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303" r:id="rId3"/>
    <p:sldId id="304" r:id="rId4"/>
    <p:sldId id="305" r:id="rId5"/>
    <p:sldId id="306" r:id="rId6"/>
    <p:sldId id="269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League Spartan" panose="020B0604020202020204" charset="0"/>
      <p:regular r:id="rId17"/>
    </p:embeddedFont>
    <p:embeddedFont>
      <p:font typeface="Montserrat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 Minh" userId="431fb57528038f3f" providerId="LiveId" clId="{40D8E56D-4020-41AF-A208-6621CD229BB6}"/>
    <pc:docChg chg="undo custSel addSld delSld modSld sldOrd">
      <pc:chgData name="Minh Minh" userId="431fb57528038f3f" providerId="LiveId" clId="{40D8E56D-4020-41AF-A208-6621CD229BB6}" dt="2025-08-07T08:09:13.854" v="3057" actId="478"/>
      <pc:docMkLst>
        <pc:docMk/>
      </pc:docMkLst>
      <pc:sldChg chg="delSp modSp mod">
        <pc:chgData name="Minh Minh" userId="431fb57528038f3f" providerId="LiveId" clId="{40D8E56D-4020-41AF-A208-6621CD229BB6}" dt="2025-08-07T03:47:19.810" v="3052" actId="14100"/>
        <pc:sldMkLst>
          <pc:docMk/>
          <pc:sldMk cId="0" sldId="256"/>
        </pc:sldMkLst>
        <pc:spChg chg="mod">
          <ac:chgData name="Minh Minh" userId="431fb57528038f3f" providerId="LiveId" clId="{40D8E56D-4020-41AF-A208-6621CD229BB6}" dt="2025-08-07T02:03:32.783" v="456" actId="255"/>
          <ac:spMkLst>
            <pc:docMk/>
            <pc:sldMk cId="0" sldId="256"/>
            <ac:spMk id="19" creationId="{00000000-0000-0000-0000-000000000000}"/>
          </ac:spMkLst>
        </pc:spChg>
        <pc:spChg chg="mod">
          <ac:chgData name="Minh Minh" userId="431fb57528038f3f" providerId="LiveId" clId="{40D8E56D-4020-41AF-A208-6621CD229BB6}" dt="2025-08-07T02:03:48.612" v="459" actId="255"/>
          <ac:spMkLst>
            <pc:docMk/>
            <pc:sldMk cId="0" sldId="256"/>
            <ac:spMk id="20" creationId="{00000000-0000-0000-0000-000000000000}"/>
          </ac:spMkLst>
        </pc:spChg>
        <pc:spChg chg="mod">
          <ac:chgData name="Minh Minh" userId="431fb57528038f3f" providerId="LiveId" clId="{40D8E56D-4020-41AF-A208-6621CD229BB6}" dt="2025-08-07T03:47:19.810" v="3052" actId="14100"/>
          <ac:spMkLst>
            <pc:docMk/>
            <pc:sldMk cId="0" sldId="256"/>
            <ac:spMk id="21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02:05.529" v="443" actId="478"/>
          <ac:spMkLst>
            <pc:docMk/>
            <pc:sldMk cId="0" sldId="256"/>
            <ac:spMk id="22" creationId="{00000000-0000-0000-0000-000000000000}"/>
          </ac:spMkLst>
        </pc:spChg>
        <pc:spChg chg="del">
          <ac:chgData name="Minh Minh" userId="431fb57528038f3f" providerId="LiveId" clId="{40D8E56D-4020-41AF-A208-6621CD229BB6}" dt="2025-08-07T02:02:08.155" v="444" actId="478"/>
          <ac:spMkLst>
            <pc:docMk/>
            <pc:sldMk cId="0" sldId="256"/>
            <ac:spMk id="23" creationId="{00000000-0000-0000-0000-000000000000}"/>
          </ac:spMkLst>
        </pc:spChg>
      </pc:sldChg>
      <pc:sldChg chg="addSp delSp modSp mod">
        <pc:chgData name="Minh Minh" userId="431fb57528038f3f" providerId="LiveId" clId="{40D8E56D-4020-41AF-A208-6621CD229BB6}" dt="2025-08-07T03:43:11.383" v="2975" actId="113"/>
        <pc:sldMkLst>
          <pc:docMk/>
          <pc:sldMk cId="0" sldId="257"/>
        </pc:sldMkLst>
        <pc:spChg chg="mod">
          <ac:chgData name="Minh Minh" userId="431fb57528038f3f" providerId="LiveId" clId="{40D8E56D-4020-41AF-A208-6621CD229BB6}" dt="2025-08-07T02:04:41.802" v="460" actId="2711"/>
          <ac:spMkLst>
            <pc:docMk/>
            <pc:sldMk cId="0" sldId="257"/>
            <ac:spMk id="4" creationId="{00000000-0000-0000-0000-000000000000}"/>
          </ac:spMkLst>
        </pc:spChg>
        <pc:spChg chg="mod">
          <ac:chgData name="Minh Minh" userId="431fb57528038f3f" providerId="LiveId" clId="{40D8E56D-4020-41AF-A208-6621CD229BB6}" dt="2025-08-07T02:04:41.802" v="460" actId="2711"/>
          <ac:spMkLst>
            <pc:docMk/>
            <pc:sldMk cId="0" sldId="257"/>
            <ac:spMk id="7" creationId="{00000000-0000-0000-0000-000000000000}"/>
          </ac:spMkLst>
        </pc:spChg>
        <pc:spChg chg="mod">
          <ac:chgData name="Minh Minh" userId="431fb57528038f3f" providerId="LiveId" clId="{40D8E56D-4020-41AF-A208-6621CD229BB6}" dt="2025-08-07T02:04:41.802" v="460" actId="2711"/>
          <ac:spMkLst>
            <pc:docMk/>
            <pc:sldMk cId="0" sldId="257"/>
            <ac:spMk id="10" creationId="{00000000-0000-0000-0000-000000000000}"/>
          </ac:spMkLst>
        </pc:spChg>
        <pc:spChg chg="mod">
          <ac:chgData name="Minh Minh" userId="431fb57528038f3f" providerId="LiveId" clId="{40D8E56D-4020-41AF-A208-6621CD229BB6}" dt="2025-08-07T02:08:57.321" v="689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inh Minh" userId="431fb57528038f3f" providerId="LiveId" clId="{40D8E56D-4020-41AF-A208-6621CD229BB6}" dt="2025-08-07T02:04:41.802" v="460" actId="2711"/>
          <ac:spMkLst>
            <pc:docMk/>
            <pc:sldMk cId="0" sldId="257"/>
            <ac:spMk id="15" creationId="{00000000-0000-0000-0000-000000000000}"/>
          </ac:spMkLst>
        </pc:spChg>
        <pc:spChg chg="mod">
          <ac:chgData name="Minh Minh" userId="431fb57528038f3f" providerId="LiveId" clId="{40D8E56D-4020-41AF-A208-6621CD229BB6}" dt="2025-08-07T03:43:07.434" v="2973" actId="113"/>
          <ac:spMkLst>
            <pc:docMk/>
            <pc:sldMk cId="0" sldId="257"/>
            <ac:spMk id="16" creationId="{00000000-0000-0000-0000-000000000000}"/>
          </ac:spMkLst>
        </pc:spChg>
        <pc:spChg chg="mod">
          <ac:chgData name="Minh Minh" userId="431fb57528038f3f" providerId="LiveId" clId="{40D8E56D-4020-41AF-A208-6621CD229BB6}" dt="2025-08-07T03:43:11.383" v="2975" actId="113"/>
          <ac:spMkLst>
            <pc:docMk/>
            <pc:sldMk cId="0" sldId="257"/>
            <ac:spMk id="17" creationId="{00000000-0000-0000-0000-000000000000}"/>
          </ac:spMkLst>
        </pc:spChg>
        <pc:spChg chg="mod">
          <ac:chgData name="Minh Minh" userId="431fb57528038f3f" providerId="LiveId" clId="{40D8E56D-4020-41AF-A208-6621CD229BB6}" dt="2025-08-07T02:04:41.802" v="460" actId="2711"/>
          <ac:spMkLst>
            <pc:docMk/>
            <pc:sldMk cId="0" sldId="257"/>
            <ac:spMk id="20" creationId="{00000000-0000-0000-0000-000000000000}"/>
          </ac:spMkLst>
        </pc:spChg>
        <pc:spChg chg="mod">
          <ac:chgData name="Minh Minh" userId="431fb57528038f3f" providerId="LiveId" clId="{40D8E56D-4020-41AF-A208-6621CD229BB6}" dt="2025-08-07T02:04:41.802" v="460" actId="2711"/>
          <ac:spMkLst>
            <pc:docMk/>
            <pc:sldMk cId="0" sldId="257"/>
            <ac:spMk id="23" creationId="{00000000-0000-0000-0000-000000000000}"/>
          </ac:spMkLst>
        </pc:spChg>
        <pc:spChg chg="mod">
          <ac:chgData name="Minh Minh" userId="431fb57528038f3f" providerId="LiveId" clId="{40D8E56D-4020-41AF-A208-6621CD229BB6}" dt="2025-08-07T02:04:41.802" v="460" actId="2711"/>
          <ac:spMkLst>
            <pc:docMk/>
            <pc:sldMk cId="0" sldId="257"/>
            <ac:spMk id="26" creationId="{00000000-0000-0000-0000-000000000000}"/>
          </ac:spMkLst>
        </pc:spChg>
        <pc:spChg chg="mod">
          <ac:chgData name="Minh Minh" userId="431fb57528038f3f" providerId="LiveId" clId="{40D8E56D-4020-41AF-A208-6621CD229BB6}" dt="2025-08-07T03:42:34.861" v="2968" actId="255"/>
          <ac:spMkLst>
            <pc:docMk/>
            <pc:sldMk cId="0" sldId="257"/>
            <ac:spMk id="27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09:38.330" v="701" actId="478"/>
          <ac:spMkLst>
            <pc:docMk/>
            <pc:sldMk cId="0" sldId="257"/>
            <ac:spMk id="28" creationId="{00000000-0000-0000-0000-000000000000}"/>
          </ac:spMkLst>
        </pc:spChg>
        <pc:spChg chg="mod">
          <ac:chgData name="Minh Minh" userId="431fb57528038f3f" providerId="LiveId" clId="{40D8E56D-4020-41AF-A208-6621CD229BB6}" dt="2025-08-07T02:09:15.653" v="694" actId="1076"/>
          <ac:spMkLst>
            <pc:docMk/>
            <pc:sldMk cId="0" sldId="257"/>
            <ac:spMk id="29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09:33.221" v="698" actId="478"/>
          <ac:spMkLst>
            <pc:docMk/>
            <pc:sldMk cId="0" sldId="257"/>
            <ac:spMk id="30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09:48.813" v="707" actId="478"/>
          <ac:spMkLst>
            <pc:docMk/>
            <pc:sldMk cId="0" sldId="257"/>
            <ac:spMk id="31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09:45.611" v="706" actId="478"/>
          <ac:spMkLst>
            <pc:docMk/>
            <pc:sldMk cId="0" sldId="257"/>
            <ac:spMk id="32" creationId="{00000000-0000-0000-0000-000000000000}"/>
          </ac:spMkLst>
        </pc:spChg>
        <pc:spChg chg="mod">
          <ac:chgData name="Minh Minh" userId="431fb57528038f3f" providerId="LiveId" clId="{40D8E56D-4020-41AF-A208-6621CD229BB6}" dt="2025-08-07T02:04:41.802" v="460" actId="2711"/>
          <ac:spMkLst>
            <pc:docMk/>
            <pc:sldMk cId="0" sldId="257"/>
            <ac:spMk id="35" creationId="{00000000-0000-0000-0000-000000000000}"/>
          </ac:spMkLst>
        </pc:spChg>
        <pc:spChg chg="mod">
          <ac:chgData name="Minh Minh" userId="431fb57528038f3f" providerId="LiveId" clId="{40D8E56D-4020-41AF-A208-6621CD229BB6}" dt="2025-08-07T02:04:41.802" v="460" actId="2711"/>
          <ac:spMkLst>
            <pc:docMk/>
            <pc:sldMk cId="0" sldId="257"/>
            <ac:spMk id="38" creationId="{00000000-0000-0000-0000-000000000000}"/>
          </ac:spMkLst>
        </pc:spChg>
        <pc:spChg chg="mod">
          <ac:chgData name="Minh Minh" userId="431fb57528038f3f" providerId="LiveId" clId="{40D8E56D-4020-41AF-A208-6621CD229BB6}" dt="2025-08-07T02:06:29.736" v="592"/>
          <ac:spMkLst>
            <pc:docMk/>
            <pc:sldMk cId="0" sldId="257"/>
            <ac:spMk id="40" creationId="{0D239567-A4C7-4D23-8FCC-CEADDA20F8F4}"/>
          </ac:spMkLst>
        </pc:spChg>
        <pc:spChg chg="mod">
          <ac:chgData name="Minh Minh" userId="431fb57528038f3f" providerId="LiveId" clId="{40D8E56D-4020-41AF-A208-6621CD229BB6}" dt="2025-08-07T02:06:29.736" v="592"/>
          <ac:spMkLst>
            <pc:docMk/>
            <pc:sldMk cId="0" sldId="257"/>
            <ac:spMk id="41" creationId="{D4090C5B-7FC9-437C-B77A-416AE382BC7C}"/>
          </ac:spMkLst>
        </pc:spChg>
        <pc:spChg chg="mod">
          <ac:chgData name="Minh Minh" userId="431fb57528038f3f" providerId="LiveId" clId="{40D8E56D-4020-41AF-A208-6621CD229BB6}" dt="2025-08-07T02:10:07.752" v="708"/>
          <ac:spMkLst>
            <pc:docMk/>
            <pc:sldMk cId="0" sldId="257"/>
            <ac:spMk id="43" creationId="{36A00F16-972E-4EDE-A1B4-437FB1BF2841}"/>
          </ac:spMkLst>
        </pc:spChg>
        <pc:spChg chg="mod">
          <ac:chgData name="Minh Minh" userId="431fb57528038f3f" providerId="LiveId" clId="{40D8E56D-4020-41AF-A208-6621CD229BB6}" dt="2025-08-07T02:10:07.752" v="708"/>
          <ac:spMkLst>
            <pc:docMk/>
            <pc:sldMk cId="0" sldId="257"/>
            <ac:spMk id="44" creationId="{7C587905-3C15-4831-B3CA-B9EB143910B8}"/>
          </ac:spMkLst>
        </pc:spChg>
        <pc:spChg chg="mod">
          <ac:chgData name="Minh Minh" userId="431fb57528038f3f" providerId="LiveId" clId="{40D8E56D-4020-41AF-A208-6621CD229BB6}" dt="2025-08-07T02:10:07.752" v="708"/>
          <ac:spMkLst>
            <pc:docMk/>
            <pc:sldMk cId="0" sldId="257"/>
            <ac:spMk id="46" creationId="{92E39EAE-6805-4D7E-8CC2-1E2F7704E9D0}"/>
          </ac:spMkLst>
        </pc:spChg>
        <pc:spChg chg="mod">
          <ac:chgData name="Minh Minh" userId="431fb57528038f3f" providerId="LiveId" clId="{40D8E56D-4020-41AF-A208-6621CD229BB6}" dt="2025-08-07T02:10:07.752" v="708"/>
          <ac:spMkLst>
            <pc:docMk/>
            <pc:sldMk cId="0" sldId="257"/>
            <ac:spMk id="47" creationId="{D4B26B7C-03A0-41A9-B5DB-58790FBE3530}"/>
          </ac:spMkLst>
        </pc:spChg>
        <pc:spChg chg="add mod">
          <ac:chgData name="Minh Minh" userId="431fb57528038f3f" providerId="LiveId" clId="{40D8E56D-4020-41AF-A208-6621CD229BB6}" dt="2025-08-07T03:42:41.565" v="2969" actId="255"/>
          <ac:spMkLst>
            <pc:docMk/>
            <pc:sldMk cId="0" sldId="257"/>
            <ac:spMk id="48" creationId="{BCE05416-850E-4152-A9DE-1F217655B7DC}"/>
          </ac:spMkLst>
        </pc:spChg>
        <pc:spChg chg="add mod">
          <ac:chgData name="Minh Minh" userId="431fb57528038f3f" providerId="LiveId" clId="{40D8E56D-4020-41AF-A208-6621CD229BB6}" dt="2025-08-07T02:11:03.471" v="717" actId="20577"/>
          <ac:spMkLst>
            <pc:docMk/>
            <pc:sldMk cId="0" sldId="257"/>
            <ac:spMk id="49" creationId="{D5A75223-43E9-437A-B321-9BC2027C4793}"/>
          </ac:spMkLst>
        </pc:spChg>
        <pc:spChg chg="mod">
          <ac:chgData name="Minh Minh" userId="431fb57528038f3f" providerId="LiveId" clId="{40D8E56D-4020-41AF-A208-6621CD229BB6}" dt="2025-08-07T02:10:17.299" v="710"/>
          <ac:spMkLst>
            <pc:docMk/>
            <pc:sldMk cId="0" sldId="257"/>
            <ac:spMk id="51" creationId="{B7E739A3-1B3C-4D8C-839C-E32DCE8258BB}"/>
          </ac:spMkLst>
        </pc:spChg>
        <pc:spChg chg="mod">
          <ac:chgData name="Minh Minh" userId="431fb57528038f3f" providerId="LiveId" clId="{40D8E56D-4020-41AF-A208-6621CD229BB6}" dt="2025-08-07T02:10:17.299" v="710"/>
          <ac:spMkLst>
            <pc:docMk/>
            <pc:sldMk cId="0" sldId="257"/>
            <ac:spMk id="52" creationId="{73155931-408A-4C86-A50F-3E8FB845BE90}"/>
          </ac:spMkLst>
        </pc:spChg>
        <pc:spChg chg="mod">
          <ac:chgData name="Minh Minh" userId="431fb57528038f3f" providerId="LiveId" clId="{40D8E56D-4020-41AF-A208-6621CD229BB6}" dt="2025-08-07T02:10:17.299" v="710"/>
          <ac:spMkLst>
            <pc:docMk/>
            <pc:sldMk cId="0" sldId="257"/>
            <ac:spMk id="54" creationId="{4A0F3C23-FD80-4BDE-B808-41C95119288C}"/>
          </ac:spMkLst>
        </pc:spChg>
        <pc:spChg chg="mod">
          <ac:chgData name="Minh Minh" userId="431fb57528038f3f" providerId="LiveId" clId="{40D8E56D-4020-41AF-A208-6621CD229BB6}" dt="2025-08-07T02:10:17.299" v="710"/>
          <ac:spMkLst>
            <pc:docMk/>
            <pc:sldMk cId="0" sldId="257"/>
            <ac:spMk id="55" creationId="{FC26F3F6-882C-4958-ADD7-17B7CC8D3C2A}"/>
          </ac:spMkLst>
        </pc:spChg>
        <pc:spChg chg="add mod">
          <ac:chgData name="Minh Minh" userId="431fb57528038f3f" providerId="LiveId" clId="{40D8E56D-4020-41AF-A208-6621CD229BB6}" dt="2025-08-07T03:42:48.048" v="2970" actId="255"/>
          <ac:spMkLst>
            <pc:docMk/>
            <pc:sldMk cId="0" sldId="257"/>
            <ac:spMk id="56" creationId="{612A05F5-91C5-4ED9-8264-81287BCC0476}"/>
          </ac:spMkLst>
        </pc:spChg>
        <pc:spChg chg="add mod">
          <ac:chgData name="Minh Minh" userId="431fb57528038f3f" providerId="LiveId" clId="{40D8E56D-4020-41AF-A208-6621CD229BB6}" dt="2025-08-07T02:11:17.205" v="801" actId="20577"/>
          <ac:spMkLst>
            <pc:docMk/>
            <pc:sldMk cId="0" sldId="257"/>
            <ac:spMk id="57" creationId="{7BD8A8B4-8D25-4B66-8A4F-6B9FF4DE0EC7}"/>
          </ac:spMkLst>
        </pc:spChg>
        <pc:spChg chg="mod">
          <ac:chgData name="Minh Minh" userId="431fb57528038f3f" providerId="LiveId" clId="{40D8E56D-4020-41AF-A208-6621CD229BB6}" dt="2025-08-07T02:10:22.409" v="712"/>
          <ac:spMkLst>
            <pc:docMk/>
            <pc:sldMk cId="0" sldId="257"/>
            <ac:spMk id="59" creationId="{A5F388D9-344E-4A4E-A097-7EE534ADE0A9}"/>
          </ac:spMkLst>
        </pc:spChg>
        <pc:spChg chg="mod">
          <ac:chgData name="Minh Minh" userId="431fb57528038f3f" providerId="LiveId" clId="{40D8E56D-4020-41AF-A208-6621CD229BB6}" dt="2025-08-07T02:10:22.409" v="712"/>
          <ac:spMkLst>
            <pc:docMk/>
            <pc:sldMk cId="0" sldId="257"/>
            <ac:spMk id="60" creationId="{0FDBD5A9-DFE2-411A-97DB-8DEEF697F3F9}"/>
          </ac:spMkLst>
        </pc:spChg>
        <pc:spChg chg="mod">
          <ac:chgData name="Minh Minh" userId="431fb57528038f3f" providerId="LiveId" clId="{40D8E56D-4020-41AF-A208-6621CD229BB6}" dt="2025-08-07T02:10:22.409" v="712"/>
          <ac:spMkLst>
            <pc:docMk/>
            <pc:sldMk cId="0" sldId="257"/>
            <ac:spMk id="62" creationId="{F9E82A67-7E86-4262-B60F-B53573EB803B}"/>
          </ac:spMkLst>
        </pc:spChg>
        <pc:spChg chg="mod">
          <ac:chgData name="Minh Minh" userId="431fb57528038f3f" providerId="LiveId" clId="{40D8E56D-4020-41AF-A208-6621CD229BB6}" dt="2025-08-07T02:10:22.409" v="712"/>
          <ac:spMkLst>
            <pc:docMk/>
            <pc:sldMk cId="0" sldId="257"/>
            <ac:spMk id="63" creationId="{F6FBD4C2-26AC-4B1F-8D43-B7B3E013C61C}"/>
          </ac:spMkLst>
        </pc:spChg>
        <pc:spChg chg="add mod">
          <ac:chgData name="Minh Minh" userId="431fb57528038f3f" providerId="LiveId" clId="{40D8E56D-4020-41AF-A208-6621CD229BB6}" dt="2025-08-07T03:42:54.862" v="2971" actId="255"/>
          <ac:spMkLst>
            <pc:docMk/>
            <pc:sldMk cId="0" sldId="257"/>
            <ac:spMk id="64" creationId="{20267B7B-D737-4636-AA05-01195E3B6FAD}"/>
          </ac:spMkLst>
        </pc:spChg>
        <pc:spChg chg="add mod">
          <ac:chgData name="Minh Minh" userId="431fb57528038f3f" providerId="LiveId" clId="{40D8E56D-4020-41AF-A208-6621CD229BB6}" dt="2025-08-07T02:11:30.824" v="853" actId="20577"/>
          <ac:spMkLst>
            <pc:docMk/>
            <pc:sldMk cId="0" sldId="257"/>
            <ac:spMk id="65" creationId="{DCD39987-D73F-40F7-986F-5580FB41E7AE}"/>
          </ac:spMkLst>
        </pc:spChg>
        <pc:spChg chg="mod">
          <ac:chgData name="Minh Minh" userId="431fb57528038f3f" providerId="LiveId" clId="{40D8E56D-4020-41AF-A208-6621CD229BB6}" dt="2025-08-07T02:10:27.032" v="714"/>
          <ac:spMkLst>
            <pc:docMk/>
            <pc:sldMk cId="0" sldId="257"/>
            <ac:spMk id="67" creationId="{8611F082-4A5F-4A14-A8D7-0C3C8BDBBE62}"/>
          </ac:spMkLst>
        </pc:spChg>
        <pc:spChg chg="mod">
          <ac:chgData name="Minh Minh" userId="431fb57528038f3f" providerId="LiveId" clId="{40D8E56D-4020-41AF-A208-6621CD229BB6}" dt="2025-08-07T02:10:27.032" v="714"/>
          <ac:spMkLst>
            <pc:docMk/>
            <pc:sldMk cId="0" sldId="257"/>
            <ac:spMk id="68" creationId="{29A3614F-9299-4B51-9461-48678104AB2C}"/>
          </ac:spMkLst>
        </pc:spChg>
        <pc:spChg chg="mod">
          <ac:chgData name="Minh Minh" userId="431fb57528038f3f" providerId="LiveId" clId="{40D8E56D-4020-41AF-A208-6621CD229BB6}" dt="2025-08-07T02:10:27.032" v="714"/>
          <ac:spMkLst>
            <pc:docMk/>
            <pc:sldMk cId="0" sldId="257"/>
            <ac:spMk id="70" creationId="{44517AF8-A22D-41BA-B9E4-4948294D58B2}"/>
          </ac:spMkLst>
        </pc:spChg>
        <pc:spChg chg="mod">
          <ac:chgData name="Minh Minh" userId="431fb57528038f3f" providerId="LiveId" clId="{40D8E56D-4020-41AF-A208-6621CD229BB6}" dt="2025-08-07T02:10:27.032" v="714"/>
          <ac:spMkLst>
            <pc:docMk/>
            <pc:sldMk cId="0" sldId="257"/>
            <ac:spMk id="71" creationId="{9E493217-EFD0-4241-AC1A-C86F6FD68321}"/>
          </ac:spMkLst>
        </pc:spChg>
        <pc:spChg chg="add mod">
          <ac:chgData name="Minh Minh" userId="431fb57528038f3f" providerId="LiveId" clId="{40D8E56D-4020-41AF-A208-6621CD229BB6}" dt="2025-08-07T03:43:01.393" v="2972" actId="255"/>
          <ac:spMkLst>
            <pc:docMk/>
            <pc:sldMk cId="0" sldId="257"/>
            <ac:spMk id="72" creationId="{CEE40F7C-E5D0-4F8E-9087-1BEDE023BA02}"/>
          </ac:spMkLst>
        </pc:spChg>
        <pc:spChg chg="add mod">
          <ac:chgData name="Minh Minh" userId="431fb57528038f3f" providerId="LiveId" clId="{40D8E56D-4020-41AF-A208-6621CD229BB6}" dt="2025-08-07T02:12:08.535" v="857" actId="20577"/>
          <ac:spMkLst>
            <pc:docMk/>
            <pc:sldMk cId="0" sldId="257"/>
            <ac:spMk id="73" creationId="{10CC1143-936E-4C89-B8C6-194106B27B15}"/>
          </ac:spMkLst>
        </pc:spChg>
        <pc:grpChg chg="mod">
          <ac:chgData name="Minh Minh" userId="431fb57528038f3f" providerId="LiveId" clId="{40D8E56D-4020-41AF-A208-6621CD229BB6}" dt="2025-08-07T02:09:08.315" v="692" actId="1076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09:26.893" v="696" actId="478"/>
          <ac:grpSpMkLst>
            <pc:docMk/>
            <pc:sldMk cId="0" sldId="257"/>
            <ac:grpSpMk id="5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09:39.937" v="702" actId="478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Minh Minh" userId="431fb57528038f3f" providerId="LiveId" clId="{40D8E56D-4020-41AF-A208-6621CD229BB6}" dt="2025-08-07T02:09:12.820" v="693" actId="1076"/>
          <ac:grpSpMkLst>
            <pc:docMk/>
            <pc:sldMk cId="0" sldId="257"/>
            <ac:grpSpMk id="18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09:34.139" v="699" actId="478"/>
          <ac:grpSpMkLst>
            <pc:docMk/>
            <pc:sldMk cId="0" sldId="257"/>
            <ac:grpSpMk id="21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09:41.249" v="703" actId="478"/>
          <ac:grpSpMkLst>
            <pc:docMk/>
            <pc:sldMk cId="0" sldId="257"/>
            <ac:grpSpMk id="24" creationId="{00000000-0000-0000-0000-000000000000}"/>
          </ac:grpSpMkLst>
        </pc:grpChg>
        <pc:grpChg chg="add del mod">
          <ac:chgData name="Minh Minh" userId="431fb57528038f3f" providerId="LiveId" clId="{40D8E56D-4020-41AF-A208-6621CD229BB6}" dt="2025-08-07T02:06:30.939" v="593"/>
          <ac:grpSpMkLst>
            <pc:docMk/>
            <pc:sldMk cId="0" sldId="257"/>
            <ac:grpSpMk id="39" creationId="{682D07C8-FB04-437A-A5FD-D7BDBE44883F}"/>
          </ac:grpSpMkLst>
        </pc:grpChg>
        <pc:grpChg chg="add mod">
          <ac:chgData name="Minh Minh" userId="431fb57528038f3f" providerId="LiveId" clId="{40D8E56D-4020-41AF-A208-6621CD229BB6}" dt="2025-08-07T02:10:16.333" v="709" actId="1076"/>
          <ac:grpSpMkLst>
            <pc:docMk/>
            <pc:sldMk cId="0" sldId="257"/>
            <ac:grpSpMk id="42" creationId="{82C67E89-24D1-4792-8C81-D88FFF94529E}"/>
          </ac:grpSpMkLst>
        </pc:grpChg>
        <pc:grpChg chg="add mod">
          <ac:chgData name="Minh Minh" userId="431fb57528038f3f" providerId="LiveId" clId="{40D8E56D-4020-41AF-A208-6621CD229BB6}" dt="2025-08-07T02:10:16.333" v="709" actId="1076"/>
          <ac:grpSpMkLst>
            <pc:docMk/>
            <pc:sldMk cId="0" sldId="257"/>
            <ac:grpSpMk id="45" creationId="{90A8911D-C852-4B8E-B4C7-CD4FE2BBE420}"/>
          </ac:grpSpMkLst>
        </pc:grpChg>
        <pc:grpChg chg="add mod">
          <ac:chgData name="Minh Minh" userId="431fb57528038f3f" providerId="LiveId" clId="{40D8E56D-4020-41AF-A208-6621CD229BB6}" dt="2025-08-07T02:10:21.678" v="711" actId="1076"/>
          <ac:grpSpMkLst>
            <pc:docMk/>
            <pc:sldMk cId="0" sldId="257"/>
            <ac:grpSpMk id="50" creationId="{DC228C0D-F899-4B6D-B70C-554DF028FDBB}"/>
          </ac:grpSpMkLst>
        </pc:grpChg>
        <pc:grpChg chg="add mod">
          <ac:chgData name="Minh Minh" userId="431fb57528038f3f" providerId="LiveId" clId="{40D8E56D-4020-41AF-A208-6621CD229BB6}" dt="2025-08-07T02:10:21.678" v="711" actId="1076"/>
          <ac:grpSpMkLst>
            <pc:docMk/>
            <pc:sldMk cId="0" sldId="257"/>
            <ac:grpSpMk id="53" creationId="{644DC016-31C6-42E6-A0DD-372E81196E12}"/>
          </ac:grpSpMkLst>
        </pc:grpChg>
        <pc:grpChg chg="add mod">
          <ac:chgData name="Minh Minh" userId="431fb57528038f3f" providerId="LiveId" clId="{40D8E56D-4020-41AF-A208-6621CD229BB6}" dt="2025-08-07T02:10:25.994" v="713" actId="1076"/>
          <ac:grpSpMkLst>
            <pc:docMk/>
            <pc:sldMk cId="0" sldId="257"/>
            <ac:grpSpMk id="58" creationId="{74CFDA2A-D018-4937-A373-9321C6258863}"/>
          </ac:grpSpMkLst>
        </pc:grpChg>
        <pc:grpChg chg="add mod">
          <ac:chgData name="Minh Minh" userId="431fb57528038f3f" providerId="LiveId" clId="{40D8E56D-4020-41AF-A208-6621CD229BB6}" dt="2025-08-07T02:10:25.994" v="713" actId="1076"/>
          <ac:grpSpMkLst>
            <pc:docMk/>
            <pc:sldMk cId="0" sldId="257"/>
            <ac:grpSpMk id="61" creationId="{D7054922-92C7-429C-A4FE-D0B8B78D827C}"/>
          </ac:grpSpMkLst>
        </pc:grpChg>
        <pc:grpChg chg="add mod">
          <ac:chgData name="Minh Minh" userId="431fb57528038f3f" providerId="LiveId" clId="{40D8E56D-4020-41AF-A208-6621CD229BB6}" dt="2025-08-07T02:11:00.236" v="716" actId="1076"/>
          <ac:grpSpMkLst>
            <pc:docMk/>
            <pc:sldMk cId="0" sldId="257"/>
            <ac:grpSpMk id="66" creationId="{3880353D-B8A6-404B-B4DC-09104CA50C01}"/>
          </ac:grpSpMkLst>
        </pc:grpChg>
        <pc:grpChg chg="add mod">
          <ac:chgData name="Minh Minh" userId="431fb57528038f3f" providerId="LiveId" clId="{40D8E56D-4020-41AF-A208-6621CD229BB6}" dt="2025-08-07T02:11:00.236" v="716" actId="1076"/>
          <ac:grpSpMkLst>
            <pc:docMk/>
            <pc:sldMk cId="0" sldId="257"/>
            <ac:grpSpMk id="69" creationId="{E8C6CECE-493F-4313-828B-850849FB0BC6}"/>
          </ac:grpSpMkLst>
        </pc:grpChg>
      </pc:sldChg>
      <pc:sldChg chg="addSp delSp modSp mod">
        <pc:chgData name="Minh Minh" userId="431fb57528038f3f" providerId="LiveId" clId="{40D8E56D-4020-41AF-A208-6621CD229BB6}" dt="2025-08-07T03:43:53.163" v="2984" actId="14100"/>
        <pc:sldMkLst>
          <pc:docMk/>
          <pc:sldMk cId="0" sldId="258"/>
        </pc:sldMkLst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4" creationId="{00000000-0000-0000-0000-000000000000}"/>
          </ac:spMkLst>
        </pc:spChg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7" creationId="{00000000-0000-0000-0000-000000000000}"/>
          </ac:spMkLst>
        </pc:spChg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13" creationId="{00000000-0000-0000-0000-000000000000}"/>
          </ac:spMkLst>
        </pc:spChg>
        <pc:spChg chg="mod">
          <ac:chgData name="Minh Minh" userId="431fb57528038f3f" providerId="LiveId" clId="{40D8E56D-4020-41AF-A208-6621CD229BB6}" dt="2025-08-07T02:13:46.064" v="876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inh Minh" userId="431fb57528038f3f" providerId="LiveId" clId="{40D8E56D-4020-41AF-A208-6621CD229BB6}" dt="2025-08-07T03:43:39.018" v="2983" actId="14100"/>
          <ac:spMkLst>
            <pc:docMk/>
            <pc:sldMk cId="0" sldId="258"/>
            <ac:spMk id="16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13:43.268" v="874" actId="478"/>
          <ac:spMkLst>
            <pc:docMk/>
            <pc:sldMk cId="0" sldId="258"/>
            <ac:spMk id="17" creationId="{00000000-0000-0000-0000-000000000000}"/>
          </ac:spMkLst>
        </pc:spChg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20" creationId="{00000000-0000-0000-0000-000000000000}"/>
          </ac:spMkLst>
        </pc:spChg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23" creationId="{00000000-0000-0000-0000-000000000000}"/>
          </ac:spMkLst>
        </pc:spChg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26" creationId="{00000000-0000-0000-0000-000000000000}"/>
          </ac:spMkLst>
        </pc:spChg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29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13:50.456" v="877" actId="478"/>
          <ac:spMkLst>
            <pc:docMk/>
            <pc:sldMk cId="0" sldId="258"/>
            <ac:spMk id="30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13:50.456" v="877" actId="478"/>
          <ac:spMkLst>
            <pc:docMk/>
            <pc:sldMk cId="0" sldId="258"/>
            <ac:spMk id="31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13:50.456" v="877" actId="478"/>
          <ac:spMkLst>
            <pc:docMk/>
            <pc:sldMk cId="0" sldId="258"/>
            <ac:spMk id="32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13:50.456" v="877" actId="478"/>
          <ac:spMkLst>
            <pc:docMk/>
            <pc:sldMk cId="0" sldId="258"/>
            <ac:spMk id="33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14:02.033" v="882" actId="478"/>
          <ac:spMkLst>
            <pc:docMk/>
            <pc:sldMk cId="0" sldId="258"/>
            <ac:spMk id="34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13:50.456" v="877" actId="478"/>
          <ac:spMkLst>
            <pc:docMk/>
            <pc:sldMk cId="0" sldId="258"/>
            <ac:spMk id="35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14:04.409" v="883" actId="478"/>
          <ac:spMkLst>
            <pc:docMk/>
            <pc:sldMk cId="0" sldId="258"/>
            <ac:spMk id="36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13:50.456" v="877" actId="478"/>
          <ac:spMkLst>
            <pc:docMk/>
            <pc:sldMk cId="0" sldId="258"/>
            <ac:spMk id="37" creationId="{00000000-0000-0000-0000-000000000000}"/>
          </ac:spMkLst>
        </pc:spChg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40" creationId="{00000000-0000-0000-0000-000000000000}"/>
          </ac:spMkLst>
        </pc:spChg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43" creationId="{00000000-0000-0000-0000-000000000000}"/>
          </ac:spMkLst>
        </pc:spChg>
        <pc:spChg chg="mod">
          <ac:chgData name="Minh Minh" userId="431fb57528038f3f" providerId="LiveId" clId="{40D8E56D-4020-41AF-A208-6621CD229BB6}" dt="2025-08-07T02:12:56.689" v="860" actId="2711"/>
          <ac:spMkLst>
            <pc:docMk/>
            <pc:sldMk cId="0" sldId="258"/>
            <ac:spMk id="46" creationId="{00000000-0000-0000-0000-000000000000}"/>
          </ac:spMkLst>
        </pc:spChg>
        <pc:spChg chg="add mod">
          <ac:chgData name="Minh Minh" userId="431fb57528038f3f" providerId="LiveId" clId="{40D8E56D-4020-41AF-A208-6621CD229BB6}" dt="2025-08-07T03:43:53.163" v="2984" actId="14100"/>
          <ac:spMkLst>
            <pc:docMk/>
            <pc:sldMk cId="0" sldId="258"/>
            <ac:spMk id="48" creationId="{090D7669-475B-45D7-BA1A-079F99F74F00}"/>
          </ac:spMkLst>
        </pc:spChg>
        <pc:spChg chg="add mod">
          <ac:chgData name="Minh Minh" userId="431fb57528038f3f" providerId="LiveId" clId="{40D8E56D-4020-41AF-A208-6621CD229BB6}" dt="2025-08-07T03:43:38.871" v="2982" actId="1076"/>
          <ac:spMkLst>
            <pc:docMk/>
            <pc:sldMk cId="0" sldId="258"/>
            <ac:spMk id="49" creationId="{110E4EEA-88AA-4C42-81BE-5B90C6DD88AB}"/>
          </ac:spMkLst>
        </pc:spChg>
        <pc:grpChg chg="del">
          <ac:chgData name="Minh Minh" userId="431fb57528038f3f" providerId="LiveId" clId="{40D8E56D-4020-41AF-A208-6621CD229BB6}" dt="2025-08-07T02:13:56.498" v="879" actId="478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14:08.033" v="886" actId="478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13:51.846" v="878" actId="478"/>
          <ac:grpSpMkLst>
            <pc:docMk/>
            <pc:sldMk cId="0" sldId="258"/>
            <ac:grpSpMk id="8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14:06.903" v="885" actId="478"/>
          <ac:grpSpMkLst>
            <pc:docMk/>
            <pc:sldMk cId="0" sldId="258"/>
            <ac:grpSpMk id="11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13:57.687" v="880" actId="478"/>
          <ac:grpSpMkLst>
            <pc:docMk/>
            <pc:sldMk cId="0" sldId="258"/>
            <ac:grpSpMk id="18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13:50.456" v="877" actId="478"/>
          <ac:grpSpMkLst>
            <pc:docMk/>
            <pc:sldMk cId="0" sldId="258"/>
            <ac:grpSpMk id="21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14:05.258" v="884" actId="478"/>
          <ac:grpSpMkLst>
            <pc:docMk/>
            <pc:sldMk cId="0" sldId="258"/>
            <ac:grpSpMk id="24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13:50.456" v="877" actId="478"/>
          <ac:grpSpMkLst>
            <pc:docMk/>
            <pc:sldMk cId="0" sldId="258"/>
            <ac:grpSpMk id="27" creationId="{00000000-0000-0000-0000-000000000000}"/>
          </ac:grpSpMkLst>
        </pc:grpChg>
      </pc:sldChg>
      <pc:sldChg chg="delSp modSp mod">
        <pc:chgData name="Minh Minh" userId="431fb57528038f3f" providerId="LiveId" clId="{40D8E56D-4020-41AF-A208-6621CD229BB6}" dt="2025-08-07T02:28:06.926" v="1353" actId="20577"/>
        <pc:sldMkLst>
          <pc:docMk/>
          <pc:sldMk cId="0" sldId="259"/>
        </pc:sldMkLst>
        <pc:spChg chg="mod">
          <ac:chgData name="Minh Minh" userId="431fb57528038f3f" providerId="LiveId" clId="{40D8E56D-4020-41AF-A208-6621CD229BB6}" dt="2025-08-07T02:25:38.341" v="1349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Minh Minh" userId="431fb57528038f3f" providerId="LiveId" clId="{40D8E56D-4020-41AF-A208-6621CD229BB6}" dt="2025-08-07T02:25:47.496" v="1350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Minh Minh" userId="431fb57528038f3f" providerId="LiveId" clId="{40D8E56D-4020-41AF-A208-6621CD229BB6}" dt="2025-08-07T02:21:24.128" v="1145" actId="2711"/>
          <ac:spMkLst>
            <pc:docMk/>
            <pc:sldMk cId="0" sldId="259"/>
            <ac:spMk id="6" creationId="{00000000-0000-0000-0000-000000000000}"/>
          </ac:spMkLst>
        </pc:spChg>
        <pc:spChg chg="mod">
          <ac:chgData name="Minh Minh" userId="431fb57528038f3f" providerId="LiveId" clId="{40D8E56D-4020-41AF-A208-6621CD229BB6}" dt="2025-08-07T02:23:06.908" v="1294" actId="1038"/>
          <ac:spMkLst>
            <pc:docMk/>
            <pc:sldMk cId="0" sldId="259"/>
            <ac:spMk id="7" creationId="{00000000-0000-0000-0000-000000000000}"/>
          </ac:spMkLst>
        </pc:spChg>
        <pc:spChg chg="mod">
          <ac:chgData name="Minh Minh" userId="431fb57528038f3f" providerId="LiveId" clId="{40D8E56D-4020-41AF-A208-6621CD229BB6}" dt="2025-08-07T02:21:24.128" v="1145" actId="2711"/>
          <ac:spMkLst>
            <pc:docMk/>
            <pc:sldMk cId="0" sldId="259"/>
            <ac:spMk id="10" creationId="{00000000-0000-0000-0000-000000000000}"/>
          </ac:spMkLst>
        </pc:spChg>
        <pc:spChg chg="mod">
          <ac:chgData name="Minh Minh" userId="431fb57528038f3f" providerId="LiveId" clId="{40D8E56D-4020-41AF-A208-6621CD229BB6}" dt="2025-08-07T02:21:24.128" v="1145" actId="2711"/>
          <ac:spMkLst>
            <pc:docMk/>
            <pc:sldMk cId="0" sldId="259"/>
            <ac:spMk id="15" creationId="{00000000-0000-0000-0000-000000000000}"/>
          </ac:spMkLst>
        </pc:spChg>
        <pc:spChg chg="mod">
          <ac:chgData name="Minh Minh" userId="431fb57528038f3f" providerId="LiveId" clId="{40D8E56D-4020-41AF-A208-6621CD229BB6}" dt="2025-08-07T02:21:24.128" v="1145" actId="2711"/>
          <ac:spMkLst>
            <pc:docMk/>
            <pc:sldMk cId="0" sldId="259"/>
            <ac:spMk id="18" creationId="{00000000-0000-0000-0000-000000000000}"/>
          </ac:spMkLst>
        </pc:spChg>
        <pc:spChg chg="mod">
          <ac:chgData name="Minh Minh" userId="431fb57528038f3f" providerId="LiveId" clId="{40D8E56D-4020-41AF-A208-6621CD229BB6}" dt="2025-08-07T02:21:24.128" v="1145" actId="2711"/>
          <ac:spMkLst>
            <pc:docMk/>
            <pc:sldMk cId="0" sldId="259"/>
            <ac:spMk id="21" creationId="{00000000-0000-0000-0000-000000000000}"/>
          </ac:spMkLst>
        </pc:spChg>
        <pc:spChg chg="mod">
          <ac:chgData name="Minh Minh" userId="431fb57528038f3f" providerId="LiveId" clId="{40D8E56D-4020-41AF-A208-6621CD229BB6}" dt="2025-08-07T02:28:06.926" v="1353" actId="20577"/>
          <ac:spMkLst>
            <pc:docMk/>
            <pc:sldMk cId="0" sldId="259"/>
            <ac:spMk id="22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22:31.471" v="1249" actId="478"/>
          <ac:spMkLst>
            <pc:docMk/>
            <pc:sldMk cId="0" sldId="259"/>
            <ac:spMk id="23" creationId="{00000000-0000-0000-0000-000000000000}"/>
          </ac:spMkLst>
        </pc:spChg>
        <pc:grpChg chg="mod">
          <ac:chgData name="Minh Minh" userId="431fb57528038f3f" providerId="LiveId" clId="{40D8E56D-4020-41AF-A208-6621CD229BB6}" dt="2025-08-07T02:23:06.908" v="1294" actId="1038"/>
          <ac:grpSpMkLst>
            <pc:docMk/>
            <pc:sldMk cId="0" sldId="259"/>
            <ac:grpSpMk id="11" creationId="{00000000-0000-0000-0000-000000000000}"/>
          </ac:grpSpMkLst>
        </pc:grpChg>
        <pc:grpChg chg="mod">
          <ac:chgData name="Minh Minh" userId="431fb57528038f3f" providerId="LiveId" clId="{40D8E56D-4020-41AF-A208-6621CD229BB6}" dt="2025-08-07T02:22:54.439" v="1274" actId="1038"/>
          <ac:grpSpMkLst>
            <pc:docMk/>
            <pc:sldMk cId="0" sldId="259"/>
            <ac:grpSpMk id="13" creationId="{00000000-0000-0000-0000-000000000000}"/>
          </ac:grpSpMkLst>
        </pc:grpChg>
        <pc:grpChg chg="mod">
          <ac:chgData name="Minh Minh" userId="431fb57528038f3f" providerId="LiveId" clId="{40D8E56D-4020-41AF-A208-6621CD229BB6}" dt="2025-08-07T02:22:54.439" v="1274" actId="1038"/>
          <ac:grpSpMkLst>
            <pc:docMk/>
            <pc:sldMk cId="0" sldId="259"/>
            <ac:grpSpMk id="16" creationId="{00000000-0000-0000-0000-000000000000}"/>
          </ac:grpSpMkLst>
        </pc:grpChg>
      </pc:sldChg>
      <pc:sldChg chg="del">
        <pc:chgData name="Minh Minh" userId="431fb57528038f3f" providerId="LiveId" clId="{40D8E56D-4020-41AF-A208-6621CD229BB6}" dt="2025-08-07T03:33:23.674" v="2828" actId="47"/>
        <pc:sldMkLst>
          <pc:docMk/>
          <pc:sldMk cId="0" sldId="260"/>
        </pc:sldMkLst>
      </pc:sldChg>
      <pc:sldChg chg="del">
        <pc:chgData name="Minh Minh" userId="431fb57528038f3f" providerId="LiveId" clId="{40D8E56D-4020-41AF-A208-6621CD229BB6}" dt="2025-08-07T03:32:20.315" v="2823" actId="47"/>
        <pc:sldMkLst>
          <pc:docMk/>
          <pc:sldMk cId="0" sldId="261"/>
        </pc:sldMkLst>
      </pc:sldChg>
      <pc:sldChg chg="delSp modSp mod ord">
        <pc:chgData name="Minh Minh" userId="431fb57528038f3f" providerId="LiveId" clId="{40D8E56D-4020-41AF-A208-6621CD229BB6}" dt="2025-08-07T02:50:23.042" v="1734" actId="113"/>
        <pc:sldMkLst>
          <pc:docMk/>
          <pc:sldMk cId="0" sldId="262"/>
        </pc:sldMkLst>
        <pc:spChg chg="del">
          <ac:chgData name="Minh Minh" userId="431fb57528038f3f" providerId="LiveId" clId="{40D8E56D-4020-41AF-A208-6621CD229BB6}" dt="2025-08-07T01:59:05.969" v="371" actId="478"/>
          <ac:spMkLst>
            <pc:docMk/>
            <pc:sldMk cId="0" sldId="262"/>
            <ac:spMk id="5" creationId="{00000000-0000-0000-0000-000000000000}"/>
          </ac:spMkLst>
        </pc:spChg>
        <pc:spChg chg="del">
          <ac:chgData name="Minh Minh" userId="431fb57528038f3f" providerId="LiveId" clId="{40D8E56D-4020-41AF-A208-6621CD229BB6}" dt="2025-08-07T01:58:58.586" v="369" actId="478"/>
          <ac:spMkLst>
            <pc:docMk/>
            <pc:sldMk cId="0" sldId="262"/>
            <ac:spMk id="6" creationId="{00000000-0000-0000-0000-000000000000}"/>
          </ac:spMkLst>
        </pc:spChg>
        <pc:spChg chg="mod">
          <ac:chgData name="Minh Minh" userId="431fb57528038f3f" providerId="LiveId" clId="{40D8E56D-4020-41AF-A208-6621CD229BB6}" dt="2025-08-07T02:45:00.212" v="1651"/>
          <ac:spMkLst>
            <pc:docMk/>
            <pc:sldMk cId="0" sldId="262"/>
            <ac:spMk id="22" creationId="{00000000-0000-0000-0000-000000000000}"/>
          </ac:spMkLst>
        </pc:spChg>
        <pc:spChg chg="mod">
          <ac:chgData name="Minh Minh" userId="431fb57528038f3f" providerId="LiveId" clId="{40D8E56D-4020-41AF-A208-6621CD229BB6}" dt="2025-08-07T02:45:22.734" v="1704" actId="1076"/>
          <ac:spMkLst>
            <pc:docMk/>
            <pc:sldMk cId="0" sldId="262"/>
            <ac:spMk id="23" creationId="{00000000-0000-0000-0000-000000000000}"/>
          </ac:spMkLst>
        </pc:spChg>
        <pc:spChg chg="del">
          <ac:chgData name="Minh Minh" userId="431fb57528038f3f" providerId="LiveId" clId="{40D8E56D-4020-41AF-A208-6621CD229BB6}" dt="2025-08-07T01:56:01.814" v="272" actId="478"/>
          <ac:spMkLst>
            <pc:docMk/>
            <pc:sldMk cId="0" sldId="262"/>
            <ac:spMk id="24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1:58:40.544" v="364" actId="478"/>
          <ac:spMkLst>
            <pc:docMk/>
            <pc:sldMk cId="0" sldId="262"/>
            <ac:spMk id="25" creationId="{00000000-0000-0000-0000-000000000000}"/>
          </ac:spMkLst>
        </pc:spChg>
        <pc:spChg chg="mod">
          <ac:chgData name="Minh Minh" userId="431fb57528038f3f" providerId="LiveId" clId="{40D8E56D-4020-41AF-A208-6621CD229BB6}" dt="2025-08-07T02:50:23.042" v="1734" actId="113"/>
          <ac:spMkLst>
            <pc:docMk/>
            <pc:sldMk cId="0" sldId="262"/>
            <ac:spMk id="26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45:37.007" v="1705" actId="478"/>
          <ac:spMkLst>
            <pc:docMk/>
            <pc:sldMk cId="0" sldId="262"/>
            <ac:spMk id="27" creationId="{00000000-0000-0000-0000-000000000000}"/>
          </ac:spMkLst>
        </pc:spChg>
      </pc:sldChg>
      <pc:sldChg chg="addSp delSp modSp mod ord">
        <pc:chgData name="Minh Minh" userId="431fb57528038f3f" providerId="LiveId" clId="{40D8E56D-4020-41AF-A208-6621CD229BB6}" dt="2025-08-07T02:42:16.114" v="1647" actId="1076"/>
        <pc:sldMkLst>
          <pc:docMk/>
          <pc:sldMk cId="0" sldId="263"/>
        </pc:sldMkLst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4" creationId="{00000000-0000-0000-0000-000000000000}"/>
          </ac:spMkLst>
        </pc:spChg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7" creationId="{00000000-0000-0000-0000-000000000000}"/>
          </ac:spMkLst>
        </pc:spChg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10" creationId="{00000000-0000-0000-0000-000000000000}"/>
          </ac:spMkLst>
        </pc:spChg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13" creationId="{00000000-0000-0000-0000-000000000000}"/>
          </ac:spMkLst>
        </pc:spChg>
        <pc:spChg chg="mod">
          <ac:chgData name="Minh Minh" userId="431fb57528038f3f" providerId="LiveId" clId="{40D8E56D-4020-41AF-A208-6621CD229BB6}" dt="2025-08-07T02:42:16.114" v="1647" actId="1076"/>
          <ac:spMkLst>
            <pc:docMk/>
            <pc:sldMk cId="0" sldId="263"/>
            <ac:spMk id="16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38:06.846" v="1465" actId="478"/>
          <ac:spMkLst>
            <pc:docMk/>
            <pc:sldMk cId="0" sldId="263"/>
            <ac:spMk id="17" creationId="{00000000-0000-0000-0000-000000000000}"/>
          </ac:spMkLst>
        </pc:spChg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20" creationId="{00000000-0000-0000-0000-000000000000}"/>
          </ac:spMkLst>
        </pc:spChg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23" creationId="{00000000-0000-0000-0000-000000000000}"/>
          </ac:spMkLst>
        </pc:spChg>
        <pc:spChg chg="mod">
          <ac:chgData name="Minh Minh" userId="431fb57528038f3f" providerId="LiveId" clId="{40D8E56D-4020-41AF-A208-6621CD229BB6}" dt="2025-08-07T02:40:17.331" v="1625" actId="1076"/>
          <ac:spMkLst>
            <pc:docMk/>
            <pc:sldMk cId="0" sldId="263"/>
            <ac:spMk id="25" creationId="{00000000-0000-0000-0000-000000000000}"/>
          </ac:spMkLst>
        </pc:spChg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26" creationId="{00000000-0000-0000-0000-000000000000}"/>
          </ac:spMkLst>
        </pc:spChg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29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38:27.300" v="1469" actId="478"/>
          <ac:spMkLst>
            <pc:docMk/>
            <pc:sldMk cId="0" sldId="263"/>
            <ac:spMk id="30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38:32.220" v="1471" actId="478"/>
          <ac:spMkLst>
            <pc:docMk/>
            <pc:sldMk cId="0" sldId="263"/>
            <ac:spMk id="31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38:39.675" v="1474" actId="478"/>
          <ac:spMkLst>
            <pc:docMk/>
            <pc:sldMk cId="0" sldId="263"/>
            <ac:spMk id="32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38:49.244" v="1478" actId="478"/>
          <ac:spMkLst>
            <pc:docMk/>
            <pc:sldMk cId="0" sldId="263"/>
            <ac:spMk id="33" creationId="{00000000-0000-0000-0000-000000000000}"/>
          </ac:spMkLst>
        </pc:spChg>
        <pc:spChg chg="mod">
          <ac:chgData name="Minh Minh" userId="431fb57528038f3f" providerId="LiveId" clId="{40D8E56D-4020-41AF-A208-6621CD229BB6}" dt="2025-08-07T02:40:45.962" v="1628" actId="1076"/>
          <ac:spMkLst>
            <pc:docMk/>
            <pc:sldMk cId="0" sldId="263"/>
            <ac:spMk id="34" creationId="{00000000-0000-0000-0000-000000000000}"/>
          </ac:spMkLst>
        </pc:spChg>
        <pc:spChg chg="mod">
          <ac:chgData name="Minh Minh" userId="431fb57528038f3f" providerId="LiveId" clId="{40D8E56D-4020-41AF-A208-6621CD229BB6}" dt="2025-08-07T02:40:40.587" v="1627" actId="1076"/>
          <ac:spMkLst>
            <pc:docMk/>
            <pc:sldMk cId="0" sldId="263"/>
            <ac:spMk id="35" creationId="{00000000-0000-0000-0000-000000000000}"/>
          </ac:spMkLst>
        </pc:spChg>
        <pc:spChg chg="mod">
          <ac:chgData name="Minh Minh" userId="431fb57528038f3f" providerId="LiveId" clId="{40D8E56D-4020-41AF-A208-6621CD229BB6}" dt="2025-08-07T02:40:34.427" v="1626" actId="1076"/>
          <ac:spMkLst>
            <pc:docMk/>
            <pc:sldMk cId="0" sldId="263"/>
            <ac:spMk id="36" creationId="{00000000-0000-0000-0000-000000000000}"/>
          </ac:spMkLst>
        </pc:spChg>
        <pc:spChg chg="mod">
          <ac:chgData name="Minh Minh" userId="431fb57528038f3f" providerId="LiveId" clId="{40D8E56D-4020-41AF-A208-6621CD229BB6}" dt="2025-08-07T02:40:13.586" v="1623" actId="1076"/>
          <ac:spMkLst>
            <pc:docMk/>
            <pc:sldMk cId="0" sldId="263"/>
            <ac:spMk id="37" creationId="{00000000-0000-0000-0000-000000000000}"/>
          </ac:spMkLst>
        </pc:spChg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40" creationId="{00000000-0000-0000-0000-000000000000}"/>
          </ac:spMkLst>
        </pc:spChg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43" creationId="{00000000-0000-0000-0000-000000000000}"/>
          </ac:spMkLst>
        </pc:spChg>
        <pc:spChg chg="mod">
          <ac:chgData name="Minh Minh" userId="431fb57528038f3f" providerId="LiveId" clId="{40D8E56D-4020-41AF-A208-6621CD229BB6}" dt="2025-08-07T02:37:47.068" v="1462" actId="2711"/>
          <ac:spMkLst>
            <pc:docMk/>
            <pc:sldMk cId="0" sldId="263"/>
            <ac:spMk id="46" creationId="{00000000-0000-0000-0000-000000000000}"/>
          </ac:spMkLst>
        </pc:spChg>
        <pc:spChg chg="del">
          <ac:chgData name="Minh Minh" userId="431fb57528038f3f" providerId="LiveId" clId="{40D8E56D-4020-41AF-A208-6621CD229BB6}" dt="2025-08-07T02:38:43.706" v="1476" actId="478"/>
          <ac:spMkLst>
            <pc:docMk/>
            <pc:sldMk cId="0" sldId="263"/>
            <ac:spMk id="47" creationId="{00000000-0000-0000-0000-000000000000}"/>
          </ac:spMkLst>
        </pc:spChg>
        <pc:spChg chg="del">
          <ac:chgData name="Minh Minh" userId="431fb57528038f3f" providerId="LiveId" clId="{40D8E56D-4020-41AF-A208-6621CD229BB6}" dt="2025-08-07T02:38:41.893" v="1475" actId="478"/>
          <ac:spMkLst>
            <pc:docMk/>
            <pc:sldMk cId="0" sldId="263"/>
            <ac:spMk id="48" creationId="{00000000-0000-0000-0000-000000000000}"/>
          </ac:spMkLst>
        </pc:spChg>
        <pc:spChg chg="del">
          <ac:chgData name="Minh Minh" userId="431fb57528038f3f" providerId="LiveId" clId="{40D8E56D-4020-41AF-A208-6621CD229BB6}" dt="2025-08-07T02:39:20.508" v="1558" actId="478"/>
          <ac:spMkLst>
            <pc:docMk/>
            <pc:sldMk cId="0" sldId="263"/>
            <ac:spMk id="49" creationId="{00000000-0000-0000-0000-000000000000}"/>
          </ac:spMkLst>
        </pc:spChg>
        <pc:spChg chg="del">
          <ac:chgData name="Minh Minh" userId="431fb57528038f3f" providerId="LiveId" clId="{40D8E56D-4020-41AF-A208-6621CD229BB6}" dt="2025-08-07T02:39:09.466" v="1525" actId="478"/>
          <ac:spMkLst>
            <pc:docMk/>
            <pc:sldMk cId="0" sldId="263"/>
            <ac:spMk id="50" creationId="{00000000-0000-0000-0000-000000000000}"/>
          </ac:spMkLst>
        </pc:spChg>
        <pc:spChg chg="add mod">
          <ac:chgData name="Minh Minh" userId="431fb57528038f3f" providerId="LiveId" clId="{40D8E56D-4020-41AF-A208-6621CD229BB6}" dt="2025-08-07T02:41:37.581" v="1639" actId="1076"/>
          <ac:spMkLst>
            <pc:docMk/>
            <pc:sldMk cId="0" sldId="263"/>
            <ac:spMk id="52" creationId="{C900F391-0B40-42EC-94E8-C762E43A3719}"/>
          </ac:spMkLst>
        </pc:spChg>
        <pc:spChg chg="add del">
          <ac:chgData name="Minh Minh" userId="431fb57528038f3f" providerId="LiveId" clId="{40D8E56D-4020-41AF-A208-6621CD229BB6}" dt="2025-08-07T02:41:43.523" v="1641" actId="22"/>
          <ac:spMkLst>
            <pc:docMk/>
            <pc:sldMk cId="0" sldId="263"/>
            <ac:spMk id="54" creationId="{E05B5C2C-DCA9-4376-AD6C-6C7E77D79037}"/>
          </ac:spMkLst>
        </pc:spChg>
        <pc:spChg chg="add mod">
          <ac:chgData name="Minh Minh" userId="431fb57528038f3f" providerId="LiveId" clId="{40D8E56D-4020-41AF-A208-6621CD229BB6}" dt="2025-08-07T02:41:51.740" v="1643" actId="1076"/>
          <ac:spMkLst>
            <pc:docMk/>
            <pc:sldMk cId="0" sldId="263"/>
            <ac:spMk id="55" creationId="{91A6F91B-31CF-488F-8931-733E12BE4185}"/>
          </ac:spMkLst>
        </pc:spChg>
        <pc:spChg chg="add mod">
          <ac:chgData name="Minh Minh" userId="431fb57528038f3f" providerId="LiveId" clId="{40D8E56D-4020-41AF-A208-6621CD229BB6}" dt="2025-08-07T02:41:56.968" v="1645" actId="1076"/>
          <ac:spMkLst>
            <pc:docMk/>
            <pc:sldMk cId="0" sldId="263"/>
            <ac:spMk id="56" creationId="{D9CF48D4-9EAE-433C-B086-F3BC891BE886}"/>
          </ac:spMkLst>
        </pc:spChg>
        <pc:grpChg chg="del">
          <ac:chgData name="Minh Minh" userId="431fb57528038f3f" providerId="LiveId" clId="{40D8E56D-4020-41AF-A208-6621CD229BB6}" dt="2025-08-07T02:38:35.565" v="1472" actId="478"/>
          <ac:grpSpMkLst>
            <pc:docMk/>
            <pc:sldMk cId="0" sldId="263"/>
            <ac:grpSpMk id="2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38:29.820" v="1470" actId="478"/>
          <ac:grpSpMkLst>
            <pc:docMk/>
            <pc:sldMk cId="0" sldId="263"/>
            <ac:grpSpMk id="5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38:37.393" v="1473" actId="478"/>
          <ac:grpSpMkLst>
            <pc:docMk/>
            <pc:sldMk cId="0" sldId="263"/>
            <ac:grpSpMk id="8" creationId="{00000000-0000-0000-0000-000000000000}"/>
          </ac:grpSpMkLst>
        </pc:grpChg>
        <pc:grpChg chg="del">
          <ac:chgData name="Minh Minh" userId="431fb57528038f3f" providerId="LiveId" clId="{40D8E56D-4020-41AF-A208-6621CD229BB6}" dt="2025-08-07T02:38:45.970" v="1477" actId="478"/>
          <ac:grpSpMkLst>
            <pc:docMk/>
            <pc:sldMk cId="0" sldId="263"/>
            <ac:grpSpMk id="11" creationId="{00000000-0000-0000-0000-000000000000}"/>
          </ac:grpSpMkLst>
        </pc:grpChg>
        <pc:grpChg chg="mod">
          <ac:chgData name="Minh Minh" userId="431fb57528038f3f" providerId="LiveId" clId="{40D8E56D-4020-41AF-A208-6621CD229BB6}" dt="2025-08-07T02:40:45.962" v="1628" actId="1076"/>
          <ac:grpSpMkLst>
            <pc:docMk/>
            <pc:sldMk cId="0" sldId="263"/>
            <ac:grpSpMk id="18" creationId="{00000000-0000-0000-0000-000000000000}"/>
          </ac:grpSpMkLst>
        </pc:grpChg>
        <pc:grpChg chg="mod">
          <ac:chgData name="Minh Minh" userId="431fb57528038f3f" providerId="LiveId" clId="{40D8E56D-4020-41AF-A208-6621CD229BB6}" dt="2025-08-07T02:40:40.587" v="1627" actId="1076"/>
          <ac:grpSpMkLst>
            <pc:docMk/>
            <pc:sldMk cId="0" sldId="263"/>
            <ac:grpSpMk id="21" creationId="{00000000-0000-0000-0000-000000000000}"/>
          </ac:grpSpMkLst>
        </pc:grpChg>
        <pc:grpChg chg="mod">
          <ac:chgData name="Minh Minh" userId="431fb57528038f3f" providerId="LiveId" clId="{40D8E56D-4020-41AF-A208-6621CD229BB6}" dt="2025-08-07T02:40:34.427" v="1626" actId="1076"/>
          <ac:grpSpMkLst>
            <pc:docMk/>
            <pc:sldMk cId="0" sldId="263"/>
            <ac:grpSpMk id="24" creationId="{00000000-0000-0000-0000-000000000000}"/>
          </ac:grpSpMkLst>
        </pc:grpChg>
        <pc:grpChg chg="mod">
          <ac:chgData name="Minh Minh" userId="431fb57528038f3f" providerId="LiveId" clId="{40D8E56D-4020-41AF-A208-6621CD229BB6}" dt="2025-08-07T02:40:13.586" v="1623" actId="1076"/>
          <ac:grpSpMkLst>
            <pc:docMk/>
            <pc:sldMk cId="0" sldId="263"/>
            <ac:grpSpMk id="27" creationId="{00000000-0000-0000-0000-000000000000}"/>
          </ac:grpSpMkLst>
        </pc:grpChg>
      </pc:sldChg>
      <pc:sldChg chg="del">
        <pc:chgData name="Minh Minh" userId="431fb57528038f3f" providerId="LiveId" clId="{40D8E56D-4020-41AF-A208-6621CD229BB6}" dt="2025-08-07T03:32:22.253" v="2824" actId="47"/>
        <pc:sldMkLst>
          <pc:docMk/>
          <pc:sldMk cId="0" sldId="264"/>
        </pc:sldMkLst>
      </pc:sldChg>
      <pc:sldChg chg="addSp delSp modSp mod ord">
        <pc:chgData name="Minh Minh" userId="431fb57528038f3f" providerId="LiveId" clId="{40D8E56D-4020-41AF-A208-6621CD229BB6}" dt="2025-08-07T02:57:57.314" v="1872" actId="14100"/>
        <pc:sldMkLst>
          <pc:docMk/>
          <pc:sldMk cId="0" sldId="265"/>
        </pc:sldMkLst>
        <pc:spChg chg="del">
          <ac:chgData name="Minh Minh" userId="431fb57528038f3f" providerId="LiveId" clId="{40D8E56D-4020-41AF-A208-6621CD229BB6}" dt="2025-08-07T02:52:42.627" v="1738" actId="478"/>
          <ac:spMkLst>
            <pc:docMk/>
            <pc:sldMk cId="0" sldId="265"/>
            <ac:spMk id="2" creationId="{00000000-0000-0000-0000-000000000000}"/>
          </ac:spMkLst>
        </pc:spChg>
        <pc:spChg chg="del">
          <ac:chgData name="Minh Minh" userId="431fb57528038f3f" providerId="LiveId" clId="{40D8E56D-4020-41AF-A208-6621CD229BB6}" dt="2025-08-07T02:52:46.764" v="1739" actId="478"/>
          <ac:spMkLst>
            <pc:docMk/>
            <pc:sldMk cId="0" sldId="265"/>
            <ac:spMk id="3" creationId="{00000000-0000-0000-0000-000000000000}"/>
          </ac:spMkLst>
        </pc:spChg>
        <pc:spChg chg="mod">
          <ac:chgData name="Minh Minh" userId="431fb57528038f3f" providerId="LiveId" clId="{40D8E56D-4020-41AF-A208-6621CD229BB6}" dt="2025-08-07T02:53:07.893" v="1742" actId="2711"/>
          <ac:spMkLst>
            <pc:docMk/>
            <pc:sldMk cId="0" sldId="265"/>
            <ac:spMk id="6" creationId="{00000000-0000-0000-0000-000000000000}"/>
          </ac:spMkLst>
        </pc:spChg>
        <pc:spChg chg="mod">
          <ac:chgData name="Minh Minh" userId="431fb57528038f3f" providerId="LiveId" clId="{40D8E56D-4020-41AF-A208-6621CD229BB6}" dt="2025-08-07T02:53:07.893" v="1742" actId="2711"/>
          <ac:spMkLst>
            <pc:docMk/>
            <pc:sldMk cId="0" sldId="265"/>
            <ac:spMk id="10" creationId="{00000000-0000-0000-0000-000000000000}"/>
          </ac:spMkLst>
        </pc:spChg>
        <pc:spChg chg="mod">
          <ac:chgData name="Minh Minh" userId="431fb57528038f3f" providerId="LiveId" clId="{40D8E56D-4020-41AF-A208-6621CD229BB6}" dt="2025-08-07T02:53:07.893" v="1742" actId="2711"/>
          <ac:spMkLst>
            <pc:docMk/>
            <pc:sldMk cId="0" sldId="265"/>
            <ac:spMk id="15" creationId="{00000000-0000-0000-0000-000000000000}"/>
          </ac:spMkLst>
        </pc:spChg>
        <pc:spChg chg="mod">
          <ac:chgData name="Minh Minh" userId="431fb57528038f3f" providerId="LiveId" clId="{40D8E56D-4020-41AF-A208-6621CD229BB6}" dt="2025-08-07T02:53:07.893" v="1742" actId="2711"/>
          <ac:spMkLst>
            <pc:docMk/>
            <pc:sldMk cId="0" sldId="265"/>
            <ac:spMk id="18" creationId="{00000000-0000-0000-0000-000000000000}"/>
          </ac:spMkLst>
        </pc:spChg>
        <pc:spChg chg="mod">
          <ac:chgData name="Minh Minh" userId="431fb57528038f3f" providerId="LiveId" clId="{40D8E56D-4020-41AF-A208-6621CD229BB6}" dt="2025-08-07T02:54:29.969" v="1786" actId="1076"/>
          <ac:spMkLst>
            <pc:docMk/>
            <pc:sldMk cId="0" sldId="265"/>
            <ac:spMk id="19" creationId="{00000000-0000-0000-0000-000000000000}"/>
          </ac:spMkLst>
        </pc:spChg>
        <pc:spChg chg="del">
          <ac:chgData name="Minh Minh" userId="431fb57528038f3f" providerId="LiveId" clId="{40D8E56D-4020-41AF-A208-6621CD229BB6}" dt="2025-08-07T02:55:22.435" v="1800" actId="478"/>
          <ac:spMkLst>
            <pc:docMk/>
            <pc:sldMk cId="0" sldId="265"/>
            <ac:spMk id="20" creationId="{00000000-0000-0000-0000-000000000000}"/>
          </ac:spMkLst>
        </pc:spChg>
        <pc:spChg chg="del">
          <ac:chgData name="Minh Minh" userId="431fb57528038f3f" providerId="LiveId" clId="{40D8E56D-4020-41AF-A208-6621CD229BB6}" dt="2025-08-07T02:55:22.435" v="1800" actId="478"/>
          <ac:spMkLst>
            <pc:docMk/>
            <pc:sldMk cId="0" sldId="265"/>
            <ac:spMk id="21" creationId="{00000000-0000-0000-0000-000000000000}"/>
          </ac:spMkLst>
        </pc:spChg>
        <pc:spChg chg="mod">
          <ac:chgData name="Minh Minh" userId="431fb57528038f3f" providerId="LiveId" clId="{40D8E56D-4020-41AF-A208-6621CD229BB6}" dt="2025-08-07T02:53:07.893" v="1742" actId="2711"/>
          <ac:spMkLst>
            <pc:docMk/>
            <pc:sldMk cId="0" sldId="265"/>
            <ac:spMk id="24" creationId="{00000000-0000-0000-0000-000000000000}"/>
          </ac:spMkLst>
        </pc:spChg>
        <pc:spChg chg="mod">
          <ac:chgData name="Minh Minh" userId="431fb57528038f3f" providerId="LiveId" clId="{40D8E56D-4020-41AF-A208-6621CD229BB6}" dt="2025-08-07T02:53:07.893" v="1742" actId="2711"/>
          <ac:spMkLst>
            <pc:docMk/>
            <pc:sldMk cId="0" sldId="265"/>
            <ac:spMk id="27" creationId="{00000000-0000-0000-0000-000000000000}"/>
          </ac:spMkLst>
        </pc:spChg>
        <pc:spChg chg="mod">
          <ac:chgData name="Minh Minh" userId="431fb57528038f3f" providerId="LiveId" clId="{40D8E56D-4020-41AF-A208-6621CD229BB6}" dt="2025-08-07T02:54:29.969" v="1786" actId="1076"/>
          <ac:spMkLst>
            <pc:docMk/>
            <pc:sldMk cId="0" sldId="265"/>
            <ac:spMk id="28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55:22.435" v="1800" actId="478"/>
          <ac:spMkLst>
            <pc:docMk/>
            <pc:sldMk cId="0" sldId="265"/>
            <ac:spMk id="29" creationId="{00000000-0000-0000-0000-000000000000}"/>
          </ac:spMkLst>
        </pc:spChg>
        <pc:spChg chg="mod">
          <ac:chgData name="Minh Minh" userId="431fb57528038f3f" providerId="LiveId" clId="{40D8E56D-4020-41AF-A208-6621CD229BB6}" dt="2025-08-07T02:55:09.981" v="1799" actId="1076"/>
          <ac:spMkLst>
            <pc:docMk/>
            <pc:sldMk cId="0" sldId="265"/>
            <ac:spMk id="30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55:22.435" v="1800" actId="478"/>
          <ac:spMkLst>
            <pc:docMk/>
            <pc:sldMk cId="0" sldId="265"/>
            <ac:spMk id="31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55:22.435" v="1800" actId="478"/>
          <ac:spMkLst>
            <pc:docMk/>
            <pc:sldMk cId="0" sldId="265"/>
            <ac:spMk id="32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2:55:22.435" v="1800" actId="478"/>
          <ac:spMkLst>
            <pc:docMk/>
            <pc:sldMk cId="0" sldId="265"/>
            <ac:spMk id="33" creationId="{00000000-0000-0000-0000-000000000000}"/>
          </ac:spMkLst>
        </pc:spChg>
        <pc:spChg chg="add mod">
          <ac:chgData name="Minh Minh" userId="431fb57528038f3f" providerId="LiveId" clId="{40D8E56D-4020-41AF-A208-6621CD229BB6}" dt="2025-08-07T02:53:07.893" v="1742" actId="2711"/>
          <ac:spMkLst>
            <pc:docMk/>
            <pc:sldMk cId="0" sldId="265"/>
            <ac:spMk id="34" creationId="{758209E3-B0B3-46F0-9883-E760840E4BE9}"/>
          </ac:spMkLst>
        </pc:spChg>
        <pc:spChg chg="add mod">
          <ac:chgData name="Minh Minh" userId="431fb57528038f3f" providerId="LiveId" clId="{40D8E56D-4020-41AF-A208-6621CD229BB6}" dt="2025-08-07T02:55:41.316" v="1802" actId="1076"/>
          <ac:spMkLst>
            <pc:docMk/>
            <pc:sldMk cId="0" sldId="265"/>
            <ac:spMk id="35" creationId="{7CB799EE-5EAD-4827-8CEC-E34932C09311}"/>
          </ac:spMkLst>
        </pc:spChg>
        <pc:spChg chg="add mod">
          <ac:chgData name="Minh Minh" userId="431fb57528038f3f" providerId="LiveId" clId="{40D8E56D-4020-41AF-A208-6621CD229BB6}" dt="2025-08-07T02:55:47.158" v="1833" actId="20577"/>
          <ac:spMkLst>
            <pc:docMk/>
            <pc:sldMk cId="0" sldId="265"/>
            <ac:spMk id="36" creationId="{0EB4D6C9-6637-4416-BEB8-53B98B6BBDE0}"/>
          </ac:spMkLst>
        </pc:spChg>
        <pc:spChg chg="add mod">
          <ac:chgData name="Minh Minh" userId="431fb57528038f3f" providerId="LiveId" clId="{40D8E56D-4020-41AF-A208-6621CD229BB6}" dt="2025-08-07T02:56:43.696" v="1860" actId="14100"/>
          <ac:spMkLst>
            <pc:docMk/>
            <pc:sldMk cId="0" sldId="265"/>
            <ac:spMk id="37" creationId="{3D9EA0A6-C96F-493F-9107-403744AFB5EC}"/>
          </ac:spMkLst>
        </pc:spChg>
        <pc:spChg chg="add mod">
          <ac:chgData name="Minh Minh" userId="431fb57528038f3f" providerId="LiveId" clId="{40D8E56D-4020-41AF-A208-6621CD229BB6}" dt="2025-08-07T02:57:57.314" v="1872" actId="14100"/>
          <ac:spMkLst>
            <pc:docMk/>
            <pc:sldMk cId="0" sldId="265"/>
            <ac:spMk id="38" creationId="{7ABAD1F1-0FE0-4023-8DBC-20177DC4535B}"/>
          </ac:spMkLst>
        </pc:spChg>
      </pc:sldChg>
      <pc:sldChg chg="addSp delSp modSp mod ord">
        <pc:chgData name="Minh Minh" userId="431fb57528038f3f" providerId="LiveId" clId="{40D8E56D-4020-41AF-A208-6621CD229BB6}" dt="2025-08-07T03:07:41.705" v="2087" actId="1036"/>
        <pc:sldMkLst>
          <pc:docMk/>
          <pc:sldMk cId="0" sldId="266"/>
        </pc:sldMkLst>
        <pc:spChg chg="mod">
          <ac:chgData name="Minh Minh" userId="431fb57528038f3f" providerId="LiveId" clId="{40D8E56D-4020-41AF-A208-6621CD229BB6}" dt="2025-08-07T03:03:32.502" v="1979" actId="2711"/>
          <ac:spMkLst>
            <pc:docMk/>
            <pc:sldMk cId="0" sldId="266"/>
            <ac:spMk id="6" creationId="{00000000-0000-0000-0000-000000000000}"/>
          </ac:spMkLst>
        </pc:spChg>
        <pc:spChg chg="mod">
          <ac:chgData name="Minh Minh" userId="431fb57528038f3f" providerId="LiveId" clId="{40D8E56D-4020-41AF-A208-6621CD229BB6}" dt="2025-08-07T03:03:32.502" v="1979" actId="2711"/>
          <ac:spMkLst>
            <pc:docMk/>
            <pc:sldMk cId="0" sldId="266"/>
            <ac:spMk id="9" creationId="{00000000-0000-0000-0000-000000000000}"/>
          </ac:spMkLst>
        </pc:spChg>
        <pc:spChg chg="mod">
          <ac:chgData name="Minh Minh" userId="431fb57528038f3f" providerId="LiveId" clId="{40D8E56D-4020-41AF-A208-6621CD229BB6}" dt="2025-08-07T03:03:32.502" v="1979" actId="2711"/>
          <ac:spMkLst>
            <pc:docMk/>
            <pc:sldMk cId="0" sldId="266"/>
            <ac:spMk id="12" creationId="{00000000-0000-0000-0000-000000000000}"/>
          </ac:spMkLst>
        </pc:spChg>
        <pc:spChg chg="mod">
          <ac:chgData name="Minh Minh" userId="431fb57528038f3f" providerId="LiveId" clId="{40D8E56D-4020-41AF-A208-6621CD229BB6}" dt="2025-08-07T03:03:32.502" v="1979" actId="2711"/>
          <ac:spMkLst>
            <pc:docMk/>
            <pc:sldMk cId="0" sldId="266"/>
            <ac:spMk id="17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3:04:30.620" v="1992" actId="478"/>
          <ac:spMkLst>
            <pc:docMk/>
            <pc:sldMk cId="0" sldId="266"/>
            <ac:spMk id="18" creationId="{00000000-0000-0000-0000-000000000000}"/>
          </ac:spMkLst>
        </pc:spChg>
        <pc:spChg chg="del mod">
          <ac:chgData name="Minh Minh" userId="431fb57528038f3f" providerId="LiveId" clId="{40D8E56D-4020-41AF-A208-6621CD229BB6}" dt="2025-08-07T03:04:33.096" v="1993" actId="478"/>
          <ac:spMkLst>
            <pc:docMk/>
            <pc:sldMk cId="0" sldId="266"/>
            <ac:spMk id="19" creationId="{00000000-0000-0000-0000-000000000000}"/>
          </ac:spMkLst>
        </pc:spChg>
        <pc:spChg chg="mod">
          <ac:chgData name="Minh Minh" userId="431fb57528038f3f" providerId="LiveId" clId="{40D8E56D-4020-41AF-A208-6621CD229BB6}" dt="2025-08-07T03:07:41.705" v="2087" actId="1036"/>
          <ac:spMkLst>
            <pc:docMk/>
            <pc:sldMk cId="0" sldId="266"/>
            <ac:spMk id="20" creationId="{00000000-0000-0000-0000-000000000000}"/>
          </ac:spMkLst>
        </pc:spChg>
        <pc:spChg chg="add del mod">
          <ac:chgData name="Minh Minh" userId="431fb57528038f3f" providerId="LiveId" clId="{40D8E56D-4020-41AF-A208-6621CD229BB6}" dt="2025-08-07T03:04:27.330" v="1991"/>
          <ac:spMkLst>
            <pc:docMk/>
            <pc:sldMk cId="0" sldId="266"/>
            <ac:spMk id="21" creationId="{448FC3A8-F5C7-405D-839F-AFF596B8ED0A}"/>
          </ac:spMkLst>
        </pc:spChg>
        <pc:spChg chg="add del mod">
          <ac:chgData name="Minh Minh" userId="431fb57528038f3f" providerId="LiveId" clId="{40D8E56D-4020-41AF-A208-6621CD229BB6}" dt="2025-08-07T03:04:27.330" v="1991"/>
          <ac:spMkLst>
            <pc:docMk/>
            <pc:sldMk cId="0" sldId="266"/>
            <ac:spMk id="22" creationId="{8F8DA9EF-BCF5-4B97-9DCA-9D0144DECB14}"/>
          </ac:spMkLst>
        </pc:spChg>
        <pc:spChg chg="add mod">
          <ac:chgData name="Minh Minh" userId="431fb57528038f3f" providerId="LiveId" clId="{40D8E56D-4020-41AF-A208-6621CD229BB6}" dt="2025-08-07T03:07:41.705" v="2087" actId="1036"/>
          <ac:spMkLst>
            <pc:docMk/>
            <pc:sldMk cId="0" sldId="266"/>
            <ac:spMk id="23" creationId="{7A36D439-4B5F-432F-B035-8668B7CEE8CC}"/>
          </ac:spMkLst>
        </pc:spChg>
        <pc:spChg chg="add del mod">
          <ac:chgData name="Minh Minh" userId="431fb57528038f3f" providerId="LiveId" clId="{40D8E56D-4020-41AF-A208-6621CD229BB6}" dt="2025-08-07T03:05:21.767" v="2017" actId="478"/>
          <ac:spMkLst>
            <pc:docMk/>
            <pc:sldMk cId="0" sldId="266"/>
            <ac:spMk id="24" creationId="{1294AB38-B851-4A98-9FF1-C03298004EEE}"/>
          </ac:spMkLst>
        </pc:spChg>
        <pc:grpChg chg="mod">
          <ac:chgData name="Minh Minh" userId="431fb57528038f3f" providerId="LiveId" clId="{40D8E56D-4020-41AF-A208-6621CD229BB6}" dt="2025-08-07T03:05:19.381" v="2016" actId="1076"/>
          <ac:grpSpMkLst>
            <pc:docMk/>
            <pc:sldMk cId="0" sldId="266"/>
            <ac:grpSpMk id="13" creationId="{00000000-0000-0000-0000-000000000000}"/>
          </ac:grpSpMkLst>
        </pc:grpChg>
      </pc:sldChg>
      <pc:sldChg chg="addSp modSp mod ord">
        <pc:chgData name="Minh Minh" userId="431fb57528038f3f" providerId="LiveId" clId="{40D8E56D-4020-41AF-A208-6621CD229BB6}" dt="2025-08-07T03:02:31.408" v="1978" actId="1076"/>
        <pc:sldMkLst>
          <pc:docMk/>
          <pc:sldMk cId="0" sldId="267"/>
        </pc:sldMkLst>
        <pc:spChg chg="mod">
          <ac:chgData name="Minh Minh" userId="431fb57528038f3f" providerId="LiveId" clId="{40D8E56D-4020-41AF-A208-6621CD229BB6}" dt="2025-08-07T02:59:19.398" v="1877" actId="2711"/>
          <ac:spMkLst>
            <pc:docMk/>
            <pc:sldMk cId="0" sldId="267"/>
            <ac:spMk id="4" creationId="{00000000-0000-0000-0000-000000000000}"/>
          </ac:spMkLst>
        </pc:spChg>
        <pc:spChg chg="mod">
          <ac:chgData name="Minh Minh" userId="431fb57528038f3f" providerId="LiveId" clId="{40D8E56D-4020-41AF-A208-6621CD229BB6}" dt="2025-08-07T03:02:31.408" v="1978" actId="1076"/>
          <ac:spMkLst>
            <pc:docMk/>
            <pc:sldMk cId="0" sldId="267"/>
            <ac:spMk id="7" creationId="{00000000-0000-0000-0000-000000000000}"/>
          </ac:spMkLst>
        </pc:spChg>
        <pc:spChg chg="mod">
          <ac:chgData name="Minh Minh" userId="431fb57528038f3f" providerId="LiveId" clId="{40D8E56D-4020-41AF-A208-6621CD229BB6}" dt="2025-08-07T03:00:37.485" v="1961" actId="255"/>
          <ac:spMkLst>
            <pc:docMk/>
            <pc:sldMk cId="0" sldId="267"/>
            <ac:spMk id="8" creationId="{00000000-0000-0000-0000-000000000000}"/>
          </ac:spMkLst>
        </pc:spChg>
        <pc:spChg chg="mod">
          <ac:chgData name="Minh Minh" userId="431fb57528038f3f" providerId="LiveId" clId="{40D8E56D-4020-41AF-A208-6621CD229BB6}" dt="2025-08-07T03:02:22.689" v="1976" actId="1035"/>
          <ac:spMkLst>
            <pc:docMk/>
            <pc:sldMk cId="0" sldId="267"/>
            <ac:spMk id="9" creationId="{00000000-0000-0000-0000-000000000000}"/>
          </ac:spMkLst>
        </pc:spChg>
        <pc:spChg chg="mod">
          <ac:chgData name="Minh Minh" userId="431fb57528038f3f" providerId="LiveId" clId="{40D8E56D-4020-41AF-A208-6621CD229BB6}" dt="2025-08-07T02:59:19.398" v="1877" actId="2711"/>
          <ac:spMkLst>
            <pc:docMk/>
            <pc:sldMk cId="0" sldId="267"/>
            <ac:spMk id="13" creationId="{00000000-0000-0000-0000-000000000000}"/>
          </ac:spMkLst>
        </pc:spChg>
        <pc:spChg chg="mod">
          <ac:chgData name="Minh Minh" userId="431fb57528038f3f" providerId="LiveId" clId="{40D8E56D-4020-41AF-A208-6621CD229BB6}" dt="2025-08-07T02:59:19.398" v="1877" actId="2711"/>
          <ac:spMkLst>
            <pc:docMk/>
            <pc:sldMk cId="0" sldId="267"/>
            <ac:spMk id="17" creationId="{00000000-0000-0000-0000-000000000000}"/>
          </ac:spMkLst>
        </pc:spChg>
        <pc:spChg chg="mod">
          <ac:chgData name="Minh Minh" userId="431fb57528038f3f" providerId="LiveId" clId="{40D8E56D-4020-41AF-A208-6621CD229BB6}" dt="2025-08-07T03:01:48.591" v="1970"/>
          <ac:spMkLst>
            <pc:docMk/>
            <pc:sldMk cId="0" sldId="267"/>
            <ac:spMk id="19" creationId="{915C8BD1-7142-4697-940F-D062DE9A28C3}"/>
          </ac:spMkLst>
        </pc:spChg>
        <pc:spChg chg="mod">
          <ac:chgData name="Minh Minh" userId="431fb57528038f3f" providerId="LiveId" clId="{40D8E56D-4020-41AF-A208-6621CD229BB6}" dt="2025-08-07T03:01:48.591" v="1970"/>
          <ac:spMkLst>
            <pc:docMk/>
            <pc:sldMk cId="0" sldId="267"/>
            <ac:spMk id="20" creationId="{363F564B-9B40-4B2D-B11A-695954710B0C}"/>
          </ac:spMkLst>
        </pc:spChg>
        <pc:spChg chg="mod">
          <ac:chgData name="Minh Minh" userId="431fb57528038f3f" providerId="LiveId" clId="{40D8E56D-4020-41AF-A208-6621CD229BB6}" dt="2025-08-07T03:01:56.445" v="1972"/>
          <ac:spMkLst>
            <pc:docMk/>
            <pc:sldMk cId="0" sldId="267"/>
            <ac:spMk id="22" creationId="{6E52EDA7-C4B2-4F45-B547-C7123CE0B4BD}"/>
          </ac:spMkLst>
        </pc:spChg>
        <pc:spChg chg="mod">
          <ac:chgData name="Minh Minh" userId="431fb57528038f3f" providerId="LiveId" clId="{40D8E56D-4020-41AF-A208-6621CD229BB6}" dt="2025-08-07T03:01:56.445" v="1972"/>
          <ac:spMkLst>
            <pc:docMk/>
            <pc:sldMk cId="0" sldId="267"/>
            <ac:spMk id="23" creationId="{6EEC2C4A-3D48-408E-A48D-24392E84BF80}"/>
          </ac:spMkLst>
        </pc:spChg>
        <pc:grpChg chg="mod">
          <ac:chgData name="Minh Minh" userId="431fb57528038f3f" providerId="LiveId" clId="{40D8E56D-4020-41AF-A208-6621CD229BB6}" dt="2025-08-07T03:01:59.129" v="1974" actId="1076"/>
          <ac:grpSpMkLst>
            <pc:docMk/>
            <pc:sldMk cId="0" sldId="267"/>
            <ac:grpSpMk id="5" creationId="{00000000-0000-0000-0000-000000000000}"/>
          </ac:grpSpMkLst>
        </pc:grpChg>
        <pc:grpChg chg="add mod">
          <ac:chgData name="Minh Minh" userId="431fb57528038f3f" providerId="LiveId" clId="{40D8E56D-4020-41AF-A208-6621CD229BB6}" dt="2025-08-07T03:01:54.417" v="1971" actId="1076"/>
          <ac:grpSpMkLst>
            <pc:docMk/>
            <pc:sldMk cId="0" sldId="267"/>
            <ac:grpSpMk id="18" creationId="{7BD03F6D-2A11-432F-B91F-D5BB03BEA6AE}"/>
          </ac:grpSpMkLst>
        </pc:grpChg>
        <pc:grpChg chg="add mod">
          <ac:chgData name="Minh Minh" userId="431fb57528038f3f" providerId="LiveId" clId="{40D8E56D-4020-41AF-A208-6621CD229BB6}" dt="2025-08-07T03:02:13.550" v="1975" actId="1076"/>
          <ac:grpSpMkLst>
            <pc:docMk/>
            <pc:sldMk cId="0" sldId="267"/>
            <ac:grpSpMk id="21" creationId="{A2D0051E-BDA5-4B76-82D1-7B7AA717A7F7}"/>
          </ac:grpSpMkLst>
        </pc:grpChg>
      </pc:sldChg>
      <pc:sldChg chg="del">
        <pc:chgData name="Minh Minh" userId="431fb57528038f3f" providerId="LiveId" clId="{40D8E56D-4020-41AF-A208-6621CD229BB6}" dt="2025-08-07T03:42:15.284" v="2967" actId="47"/>
        <pc:sldMkLst>
          <pc:docMk/>
          <pc:sldMk cId="0" sldId="268"/>
        </pc:sldMkLst>
      </pc:sldChg>
      <pc:sldChg chg="modSp add mod">
        <pc:chgData name="Minh Minh" userId="431fb57528038f3f" providerId="LiveId" clId="{40D8E56D-4020-41AF-A208-6621CD229BB6}" dt="2025-08-07T02:18:39.925" v="1121" actId="255"/>
        <pc:sldMkLst>
          <pc:docMk/>
          <pc:sldMk cId="2940753606" sldId="270"/>
        </pc:sldMkLst>
        <pc:spChg chg="mod">
          <ac:chgData name="Minh Minh" userId="431fb57528038f3f" providerId="LiveId" clId="{40D8E56D-4020-41AF-A208-6621CD229BB6}" dt="2025-08-07T02:18:39.925" v="1121" actId="255"/>
          <ac:spMkLst>
            <pc:docMk/>
            <pc:sldMk cId="2940753606" sldId="270"/>
            <ac:spMk id="48" creationId="{090D7669-475B-45D7-BA1A-079F99F74F00}"/>
          </ac:spMkLst>
        </pc:spChg>
        <pc:spChg chg="mod">
          <ac:chgData name="Minh Minh" userId="431fb57528038f3f" providerId="LiveId" clId="{40D8E56D-4020-41AF-A208-6621CD229BB6}" dt="2025-08-07T02:17:21.158" v="1070" actId="20577"/>
          <ac:spMkLst>
            <pc:docMk/>
            <pc:sldMk cId="2940753606" sldId="270"/>
            <ac:spMk id="49" creationId="{110E4EEA-88AA-4C42-81BE-5B90C6DD88AB}"/>
          </ac:spMkLst>
        </pc:spChg>
      </pc:sldChg>
      <pc:sldChg chg="addSp delSp modSp add mod modAnim">
        <pc:chgData name="Minh Minh" userId="431fb57528038f3f" providerId="LiveId" clId="{40D8E56D-4020-41AF-A208-6621CD229BB6}" dt="2025-08-07T02:20:53.709" v="1144" actId="170"/>
        <pc:sldMkLst>
          <pc:docMk/>
          <pc:sldMk cId="3370511575" sldId="271"/>
        </pc:sldMkLst>
        <pc:spChg chg="ord">
          <ac:chgData name="Minh Minh" userId="431fb57528038f3f" providerId="LiveId" clId="{40D8E56D-4020-41AF-A208-6621CD229BB6}" dt="2025-08-07T02:20:53.709" v="1144" actId="170"/>
          <ac:spMkLst>
            <pc:docMk/>
            <pc:sldMk cId="3370511575" sldId="271"/>
            <ac:spMk id="14" creationId="{00000000-0000-0000-0000-000000000000}"/>
          </ac:spMkLst>
        </pc:spChg>
        <pc:spChg chg="ord">
          <ac:chgData name="Minh Minh" userId="431fb57528038f3f" providerId="LiveId" clId="{40D8E56D-4020-41AF-A208-6621CD229BB6}" dt="2025-08-07T02:20:50.947" v="1139" actId="170"/>
          <ac:spMkLst>
            <pc:docMk/>
            <pc:sldMk cId="3370511575" sldId="271"/>
            <ac:spMk id="15" creationId="{00000000-0000-0000-0000-000000000000}"/>
          </ac:spMkLst>
        </pc:spChg>
        <pc:spChg chg="del">
          <ac:chgData name="Minh Minh" userId="431fb57528038f3f" providerId="LiveId" clId="{40D8E56D-4020-41AF-A208-6621CD229BB6}" dt="2025-08-07T02:19:24.361" v="1123" actId="478"/>
          <ac:spMkLst>
            <pc:docMk/>
            <pc:sldMk cId="3370511575" sldId="271"/>
            <ac:spMk id="48" creationId="{090D7669-475B-45D7-BA1A-079F99F74F00}"/>
          </ac:spMkLst>
        </pc:spChg>
        <pc:spChg chg="del mod">
          <ac:chgData name="Minh Minh" userId="431fb57528038f3f" providerId="LiveId" clId="{40D8E56D-4020-41AF-A208-6621CD229BB6}" dt="2025-08-07T02:19:29.018" v="1125" actId="478"/>
          <ac:spMkLst>
            <pc:docMk/>
            <pc:sldMk cId="3370511575" sldId="271"/>
            <ac:spMk id="49" creationId="{110E4EEA-88AA-4C42-81BE-5B90C6DD88AB}"/>
          </ac:spMkLst>
        </pc:spChg>
        <pc:picChg chg="add del">
          <ac:chgData name="Minh Minh" userId="431fb57528038f3f" providerId="LiveId" clId="{40D8E56D-4020-41AF-A208-6621CD229BB6}" dt="2025-08-07T02:19:56.630" v="1127"/>
          <ac:picMkLst>
            <pc:docMk/>
            <pc:sldMk cId="3370511575" sldId="271"/>
            <ac:picMk id="2" creationId="{5741CD7E-F2FF-4BF3-B83A-6C497FB4CAC7}"/>
          </ac:picMkLst>
        </pc:picChg>
        <pc:picChg chg="add mod ord">
          <ac:chgData name="Minh Minh" userId="431fb57528038f3f" providerId="LiveId" clId="{40D8E56D-4020-41AF-A208-6621CD229BB6}" dt="2025-08-07T02:20:44.339" v="1134" actId="171"/>
          <ac:picMkLst>
            <pc:docMk/>
            <pc:sldMk cId="3370511575" sldId="271"/>
            <ac:picMk id="17" creationId="{663B1426-0F2F-47C3-88A5-0BC93289CFA9}"/>
          </ac:picMkLst>
        </pc:picChg>
      </pc:sldChg>
      <pc:sldChg chg="addSp delSp modSp add mod ord addAnim delAnim modAnim">
        <pc:chgData name="Minh Minh" userId="431fb57528038f3f" providerId="LiveId" clId="{40D8E56D-4020-41AF-A208-6621CD229BB6}" dt="2025-08-07T02:31:42.700" v="1392" actId="171"/>
        <pc:sldMkLst>
          <pc:docMk/>
          <pc:sldMk cId="2313906068" sldId="272"/>
        </pc:sldMkLst>
        <pc:spChg chg="mod">
          <ac:chgData name="Minh Minh" userId="431fb57528038f3f" providerId="LiveId" clId="{40D8E56D-4020-41AF-A208-6621CD229BB6}" dt="2025-08-07T02:31:27.687" v="1383" actId="1076"/>
          <ac:spMkLst>
            <pc:docMk/>
            <pc:sldMk cId="2313906068" sldId="272"/>
            <ac:spMk id="16" creationId="{00000000-0000-0000-0000-000000000000}"/>
          </ac:spMkLst>
        </pc:spChg>
        <pc:picChg chg="add del">
          <ac:chgData name="Minh Minh" userId="431fb57528038f3f" providerId="LiveId" clId="{40D8E56D-4020-41AF-A208-6621CD229BB6}" dt="2025-08-07T02:30:14.752" v="1369"/>
          <ac:picMkLst>
            <pc:docMk/>
            <pc:sldMk cId="2313906068" sldId="272"/>
            <ac:picMk id="2" creationId="{043D0A28-46F9-4AD7-B0C2-3B2B093A5812}"/>
          </ac:picMkLst>
        </pc:picChg>
        <pc:picChg chg="del">
          <ac:chgData name="Minh Minh" userId="431fb57528038f3f" providerId="LiveId" clId="{40D8E56D-4020-41AF-A208-6621CD229BB6}" dt="2025-08-07T02:30:22.185" v="1370" actId="478"/>
          <ac:picMkLst>
            <pc:docMk/>
            <pc:sldMk cId="2313906068" sldId="272"/>
            <ac:picMk id="17" creationId="{663B1426-0F2F-47C3-88A5-0BC93289CFA9}"/>
          </ac:picMkLst>
        </pc:picChg>
        <pc:picChg chg="add del mod ord modCrop">
          <ac:chgData name="Minh Minh" userId="431fb57528038f3f" providerId="LiveId" clId="{40D8E56D-4020-41AF-A208-6621CD229BB6}" dt="2025-08-07T02:31:42.700" v="1392" actId="171"/>
          <ac:picMkLst>
            <pc:docMk/>
            <pc:sldMk cId="2313906068" sldId="272"/>
            <ac:picMk id="18" creationId="{0D467787-C85C-429C-B683-4CD278881C62}"/>
          </ac:picMkLst>
        </pc:picChg>
      </pc:sldChg>
      <pc:sldChg chg="delSp modSp add mod ord">
        <pc:chgData name="Minh Minh" userId="431fb57528038f3f" providerId="LiveId" clId="{40D8E56D-4020-41AF-A208-6621CD229BB6}" dt="2025-08-07T02:36:56.107" v="1459" actId="1076"/>
        <pc:sldMkLst>
          <pc:docMk/>
          <pc:sldMk cId="3196623639" sldId="273"/>
        </pc:sldMkLst>
        <pc:spChg chg="mod">
          <ac:chgData name="Minh Minh" userId="431fb57528038f3f" providerId="LiveId" clId="{40D8E56D-4020-41AF-A208-6621CD229BB6}" dt="2025-08-07T02:36:56.107" v="1459" actId="1076"/>
          <ac:spMkLst>
            <pc:docMk/>
            <pc:sldMk cId="3196623639" sldId="273"/>
            <ac:spMk id="16" creationId="{00000000-0000-0000-0000-000000000000}"/>
          </ac:spMkLst>
        </pc:spChg>
        <pc:spChg chg="mod">
          <ac:chgData name="Minh Minh" userId="431fb57528038f3f" providerId="LiveId" clId="{40D8E56D-4020-41AF-A208-6621CD229BB6}" dt="2025-08-07T02:36:31.726" v="1456" actId="1076"/>
          <ac:spMkLst>
            <pc:docMk/>
            <pc:sldMk cId="3196623639" sldId="273"/>
            <ac:spMk id="48" creationId="{090D7669-475B-45D7-BA1A-079F99F74F00}"/>
          </ac:spMkLst>
        </pc:spChg>
        <pc:spChg chg="del">
          <ac:chgData name="Minh Minh" userId="431fb57528038f3f" providerId="LiveId" clId="{40D8E56D-4020-41AF-A208-6621CD229BB6}" dt="2025-08-07T02:34:42.642" v="1402" actId="478"/>
          <ac:spMkLst>
            <pc:docMk/>
            <pc:sldMk cId="3196623639" sldId="273"/>
            <ac:spMk id="49" creationId="{110E4EEA-88AA-4C42-81BE-5B90C6DD88AB}"/>
          </ac:spMkLst>
        </pc:spChg>
      </pc:sldChg>
      <pc:sldChg chg="addSp delSp modSp add mod ord">
        <pc:chgData name="Minh Minh" userId="431fb57528038f3f" providerId="LiveId" clId="{40D8E56D-4020-41AF-A208-6621CD229BB6}" dt="2025-08-07T03:09:43.307" v="2111" actId="171"/>
        <pc:sldMkLst>
          <pc:docMk/>
          <pc:sldMk cId="356090945" sldId="274"/>
        </pc:sldMkLst>
        <pc:spChg chg="mod">
          <ac:chgData name="Minh Minh" userId="431fb57528038f3f" providerId="LiveId" clId="{40D8E56D-4020-41AF-A208-6621CD229BB6}" dt="2025-08-07T03:08:43.696" v="2092"/>
          <ac:spMkLst>
            <pc:docMk/>
            <pc:sldMk cId="356090945" sldId="274"/>
            <ac:spMk id="16" creationId="{00000000-0000-0000-0000-000000000000}"/>
          </ac:spMkLst>
        </pc:spChg>
        <pc:spChg chg="del">
          <ac:chgData name="Minh Minh" userId="431fb57528038f3f" providerId="LiveId" clId="{40D8E56D-4020-41AF-A208-6621CD229BB6}" dt="2025-08-07T03:08:50.521" v="2094" actId="478"/>
          <ac:spMkLst>
            <pc:docMk/>
            <pc:sldMk cId="356090945" sldId="274"/>
            <ac:spMk id="48" creationId="{090D7669-475B-45D7-BA1A-079F99F74F00}"/>
          </ac:spMkLst>
        </pc:spChg>
        <pc:spChg chg="del">
          <ac:chgData name="Minh Minh" userId="431fb57528038f3f" providerId="LiveId" clId="{40D8E56D-4020-41AF-A208-6621CD229BB6}" dt="2025-08-07T03:08:48.068" v="2093" actId="478"/>
          <ac:spMkLst>
            <pc:docMk/>
            <pc:sldMk cId="356090945" sldId="274"/>
            <ac:spMk id="49" creationId="{110E4EEA-88AA-4C42-81BE-5B90C6DD88AB}"/>
          </ac:spMkLst>
        </pc:spChg>
        <pc:picChg chg="add mod ord modCrop">
          <ac:chgData name="Minh Minh" userId="431fb57528038f3f" providerId="LiveId" clId="{40D8E56D-4020-41AF-A208-6621CD229BB6}" dt="2025-08-07T03:09:43.307" v="2111" actId="171"/>
          <ac:picMkLst>
            <pc:docMk/>
            <pc:sldMk cId="356090945" sldId="274"/>
            <ac:picMk id="17" creationId="{2B7D3C7A-243F-4894-8D24-432AF655C645}"/>
          </ac:picMkLst>
        </pc:picChg>
      </pc:sldChg>
      <pc:sldChg chg="addSp delSp modSp add mod">
        <pc:chgData name="Minh Minh" userId="431fb57528038f3f" providerId="LiveId" clId="{40D8E56D-4020-41AF-A208-6621CD229BB6}" dt="2025-08-07T03:13:19.723" v="2193" actId="1076"/>
        <pc:sldMkLst>
          <pc:docMk/>
          <pc:sldMk cId="1468805785" sldId="275"/>
        </pc:sldMkLst>
        <pc:spChg chg="add mod">
          <ac:chgData name="Minh Minh" userId="431fb57528038f3f" providerId="LiveId" clId="{40D8E56D-4020-41AF-A208-6621CD229BB6}" dt="2025-08-07T03:13:19.723" v="2193" actId="1076"/>
          <ac:spMkLst>
            <pc:docMk/>
            <pc:sldMk cId="1468805785" sldId="275"/>
            <ac:spMk id="18" creationId="{78D057B6-EB9A-4882-AF6A-E3132E8526C7}"/>
          </ac:spMkLst>
        </pc:spChg>
        <pc:spChg chg="add del">
          <ac:chgData name="Minh Minh" userId="431fb57528038f3f" providerId="LiveId" clId="{40D8E56D-4020-41AF-A208-6621CD229BB6}" dt="2025-08-07T03:11:10.628" v="2153" actId="22"/>
          <ac:spMkLst>
            <pc:docMk/>
            <pc:sldMk cId="1468805785" sldId="275"/>
            <ac:spMk id="19" creationId="{0E5F4141-E7D6-4CE2-A8FC-4297C5A82840}"/>
          </ac:spMkLst>
        </pc:spChg>
        <pc:spChg chg="add mod">
          <ac:chgData name="Minh Minh" userId="431fb57528038f3f" providerId="LiveId" clId="{40D8E56D-4020-41AF-A208-6621CD229BB6}" dt="2025-08-07T03:13:03.703" v="2191" actId="1076"/>
          <ac:spMkLst>
            <pc:docMk/>
            <pc:sldMk cId="1468805785" sldId="275"/>
            <ac:spMk id="20" creationId="{2D944D8E-ABFA-4AD5-BB4D-A965764AF1DC}"/>
          </ac:spMkLst>
        </pc:spChg>
        <pc:picChg chg="del">
          <ac:chgData name="Minh Minh" userId="431fb57528038f3f" providerId="LiveId" clId="{40D8E56D-4020-41AF-A208-6621CD229BB6}" dt="2025-08-07T03:10:14.781" v="2113" actId="478"/>
          <ac:picMkLst>
            <pc:docMk/>
            <pc:sldMk cId="1468805785" sldId="275"/>
            <ac:picMk id="17" creationId="{2B7D3C7A-243F-4894-8D24-432AF655C645}"/>
          </ac:picMkLst>
        </pc:picChg>
      </pc:sldChg>
      <pc:sldChg chg="addSp delSp modSp add mod">
        <pc:chgData name="Minh Minh" userId="431fb57528038f3f" providerId="LiveId" clId="{40D8E56D-4020-41AF-A208-6621CD229BB6}" dt="2025-08-07T03:45:45.204" v="2990" actId="114"/>
        <pc:sldMkLst>
          <pc:docMk/>
          <pc:sldMk cId="2010305543" sldId="276"/>
        </pc:sldMkLst>
        <pc:spChg chg="mod">
          <ac:chgData name="Minh Minh" userId="431fb57528038f3f" providerId="LiveId" clId="{40D8E56D-4020-41AF-A208-6621CD229BB6}" dt="2025-08-07T03:13:31.252" v="2224" actId="20577"/>
          <ac:spMkLst>
            <pc:docMk/>
            <pc:sldMk cId="2010305543" sldId="276"/>
            <ac:spMk id="18" creationId="{78D057B6-EB9A-4882-AF6A-E3132E8526C7}"/>
          </ac:spMkLst>
        </pc:spChg>
        <pc:spChg chg="mod">
          <ac:chgData name="Minh Minh" userId="431fb57528038f3f" providerId="LiveId" clId="{40D8E56D-4020-41AF-A208-6621CD229BB6}" dt="2025-08-07T03:45:45.204" v="2990" actId="114"/>
          <ac:spMkLst>
            <pc:docMk/>
            <pc:sldMk cId="2010305543" sldId="276"/>
            <ac:spMk id="20" creationId="{2D944D8E-ABFA-4AD5-BB4D-A965764AF1DC}"/>
          </ac:spMkLst>
        </pc:spChg>
        <pc:picChg chg="add del">
          <ac:chgData name="Minh Minh" userId="431fb57528038f3f" providerId="LiveId" clId="{40D8E56D-4020-41AF-A208-6621CD229BB6}" dt="2025-08-07T03:13:43.719" v="2226"/>
          <ac:picMkLst>
            <pc:docMk/>
            <pc:sldMk cId="2010305543" sldId="276"/>
            <ac:picMk id="2" creationId="{46393918-A7A7-4C75-8F65-6B1E348264C3}"/>
          </ac:picMkLst>
        </pc:picChg>
      </pc:sldChg>
      <pc:sldChg chg="modSp add mod">
        <pc:chgData name="Minh Minh" userId="431fb57528038f3f" providerId="LiveId" clId="{40D8E56D-4020-41AF-A208-6621CD229BB6}" dt="2025-08-07T03:16:21.535" v="2312" actId="1076"/>
        <pc:sldMkLst>
          <pc:docMk/>
          <pc:sldMk cId="2164759891" sldId="277"/>
        </pc:sldMkLst>
        <pc:spChg chg="mod">
          <ac:chgData name="Minh Minh" userId="431fb57528038f3f" providerId="LiveId" clId="{40D8E56D-4020-41AF-A208-6621CD229BB6}" dt="2025-08-07T03:15:50.402" v="2297" actId="20577"/>
          <ac:spMkLst>
            <pc:docMk/>
            <pc:sldMk cId="2164759891" sldId="277"/>
            <ac:spMk id="18" creationId="{78D057B6-EB9A-4882-AF6A-E3132E8526C7}"/>
          </ac:spMkLst>
        </pc:spChg>
        <pc:spChg chg="mod">
          <ac:chgData name="Minh Minh" userId="431fb57528038f3f" providerId="LiveId" clId="{40D8E56D-4020-41AF-A208-6621CD229BB6}" dt="2025-08-07T03:16:21.535" v="2312" actId="1076"/>
          <ac:spMkLst>
            <pc:docMk/>
            <pc:sldMk cId="2164759891" sldId="277"/>
            <ac:spMk id="20" creationId="{2D944D8E-ABFA-4AD5-BB4D-A965764AF1DC}"/>
          </ac:spMkLst>
        </pc:spChg>
      </pc:sldChg>
      <pc:sldChg chg="addSp delSp modSp add mod ord">
        <pc:chgData name="Minh Minh" userId="431fb57528038f3f" providerId="LiveId" clId="{40D8E56D-4020-41AF-A208-6621CD229BB6}" dt="2025-08-07T08:09:13.854" v="3057" actId="478"/>
        <pc:sldMkLst>
          <pc:docMk/>
          <pc:sldMk cId="1746028732" sldId="278"/>
        </pc:sldMkLst>
        <pc:spChg chg="mod">
          <ac:chgData name="Minh Minh" userId="431fb57528038f3f" providerId="LiveId" clId="{40D8E56D-4020-41AF-A208-6621CD229BB6}" dt="2025-08-07T03:19:39.038" v="2417" actId="1076"/>
          <ac:spMkLst>
            <pc:docMk/>
            <pc:sldMk cId="1746028732" sldId="278"/>
            <ac:spMk id="22" creationId="{00000000-0000-0000-0000-000000000000}"/>
          </ac:spMkLst>
        </pc:spChg>
        <pc:spChg chg="del">
          <ac:chgData name="Minh Minh" userId="431fb57528038f3f" providerId="LiveId" clId="{40D8E56D-4020-41AF-A208-6621CD229BB6}" dt="2025-08-07T03:17:52.753" v="2318" actId="478"/>
          <ac:spMkLst>
            <pc:docMk/>
            <pc:sldMk cId="1746028732" sldId="278"/>
            <ac:spMk id="23" creationId="{00000000-0000-0000-0000-000000000000}"/>
          </ac:spMkLst>
        </pc:spChg>
        <pc:spChg chg="mod">
          <ac:chgData name="Minh Minh" userId="431fb57528038f3f" providerId="LiveId" clId="{40D8E56D-4020-41AF-A208-6621CD229BB6}" dt="2025-08-07T03:46:05.219" v="2992" actId="113"/>
          <ac:spMkLst>
            <pc:docMk/>
            <pc:sldMk cId="1746028732" sldId="278"/>
            <ac:spMk id="26" creationId="{00000000-0000-0000-0000-000000000000}"/>
          </ac:spMkLst>
        </pc:spChg>
        <pc:grpChg chg="mod">
          <ac:chgData name="Minh Minh" userId="431fb57528038f3f" providerId="LiveId" clId="{40D8E56D-4020-41AF-A208-6621CD229BB6}" dt="2025-08-07T08:08:22.882" v="3053" actId="1076"/>
          <ac:grpSpMkLst>
            <pc:docMk/>
            <pc:sldMk cId="1746028732" sldId="278"/>
            <ac:grpSpMk id="11" creationId="{00000000-0000-0000-0000-000000000000}"/>
          </ac:grpSpMkLst>
        </pc:grpChg>
        <pc:picChg chg="add del mod">
          <ac:chgData name="Minh Minh" userId="431fb57528038f3f" providerId="LiveId" clId="{40D8E56D-4020-41AF-A208-6621CD229BB6}" dt="2025-08-07T08:09:13.854" v="3057" actId="478"/>
          <ac:picMkLst>
            <pc:docMk/>
            <pc:sldMk cId="1746028732" sldId="278"/>
            <ac:picMk id="6" creationId="{6AF032DA-4C1C-4F5B-BDB0-962A385797B2}"/>
          </ac:picMkLst>
        </pc:picChg>
      </pc:sldChg>
      <pc:sldChg chg="addSp delSp modSp add mod ord">
        <pc:chgData name="Minh Minh" userId="431fb57528038f3f" providerId="LiveId" clId="{40D8E56D-4020-41AF-A208-6621CD229BB6}" dt="2025-08-07T03:25:00.586" v="2569" actId="1076"/>
        <pc:sldMkLst>
          <pc:docMk/>
          <pc:sldMk cId="3009318018" sldId="279"/>
        </pc:sldMkLst>
        <pc:spChg chg="del">
          <ac:chgData name="Minh Minh" userId="431fb57528038f3f" providerId="LiveId" clId="{40D8E56D-4020-41AF-A208-6621CD229BB6}" dt="2025-08-07T03:20:02.440" v="2421" actId="478"/>
          <ac:spMkLst>
            <pc:docMk/>
            <pc:sldMk cId="3009318018" sldId="279"/>
            <ac:spMk id="16" creationId="{00000000-0000-0000-0000-000000000000}"/>
          </ac:spMkLst>
        </pc:spChg>
        <pc:spChg chg="mod">
          <ac:chgData name="Minh Minh" userId="431fb57528038f3f" providerId="LiveId" clId="{40D8E56D-4020-41AF-A208-6621CD229BB6}" dt="2025-08-07T03:25:00.586" v="2569" actId="1076"/>
          <ac:spMkLst>
            <pc:docMk/>
            <pc:sldMk cId="3009318018" sldId="279"/>
            <ac:spMk id="18" creationId="{78D057B6-EB9A-4882-AF6A-E3132E8526C7}"/>
          </ac:spMkLst>
        </pc:spChg>
        <pc:spChg chg="add del mod">
          <ac:chgData name="Minh Minh" userId="431fb57528038f3f" providerId="LiveId" clId="{40D8E56D-4020-41AF-A208-6621CD229BB6}" dt="2025-08-07T03:24:40.487" v="2564" actId="20577"/>
          <ac:spMkLst>
            <pc:docMk/>
            <pc:sldMk cId="3009318018" sldId="279"/>
            <ac:spMk id="20" creationId="{2D944D8E-ABFA-4AD5-BB4D-A965764AF1DC}"/>
          </ac:spMkLst>
        </pc:spChg>
      </pc:sldChg>
      <pc:sldChg chg="modSp add mod ord">
        <pc:chgData name="Minh Minh" userId="431fb57528038f3f" providerId="LiveId" clId="{40D8E56D-4020-41AF-A208-6621CD229BB6}" dt="2025-08-07T03:27:47.627" v="2670" actId="5793"/>
        <pc:sldMkLst>
          <pc:docMk/>
          <pc:sldMk cId="371533105" sldId="280"/>
        </pc:sldMkLst>
        <pc:spChg chg="mod">
          <ac:chgData name="Minh Minh" userId="431fb57528038f3f" providerId="LiveId" clId="{40D8E56D-4020-41AF-A208-6621CD229BB6}" dt="2025-08-07T03:25:42.861" v="2626"/>
          <ac:spMkLst>
            <pc:docMk/>
            <pc:sldMk cId="371533105" sldId="280"/>
            <ac:spMk id="22" creationId="{00000000-0000-0000-0000-000000000000}"/>
          </ac:spMkLst>
        </pc:spChg>
        <pc:spChg chg="mod">
          <ac:chgData name="Minh Minh" userId="431fb57528038f3f" providerId="LiveId" clId="{40D8E56D-4020-41AF-A208-6621CD229BB6}" dt="2025-08-07T03:27:47.627" v="2670" actId="5793"/>
          <ac:spMkLst>
            <pc:docMk/>
            <pc:sldMk cId="371533105" sldId="280"/>
            <ac:spMk id="26" creationId="{00000000-0000-0000-0000-000000000000}"/>
          </ac:spMkLst>
        </pc:spChg>
      </pc:sldChg>
      <pc:sldChg chg="addSp delSp modSp add mod ord">
        <pc:chgData name="Minh Minh" userId="431fb57528038f3f" providerId="LiveId" clId="{40D8E56D-4020-41AF-A208-6621CD229BB6}" dt="2025-08-07T03:31:58.613" v="2822" actId="1076"/>
        <pc:sldMkLst>
          <pc:docMk/>
          <pc:sldMk cId="2831129042" sldId="281"/>
        </pc:sldMkLst>
        <pc:spChg chg="del">
          <ac:chgData name="Minh Minh" userId="431fb57528038f3f" providerId="LiveId" clId="{40D8E56D-4020-41AF-A208-6621CD229BB6}" dt="2025-08-07T03:28:48.085" v="2701" actId="478"/>
          <ac:spMkLst>
            <pc:docMk/>
            <pc:sldMk cId="2831129042" sldId="281"/>
            <ac:spMk id="19" creationId="{00000000-0000-0000-0000-000000000000}"/>
          </ac:spMkLst>
        </pc:spChg>
        <pc:spChg chg="del">
          <ac:chgData name="Minh Minh" userId="431fb57528038f3f" providerId="LiveId" clId="{40D8E56D-4020-41AF-A208-6621CD229BB6}" dt="2025-08-07T03:28:45.464" v="2700" actId="478"/>
          <ac:spMkLst>
            <pc:docMk/>
            <pc:sldMk cId="2831129042" sldId="281"/>
            <ac:spMk id="28" creationId="{00000000-0000-0000-0000-000000000000}"/>
          </ac:spMkLst>
        </pc:spChg>
        <pc:spChg chg="mod">
          <ac:chgData name="Minh Minh" userId="431fb57528038f3f" providerId="LiveId" clId="{40D8E56D-4020-41AF-A208-6621CD229BB6}" dt="2025-08-07T03:31:09.290" v="2758" actId="2710"/>
          <ac:spMkLst>
            <pc:docMk/>
            <pc:sldMk cId="2831129042" sldId="281"/>
            <ac:spMk id="30" creationId="{00000000-0000-0000-0000-000000000000}"/>
          </ac:spMkLst>
        </pc:spChg>
        <pc:spChg chg="add del">
          <ac:chgData name="Minh Minh" userId="431fb57528038f3f" providerId="LiveId" clId="{40D8E56D-4020-41AF-A208-6621CD229BB6}" dt="2025-08-07T03:29:26.195" v="2711" actId="22"/>
          <ac:spMkLst>
            <pc:docMk/>
            <pc:sldMk cId="2831129042" sldId="281"/>
            <ac:spMk id="32" creationId="{135363E9-3EEA-4446-9204-F3A62AA6902A}"/>
          </ac:spMkLst>
        </pc:spChg>
        <pc:spChg chg="mod">
          <ac:chgData name="Minh Minh" userId="431fb57528038f3f" providerId="LiveId" clId="{40D8E56D-4020-41AF-A208-6621CD229BB6}" dt="2025-08-07T03:28:20.862" v="2699" actId="20577"/>
          <ac:spMkLst>
            <pc:docMk/>
            <pc:sldMk cId="2831129042" sldId="281"/>
            <ac:spMk id="34" creationId="{758209E3-B0B3-46F0-9883-E760840E4BE9}"/>
          </ac:spMkLst>
        </pc:spChg>
        <pc:spChg chg="del">
          <ac:chgData name="Minh Minh" userId="431fb57528038f3f" providerId="LiveId" clId="{40D8E56D-4020-41AF-A208-6621CD229BB6}" dt="2025-08-07T03:29:14.009" v="2705" actId="478"/>
          <ac:spMkLst>
            <pc:docMk/>
            <pc:sldMk cId="2831129042" sldId="281"/>
            <ac:spMk id="35" creationId="{7CB799EE-5EAD-4827-8CEC-E34932C09311}"/>
          </ac:spMkLst>
        </pc:spChg>
        <pc:spChg chg="del">
          <ac:chgData name="Minh Minh" userId="431fb57528038f3f" providerId="LiveId" clId="{40D8E56D-4020-41AF-A208-6621CD229BB6}" dt="2025-08-07T03:29:12.018" v="2704" actId="478"/>
          <ac:spMkLst>
            <pc:docMk/>
            <pc:sldMk cId="2831129042" sldId="281"/>
            <ac:spMk id="36" creationId="{0EB4D6C9-6637-4416-BEB8-53B98B6BBDE0}"/>
          </ac:spMkLst>
        </pc:spChg>
        <pc:spChg chg="add del mod">
          <ac:chgData name="Minh Minh" userId="431fb57528038f3f" providerId="LiveId" clId="{40D8E56D-4020-41AF-A208-6621CD229BB6}" dt="2025-08-07T03:31:12.916" v="2759" actId="1076"/>
          <ac:spMkLst>
            <pc:docMk/>
            <pc:sldMk cId="2831129042" sldId="281"/>
            <ac:spMk id="37" creationId="{3D9EA0A6-C96F-493F-9107-403744AFB5EC}"/>
          </ac:spMkLst>
        </pc:spChg>
        <pc:spChg chg="mod">
          <ac:chgData name="Minh Minh" userId="431fb57528038f3f" providerId="LiveId" clId="{40D8E56D-4020-41AF-A208-6621CD229BB6}" dt="2025-08-07T03:31:58.613" v="2822" actId="1076"/>
          <ac:spMkLst>
            <pc:docMk/>
            <pc:sldMk cId="2831129042" sldId="281"/>
            <ac:spMk id="38" creationId="{7ABAD1F1-0FE0-4023-8DBC-20177DC4535B}"/>
          </ac:spMkLst>
        </pc:spChg>
      </pc:sldChg>
      <pc:sldChg chg="delSp modSp add mod ord">
        <pc:chgData name="Minh Minh" userId="431fb57528038f3f" providerId="LiveId" clId="{40D8E56D-4020-41AF-A208-6621CD229BB6}" dt="2025-08-07T03:46:32.705" v="2995" actId="1076"/>
        <pc:sldMkLst>
          <pc:docMk/>
          <pc:sldMk cId="1362918131" sldId="282"/>
        </pc:sldMkLst>
        <pc:spChg chg="mod">
          <ac:chgData name="Minh Minh" userId="431fb57528038f3f" providerId="LiveId" clId="{40D8E56D-4020-41AF-A208-6621CD229BB6}" dt="2025-08-07T03:46:28.523" v="2994" actId="1076"/>
          <ac:spMkLst>
            <pc:docMk/>
            <pc:sldMk cId="1362918131" sldId="282"/>
            <ac:spMk id="7" creationId="{00000000-0000-0000-0000-000000000000}"/>
          </ac:spMkLst>
        </pc:spChg>
        <pc:spChg chg="del">
          <ac:chgData name="Minh Minh" userId="431fb57528038f3f" providerId="LiveId" clId="{40D8E56D-4020-41AF-A208-6621CD229BB6}" dt="2025-08-07T03:33:43.706" v="2830" actId="478"/>
          <ac:spMkLst>
            <pc:docMk/>
            <pc:sldMk cId="1362918131" sldId="282"/>
            <ac:spMk id="8" creationId="{00000000-0000-0000-0000-000000000000}"/>
          </ac:spMkLst>
        </pc:spChg>
        <pc:spChg chg="mod">
          <ac:chgData name="Minh Minh" userId="431fb57528038f3f" providerId="LiveId" clId="{40D8E56D-4020-41AF-A208-6621CD229BB6}" dt="2025-08-07T03:46:32.705" v="2995" actId="1076"/>
          <ac:spMkLst>
            <pc:docMk/>
            <pc:sldMk cId="1362918131" sldId="282"/>
            <ac:spMk id="9" creationId="{00000000-0000-0000-0000-000000000000}"/>
          </ac:spMkLst>
        </pc:spChg>
        <pc:grpChg chg="mod">
          <ac:chgData name="Minh Minh" userId="431fb57528038f3f" providerId="LiveId" clId="{40D8E56D-4020-41AF-A208-6621CD229BB6}" dt="2025-08-07T03:36:00.183" v="2854" actId="1076"/>
          <ac:grpSpMkLst>
            <pc:docMk/>
            <pc:sldMk cId="1362918131" sldId="282"/>
            <ac:grpSpMk id="2" creationId="{00000000-0000-0000-0000-000000000000}"/>
          </ac:grpSpMkLst>
        </pc:grpChg>
        <pc:grpChg chg="mod">
          <ac:chgData name="Minh Minh" userId="431fb57528038f3f" providerId="LiveId" clId="{40D8E56D-4020-41AF-A208-6621CD229BB6}" dt="2025-08-07T03:35:57.421" v="2853" actId="1076"/>
          <ac:grpSpMkLst>
            <pc:docMk/>
            <pc:sldMk cId="1362918131" sldId="282"/>
            <ac:grpSpMk id="5" creationId="{00000000-0000-0000-0000-000000000000}"/>
          </ac:grpSpMkLst>
        </pc:grpChg>
        <pc:grpChg chg="del mod">
          <ac:chgData name="Minh Minh" userId="431fb57528038f3f" providerId="LiveId" clId="{40D8E56D-4020-41AF-A208-6621CD229BB6}" dt="2025-08-07T03:38:39.576" v="2919" actId="478"/>
          <ac:grpSpMkLst>
            <pc:docMk/>
            <pc:sldMk cId="1362918131" sldId="282"/>
            <ac:grpSpMk id="18" creationId="{7BD03F6D-2A11-432F-B91F-D5BB03BEA6AE}"/>
          </ac:grpSpMkLst>
        </pc:grpChg>
        <pc:grpChg chg="del mod">
          <ac:chgData name="Minh Minh" userId="431fb57528038f3f" providerId="LiveId" clId="{40D8E56D-4020-41AF-A208-6621CD229BB6}" dt="2025-08-07T03:38:41.503" v="2920" actId="478"/>
          <ac:grpSpMkLst>
            <pc:docMk/>
            <pc:sldMk cId="1362918131" sldId="282"/>
            <ac:grpSpMk id="21" creationId="{A2D0051E-BDA5-4B76-82D1-7B7AA717A7F7}"/>
          </ac:grpSpMkLst>
        </pc:grpChg>
      </pc:sldChg>
      <pc:sldChg chg="addSp delSp modSp add mod ord">
        <pc:chgData name="Minh Minh" userId="431fb57528038f3f" providerId="LiveId" clId="{40D8E56D-4020-41AF-A208-6621CD229BB6}" dt="2025-08-07T03:38:04.871" v="2914" actId="1076"/>
        <pc:sldMkLst>
          <pc:docMk/>
          <pc:sldMk cId="3424315006" sldId="283"/>
        </pc:sldMkLst>
        <pc:spChg chg="mod">
          <ac:chgData name="Minh Minh" userId="431fb57528038f3f" providerId="LiveId" clId="{40D8E56D-4020-41AF-A208-6621CD229BB6}" dt="2025-08-07T03:36:55.630" v="2882" actId="1036"/>
          <ac:spMkLst>
            <pc:docMk/>
            <pc:sldMk cId="3424315006" sldId="283"/>
            <ac:spMk id="2" creationId="{00000000-0000-0000-0000-000000000000}"/>
          </ac:spMkLst>
        </pc:spChg>
        <pc:spChg chg="mod">
          <ac:chgData name="Minh Minh" userId="431fb57528038f3f" providerId="LiveId" clId="{40D8E56D-4020-41AF-A208-6621CD229BB6}" dt="2025-08-07T03:36:55.630" v="2882" actId="1036"/>
          <ac:spMkLst>
            <pc:docMk/>
            <pc:sldMk cId="3424315006" sldId="283"/>
            <ac:spMk id="3" creationId="{00000000-0000-0000-0000-000000000000}"/>
          </ac:spMkLst>
        </pc:spChg>
        <pc:spChg chg="del">
          <ac:chgData name="Minh Minh" userId="431fb57528038f3f" providerId="LiveId" clId="{40D8E56D-4020-41AF-A208-6621CD229BB6}" dt="2025-08-07T03:36:37.267" v="2861" actId="478"/>
          <ac:spMkLst>
            <pc:docMk/>
            <pc:sldMk cId="3424315006" sldId="283"/>
            <ac:spMk id="20" creationId="{00000000-0000-0000-0000-000000000000}"/>
          </ac:spMkLst>
        </pc:spChg>
        <pc:spChg chg="add mod">
          <ac:chgData name="Minh Minh" userId="431fb57528038f3f" providerId="LiveId" clId="{40D8E56D-4020-41AF-A208-6621CD229BB6}" dt="2025-08-07T03:38:04.871" v="2914" actId="1076"/>
          <ac:spMkLst>
            <pc:docMk/>
            <pc:sldMk cId="3424315006" sldId="283"/>
            <ac:spMk id="21" creationId="{1075984D-1549-45ED-9569-92218490C0D0}"/>
          </ac:spMkLst>
        </pc:spChg>
        <pc:spChg chg="del">
          <ac:chgData name="Minh Minh" userId="431fb57528038f3f" providerId="LiveId" clId="{40D8E56D-4020-41AF-A208-6621CD229BB6}" dt="2025-08-07T03:36:25.768" v="2860" actId="478"/>
          <ac:spMkLst>
            <pc:docMk/>
            <pc:sldMk cId="3424315006" sldId="283"/>
            <ac:spMk id="23" creationId="{7A36D439-4B5F-432F-B035-8668B7CEE8CC}"/>
          </ac:spMkLst>
        </pc:spChg>
        <pc:grpChg chg="mod">
          <ac:chgData name="Minh Minh" userId="431fb57528038f3f" providerId="LiveId" clId="{40D8E56D-4020-41AF-A208-6621CD229BB6}" dt="2025-08-07T03:36:55.630" v="2882" actId="1036"/>
          <ac:grpSpMkLst>
            <pc:docMk/>
            <pc:sldMk cId="3424315006" sldId="283"/>
            <ac:grpSpMk id="4" creationId="{00000000-0000-0000-0000-000000000000}"/>
          </ac:grpSpMkLst>
        </pc:grpChg>
        <pc:grpChg chg="mod">
          <ac:chgData name="Minh Minh" userId="431fb57528038f3f" providerId="LiveId" clId="{40D8E56D-4020-41AF-A208-6621CD229BB6}" dt="2025-08-07T03:36:55.630" v="2882" actId="1036"/>
          <ac:grpSpMkLst>
            <pc:docMk/>
            <pc:sldMk cId="3424315006" sldId="283"/>
            <ac:grpSpMk id="13" creationId="{00000000-0000-0000-0000-000000000000}"/>
          </ac:grpSpMkLst>
        </pc:grpChg>
      </pc:sldChg>
      <pc:sldChg chg="delSp modSp add mod ord">
        <pc:chgData name="Minh Minh" userId="431fb57528038f3f" providerId="LiveId" clId="{40D8E56D-4020-41AF-A208-6621CD229BB6}" dt="2025-08-07T03:40:24.014" v="2946" actId="1076"/>
        <pc:sldMkLst>
          <pc:docMk/>
          <pc:sldMk cId="3959458567" sldId="284"/>
        </pc:sldMkLst>
        <pc:spChg chg="del mod">
          <ac:chgData name="Minh Minh" userId="431fb57528038f3f" providerId="LiveId" clId="{40D8E56D-4020-41AF-A208-6621CD229BB6}" dt="2025-08-07T03:39:56.393" v="2940" actId="478"/>
          <ac:spMkLst>
            <pc:docMk/>
            <pc:sldMk cId="3959458567" sldId="284"/>
            <ac:spMk id="7" creationId="{00000000-0000-0000-0000-000000000000}"/>
          </ac:spMkLst>
        </pc:spChg>
        <pc:spChg chg="mod">
          <ac:chgData name="Minh Minh" userId="431fb57528038f3f" providerId="LiveId" clId="{40D8E56D-4020-41AF-A208-6621CD229BB6}" dt="2025-08-07T03:40:24.014" v="2946" actId="1076"/>
          <ac:spMkLst>
            <pc:docMk/>
            <pc:sldMk cId="3959458567" sldId="284"/>
            <ac:spMk id="9" creationId="{00000000-0000-0000-0000-000000000000}"/>
          </ac:spMkLst>
        </pc:spChg>
      </pc:sldChg>
      <pc:sldChg chg="modSp add mod ord">
        <pc:chgData name="Minh Minh" userId="431fb57528038f3f" providerId="LiveId" clId="{40D8E56D-4020-41AF-A208-6621CD229BB6}" dt="2025-08-07T03:42:07.087" v="2966" actId="207"/>
        <pc:sldMkLst>
          <pc:docMk/>
          <pc:sldMk cId="786222012" sldId="285"/>
        </pc:sldMkLst>
        <pc:spChg chg="mod">
          <ac:chgData name="Minh Minh" userId="431fb57528038f3f" providerId="LiveId" clId="{40D8E56D-4020-41AF-A208-6621CD229BB6}" dt="2025-08-07T03:41:44.180" v="2959" actId="1035"/>
          <ac:spMkLst>
            <pc:docMk/>
            <pc:sldMk cId="786222012" sldId="285"/>
            <ac:spMk id="2" creationId="{00000000-0000-0000-0000-000000000000}"/>
          </ac:spMkLst>
        </pc:spChg>
        <pc:spChg chg="mod">
          <ac:chgData name="Minh Minh" userId="431fb57528038f3f" providerId="LiveId" clId="{40D8E56D-4020-41AF-A208-6621CD229BB6}" dt="2025-08-07T03:41:44.180" v="2959" actId="1035"/>
          <ac:spMkLst>
            <pc:docMk/>
            <pc:sldMk cId="786222012" sldId="285"/>
            <ac:spMk id="3" creationId="{00000000-0000-0000-0000-000000000000}"/>
          </ac:spMkLst>
        </pc:spChg>
        <pc:spChg chg="mod">
          <ac:chgData name="Minh Minh" userId="431fb57528038f3f" providerId="LiveId" clId="{40D8E56D-4020-41AF-A208-6621CD229BB6}" dt="2025-08-07T03:42:07.087" v="2966" actId="207"/>
          <ac:spMkLst>
            <pc:docMk/>
            <pc:sldMk cId="786222012" sldId="285"/>
            <ac:spMk id="21" creationId="{1075984D-1549-45ED-9569-92218490C0D0}"/>
          </ac:spMkLst>
        </pc:spChg>
        <pc:grpChg chg="mod">
          <ac:chgData name="Minh Minh" userId="431fb57528038f3f" providerId="LiveId" clId="{40D8E56D-4020-41AF-A208-6621CD229BB6}" dt="2025-08-07T03:41:44.180" v="2959" actId="1035"/>
          <ac:grpSpMkLst>
            <pc:docMk/>
            <pc:sldMk cId="786222012" sldId="285"/>
            <ac:grpSpMk id="4" creationId="{00000000-0000-0000-0000-000000000000}"/>
          </ac:grpSpMkLst>
        </pc:grpChg>
        <pc:grpChg chg="mod">
          <ac:chgData name="Minh Minh" userId="431fb57528038f3f" providerId="LiveId" clId="{40D8E56D-4020-41AF-A208-6621CD229BB6}" dt="2025-08-07T03:41:44.180" v="2959" actId="1035"/>
          <ac:grpSpMkLst>
            <pc:docMk/>
            <pc:sldMk cId="786222012" sldId="285"/>
            <ac:grpSpMk id="1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29685-EE25-4D61-86E8-A8AB892E1C7D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B472E-68AB-47E9-AA98-91828CA5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6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435775" y="2387736"/>
            <a:ext cx="9721709" cy="7983953"/>
          </a:xfrm>
          <a:custGeom>
            <a:avLst/>
            <a:gdLst/>
            <a:ahLst/>
            <a:cxnLst/>
            <a:rect l="l" t="t" r="r" b="b"/>
            <a:pathLst>
              <a:path w="9721709" h="7983953">
                <a:moveTo>
                  <a:pt x="9721709" y="0"/>
                </a:moveTo>
                <a:lnTo>
                  <a:pt x="0" y="0"/>
                </a:lnTo>
                <a:lnTo>
                  <a:pt x="0" y="7983953"/>
                </a:lnTo>
                <a:lnTo>
                  <a:pt x="9721709" y="7983953"/>
                </a:lnTo>
                <a:lnTo>
                  <a:pt x="97217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9435775" y="-84689"/>
            <a:ext cx="9721709" cy="7983953"/>
          </a:xfrm>
          <a:custGeom>
            <a:avLst/>
            <a:gdLst/>
            <a:ahLst/>
            <a:cxnLst/>
            <a:rect l="l" t="t" r="r" b="b"/>
            <a:pathLst>
              <a:path w="9721709" h="7983953">
                <a:moveTo>
                  <a:pt x="9721709" y="7983953"/>
                </a:moveTo>
                <a:lnTo>
                  <a:pt x="0" y="7983953"/>
                </a:lnTo>
                <a:lnTo>
                  <a:pt x="0" y="0"/>
                </a:lnTo>
                <a:lnTo>
                  <a:pt x="9721709" y="0"/>
                </a:lnTo>
                <a:lnTo>
                  <a:pt x="9721709" y="79839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038619" y="710314"/>
            <a:ext cx="8866372" cy="886637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480013" y="1151708"/>
            <a:ext cx="7983583" cy="798358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4"/>
              <a:stretch>
                <a:fillRect l="-30256" t="-4253" r="-26221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952500"/>
            <a:ext cx="1054283" cy="1084096"/>
          </a:xfrm>
          <a:custGeom>
            <a:avLst/>
            <a:gdLst/>
            <a:ahLst/>
            <a:cxnLst/>
            <a:rect l="l" t="t" r="r" b="b"/>
            <a:pathLst>
              <a:path w="1054283" h="1084096">
                <a:moveTo>
                  <a:pt x="0" y="0"/>
                </a:moveTo>
                <a:lnTo>
                  <a:pt x="1054283" y="0"/>
                </a:lnTo>
                <a:lnTo>
                  <a:pt x="1054283" y="1084096"/>
                </a:lnTo>
                <a:lnTo>
                  <a:pt x="0" y="10840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28700" y="8592218"/>
            <a:ext cx="497818" cy="49781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39700" y="177800"/>
              <a:ext cx="533400" cy="49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10366" y="7852676"/>
            <a:ext cx="1110572" cy="111057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45716" y="-837617"/>
            <a:ext cx="1675234" cy="167523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04465" y="2539015"/>
            <a:ext cx="7977712" cy="3269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07"/>
              </a:lnSpc>
              <a:spcBef>
                <a:spcPct val="0"/>
              </a:spcBef>
            </a:pPr>
            <a:r>
              <a:rPr lang="en-US" sz="9000" b="1" dirty="0">
                <a:solidFill>
                  <a:srgbClr val="FFD600"/>
                </a:solidFill>
                <a:latin typeface="Cambria" panose="02040503050406030204" pitchFamily="18" charset="0"/>
                <a:ea typeface="Cambria" panose="02040503050406030204" pitchFamily="18" charset="0"/>
                <a:cs typeface="League Spartan"/>
                <a:sym typeface="League Spartan"/>
              </a:rPr>
              <a:t>BÀI TẬP</a:t>
            </a:r>
          </a:p>
          <a:p>
            <a:pPr algn="l">
              <a:lnSpc>
                <a:spcPts val="13407"/>
              </a:lnSpc>
              <a:spcBef>
                <a:spcPct val="0"/>
              </a:spcBef>
            </a:pPr>
            <a:r>
              <a:rPr lang="en-US" sz="9000" b="1" dirty="0">
                <a:solidFill>
                  <a:srgbClr val="FFD600"/>
                </a:solidFill>
                <a:latin typeface="Cambria" panose="02040503050406030204" pitchFamily="18" charset="0"/>
                <a:ea typeface="Cambria" panose="02040503050406030204" pitchFamily="18" charset="0"/>
                <a:cs typeface="League Spartan"/>
                <a:sym typeface="League Spartan"/>
              </a:rPr>
              <a:t>TÌNH HUỐNG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flipV="1">
            <a:off x="0" y="-47625"/>
            <a:ext cx="4248909" cy="3489417"/>
          </a:xfrm>
          <a:custGeom>
            <a:avLst/>
            <a:gdLst/>
            <a:ahLst/>
            <a:cxnLst/>
            <a:rect l="l" t="t" r="r" b="b"/>
            <a:pathLst>
              <a:path w="4248909" h="3489417">
                <a:moveTo>
                  <a:pt x="0" y="3489417"/>
                </a:moveTo>
                <a:lnTo>
                  <a:pt x="4248909" y="3489417"/>
                </a:lnTo>
                <a:lnTo>
                  <a:pt x="4248909" y="0"/>
                </a:lnTo>
                <a:lnTo>
                  <a:pt x="0" y="0"/>
                </a:lnTo>
                <a:lnTo>
                  <a:pt x="0" y="348941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4042957" y="-47625"/>
            <a:ext cx="4248909" cy="3489417"/>
          </a:xfrm>
          <a:custGeom>
            <a:avLst/>
            <a:gdLst/>
            <a:ahLst/>
            <a:cxnLst/>
            <a:rect l="l" t="t" r="r" b="b"/>
            <a:pathLst>
              <a:path w="4248909" h="3489417">
                <a:moveTo>
                  <a:pt x="4248909" y="3489417"/>
                </a:moveTo>
                <a:lnTo>
                  <a:pt x="0" y="3489417"/>
                </a:lnTo>
                <a:lnTo>
                  <a:pt x="0" y="0"/>
                </a:lnTo>
                <a:lnTo>
                  <a:pt x="4248909" y="0"/>
                </a:lnTo>
                <a:lnTo>
                  <a:pt x="4248909" y="348941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9953961"/>
            <a:ext cx="18288000" cy="326685"/>
            <a:chOff x="0" y="0"/>
            <a:chExt cx="4816593" cy="860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86041"/>
            </a:xfrm>
            <a:custGeom>
              <a:avLst/>
              <a:gdLst/>
              <a:ahLst/>
              <a:cxnLst/>
              <a:rect l="l" t="t" r="r" b="b"/>
              <a:pathLst>
                <a:path w="4816592" h="86041">
                  <a:moveTo>
                    <a:pt x="0" y="0"/>
                  </a:moveTo>
                  <a:lnTo>
                    <a:pt x="4816592" y="0"/>
                  </a:lnTo>
                  <a:lnTo>
                    <a:pt x="4816592" y="86041"/>
                  </a:lnTo>
                  <a:lnTo>
                    <a:pt x="0" y="86041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28575"/>
              <a:ext cx="4816593" cy="5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438400" y="282746"/>
            <a:ext cx="14401800" cy="1040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D600"/>
                </a:solidFill>
                <a:latin typeface="Cambria" panose="02040503050406030204" pitchFamily="18" charset="0"/>
                <a:ea typeface="Cambria" panose="02040503050406030204" pitchFamily="18" charset="0"/>
                <a:cs typeface="League Spartan"/>
                <a:sym typeface="League Spartan"/>
              </a:rPr>
              <a:t>BÀI TẬP TÌNH HUỐNG CHƯƠNG 1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3712430" y="-654701"/>
            <a:ext cx="1337812" cy="1337812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237757" y="-654701"/>
            <a:ext cx="1337812" cy="133781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4898D26-375B-4038-95C2-3C87B9220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454" y="1821535"/>
            <a:ext cx="13564048" cy="77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4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flipV="1">
            <a:off x="0" y="-47625"/>
            <a:ext cx="4248909" cy="3489417"/>
          </a:xfrm>
          <a:custGeom>
            <a:avLst/>
            <a:gdLst/>
            <a:ahLst/>
            <a:cxnLst/>
            <a:rect l="l" t="t" r="r" b="b"/>
            <a:pathLst>
              <a:path w="4248909" h="3489417">
                <a:moveTo>
                  <a:pt x="0" y="3489417"/>
                </a:moveTo>
                <a:lnTo>
                  <a:pt x="4248909" y="3489417"/>
                </a:lnTo>
                <a:lnTo>
                  <a:pt x="4248909" y="0"/>
                </a:lnTo>
                <a:lnTo>
                  <a:pt x="0" y="0"/>
                </a:lnTo>
                <a:lnTo>
                  <a:pt x="0" y="348941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4042957" y="-47625"/>
            <a:ext cx="4248909" cy="3489417"/>
          </a:xfrm>
          <a:custGeom>
            <a:avLst/>
            <a:gdLst/>
            <a:ahLst/>
            <a:cxnLst/>
            <a:rect l="l" t="t" r="r" b="b"/>
            <a:pathLst>
              <a:path w="4248909" h="3489417">
                <a:moveTo>
                  <a:pt x="4248909" y="3489417"/>
                </a:moveTo>
                <a:lnTo>
                  <a:pt x="0" y="3489417"/>
                </a:lnTo>
                <a:lnTo>
                  <a:pt x="0" y="0"/>
                </a:lnTo>
                <a:lnTo>
                  <a:pt x="4248909" y="0"/>
                </a:lnTo>
                <a:lnTo>
                  <a:pt x="4248909" y="348941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9953961"/>
            <a:ext cx="18288000" cy="326685"/>
            <a:chOff x="0" y="0"/>
            <a:chExt cx="4816593" cy="860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86041"/>
            </a:xfrm>
            <a:custGeom>
              <a:avLst/>
              <a:gdLst/>
              <a:ahLst/>
              <a:cxnLst/>
              <a:rect l="l" t="t" r="r" b="b"/>
              <a:pathLst>
                <a:path w="4816592" h="86041">
                  <a:moveTo>
                    <a:pt x="0" y="0"/>
                  </a:moveTo>
                  <a:lnTo>
                    <a:pt x="4816592" y="0"/>
                  </a:lnTo>
                  <a:lnTo>
                    <a:pt x="4816592" y="86041"/>
                  </a:lnTo>
                  <a:lnTo>
                    <a:pt x="0" y="86041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28575"/>
              <a:ext cx="4816593" cy="5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438400" y="282746"/>
            <a:ext cx="14401800" cy="1040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D600"/>
                </a:solidFill>
                <a:latin typeface="Cambria" panose="02040503050406030204" pitchFamily="18" charset="0"/>
                <a:ea typeface="Cambria" panose="02040503050406030204" pitchFamily="18" charset="0"/>
                <a:cs typeface="League Spartan"/>
                <a:sym typeface="League Spartan"/>
              </a:rPr>
              <a:t>BÀI TẬP TÌNH HUỐNG CHƯƠNG 1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3712430" y="-654701"/>
            <a:ext cx="1337812" cy="1337812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237757" y="-654701"/>
            <a:ext cx="1337812" cy="133781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C38DA52-6932-4B63-9894-491215338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54" y="1578425"/>
            <a:ext cx="14633046" cy="81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flipV="1">
            <a:off x="0" y="-47625"/>
            <a:ext cx="4248909" cy="3489417"/>
          </a:xfrm>
          <a:custGeom>
            <a:avLst/>
            <a:gdLst/>
            <a:ahLst/>
            <a:cxnLst/>
            <a:rect l="l" t="t" r="r" b="b"/>
            <a:pathLst>
              <a:path w="4248909" h="3489417">
                <a:moveTo>
                  <a:pt x="0" y="3489417"/>
                </a:moveTo>
                <a:lnTo>
                  <a:pt x="4248909" y="3489417"/>
                </a:lnTo>
                <a:lnTo>
                  <a:pt x="4248909" y="0"/>
                </a:lnTo>
                <a:lnTo>
                  <a:pt x="0" y="0"/>
                </a:lnTo>
                <a:lnTo>
                  <a:pt x="0" y="348941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4042957" y="-47625"/>
            <a:ext cx="4248909" cy="3489417"/>
          </a:xfrm>
          <a:custGeom>
            <a:avLst/>
            <a:gdLst/>
            <a:ahLst/>
            <a:cxnLst/>
            <a:rect l="l" t="t" r="r" b="b"/>
            <a:pathLst>
              <a:path w="4248909" h="3489417">
                <a:moveTo>
                  <a:pt x="4248909" y="3489417"/>
                </a:moveTo>
                <a:lnTo>
                  <a:pt x="0" y="3489417"/>
                </a:lnTo>
                <a:lnTo>
                  <a:pt x="0" y="0"/>
                </a:lnTo>
                <a:lnTo>
                  <a:pt x="4248909" y="0"/>
                </a:lnTo>
                <a:lnTo>
                  <a:pt x="4248909" y="348941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9953961"/>
            <a:ext cx="18288000" cy="326685"/>
            <a:chOff x="0" y="0"/>
            <a:chExt cx="4816593" cy="860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86041"/>
            </a:xfrm>
            <a:custGeom>
              <a:avLst/>
              <a:gdLst/>
              <a:ahLst/>
              <a:cxnLst/>
              <a:rect l="l" t="t" r="r" b="b"/>
              <a:pathLst>
                <a:path w="4816592" h="86041">
                  <a:moveTo>
                    <a:pt x="0" y="0"/>
                  </a:moveTo>
                  <a:lnTo>
                    <a:pt x="4816592" y="0"/>
                  </a:lnTo>
                  <a:lnTo>
                    <a:pt x="4816592" y="86041"/>
                  </a:lnTo>
                  <a:lnTo>
                    <a:pt x="0" y="86041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28575"/>
              <a:ext cx="4816593" cy="5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438400" y="282746"/>
            <a:ext cx="14401800" cy="1040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D600"/>
                </a:solidFill>
                <a:latin typeface="Cambria" panose="02040503050406030204" pitchFamily="18" charset="0"/>
                <a:ea typeface="Cambria" panose="02040503050406030204" pitchFamily="18" charset="0"/>
                <a:cs typeface="League Spartan"/>
                <a:sym typeface="League Spartan"/>
              </a:rPr>
              <a:t>BÀI TẬP TÌNH HUỐNG CHƯƠNG 1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3712430" y="-654701"/>
            <a:ext cx="1337812" cy="1337812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237757" y="-654701"/>
            <a:ext cx="1337812" cy="133781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971FD9E-AB41-48DE-BEA1-8A0ABC321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810" y="1440130"/>
            <a:ext cx="13728380" cy="82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3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flipV="1">
            <a:off x="0" y="-47625"/>
            <a:ext cx="4248909" cy="3489417"/>
          </a:xfrm>
          <a:custGeom>
            <a:avLst/>
            <a:gdLst/>
            <a:ahLst/>
            <a:cxnLst/>
            <a:rect l="l" t="t" r="r" b="b"/>
            <a:pathLst>
              <a:path w="4248909" h="3489417">
                <a:moveTo>
                  <a:pt x="0" y="3489417"/>
                </a:moveTo>
                <a:lnTo>
                  <a:pt x="4248909" y="3489417"/>
                </a:lnTo>
                <a:lnTo>
                  <a:pt x="4248909" y="0"/>
                </a:lnTo>
                <a:lnTo>
                  <a:pt x="0" y="0"/>
                </a:lnTo>
                <a:lnTo>
                  <a:pt x="0" y="348941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4042957" y="-47625"/>
            <a:ext cx="4248909" cy="3489417"/>
          </a:xfrm>
          <a:custGeom>
            <a:avLst/>
            <a:gdLst/>
            <a:ahLst/>
            <a:cxnLst/>
            <a:rect l="l" t="t" r="r" b="b"/>
            <a:pathLst>
              <a:path w="4248909" h="3489417">
                <a:moveTo>
                  <a:pt x="4248909" y="3489417"/>
                </a:moveTo>
                <a:lnTo>
                  <a:pt x="0" y="3489417"/>
                </a:lnTo>
                <a:lnTo>
                  <a:pt x="0" y="0"/>
                </a:lnTo>
                <a:lnTo>
                  <a:pt x="4248909" y="0"/>
                </a:lnTo>
                <a:lnTo>
                  <a:pt x="4248909" y="348941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9953961"/>
            <a:ext cx="18288000" cy="326685"/>
            <a:chOff x="0" y="0"/>
            <a:chExt cx="4816593" cy="860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86041"/>
            </a:xfrm>
            <a:custGeom>
              <a:avLst/>
              <a:gdLst/>
              <a:ahLst/>
              <a:cxnLst/>
              <a:rect l="l" t="t" r="r" b="b"/>
              <a:pathLst>
                <a:path w="4816592" h="86041">
                  <a:moveTo>
                    <a:pt x="0" y="0"/>
                  </a:moveTo>
                  <a:lnTo>
                    <a:pt x="4816592" y="0"/>
                  </a:lnTo>
                  <a:lnTo>
                    <a:pt x="4816592" y="86041"/>
                  </a:lnTo>
                  <a:lnTo>
                    <a:pt x="0" y="86041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28575"/>
              <a:ext cx="4816593" cy="5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438400" y="282746"/>
            <a:ext cx="14401800" cy="1040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D600"/>
                </a:solidFill>
                <a:latin typeface="Cambria" panose="02040503050406030204" pitchFamily="18" charset="0"/>
                <a:ea typeface="Cambria" panose="02040503050406030204" pitchFamily="18" charset="0"/>
                <a:cs typeface="League Spartan"/>
                <a:sym typeface="League Spartan"/>
              </a:rPr>
              <a:t>BÀI TẬP TÌNH HUỐNG CHƯƠNG 1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3712430" y="-654701"/>
            <a:ext cx="1337812" cy="1337812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237757" y="-654701"/>
            <a:ext cx="1337812" cy="133781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F4FC29-EB9B-4017-A673-5CF4E90DD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94" y="1697083"/>
            <a:ext cx="14978812" cy="76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0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60087" y="3446937"/>
            <a:ext cx="12567826" cy="227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14"/>
              </a:lnSpc>
              <a:spcBef>
                <a:spcPct val="0"/>
              </a:spcBef>
            </a:pPr>
            <a:r>
              <a:rPr lang="en-US" sz="13295">
                <a:solidFill>
                  <a:srgbClr val="FFD6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35318" y="5240508"/>
            <a:ext cx="10217365" cy="86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5"/>
              </a:lnSpc>
            </a:pPr>
            <a:r>
              <a:rPr lang="en-US" sz="5132" b="1" spc="-102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 YOUR ATTENTION</a:t>
            </a:r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-467667" y="282400"/>
            <a:ext cx="5232638" cy="4297304"/>
          </a:xfrm>
          <a:custGeom>
            <a:avLst/>
            <a:gdLst/>
            <a:ahLst/>
            <a:cxnLst/>
            <a:rect l="l" t="t" r="r" b="b"/>
            <a:pathLst>
              <a:path w="5232638" h="4297304">
                <a:moveTo>
                  <a:pt x="5232638" y="4297304"/>
                </a:moveTo>
                <a:lnTo>
                  <a:pt x="0" y="4297304"/>
                </a:lnTo>
                <a:lnTo>
                  <a:pt x="0" y="0"/>
                </a:lnTo>
                <a:lnTo>
                  <a:pt x="5232638" y="0"/>
                </a:lnTo>
                <a:lnTo>
                  <a:pt x="5232638" y="42973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3523029" y="5707296"/>
            <a:ext cx="5232638" cy="4297304"/>
          </a:xfrm>
          <a:custGeom>
            <a:avLst/>
            <a:gdLst/>
            <a:ahLst/>
            <a:cxnLst/>
            <a:rect l="l" t="t" r="r" b="b"/>
            <a:pathLst>
              <a:path w="5232638" h="4297304">
                <a:moveTo>
                  <a:pt x="0" y="0"/>
                </a:moveTo>
                <a:lnTo>
                  <a:pt x="5232638" y="0"/>
                </a:lnTo>
                <a:lnTo>
                  <a:pt x="5232638" y="4297304"/>
                </a:lnTo>
                <a:lnTo>
                  <a:pt x="0" y="4297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710909" y="1303006"/>
            <a:ext cx="745516" cy="74551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831576" y="8238478"/>
            <a:ext cx="745516" cy="74551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33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Cambria</vt:lpstr>
      <vt:lpstr>Calibri</vt:lpstr>
      <vt:lpstr>League Spartan</vt:lpstr>
      <vt:lpstr>Montserrat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Minh</dc:creator>
  <cp:lastModifiedBy>Mr.PhuongNam</cp:lastModifiedBy>
  <cp:revision>21</cp:revision>
  <dcterms:created xsi:type="dcterms:W3CDTF">2006-08-16T00:00:00Z</dcterms:created>
  <dcterms:modified xsi:type="dcterms:W3CDTF">2025-08-09T06:46:38Z</dcterms:modified>
  <dc:identifier>DAGQjFvs1i8</dc:identifier>
</cp:coreProperties>
</file>