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42"/>
  </p:notesMasterIdLst>
  <p:sldIdLst>
    <p:sldId id="256" r:id="rId3"/>
    <p:sldId id="303" r:id="rId4"/>
    <p:sldId id="257" r:id="rId5"/>
    <p:sldId id="258" r:id="rId6"/>
    <p:sldId id="270" r:id="rId7"/>
    <p:sldId id="271" r:id="rId8"/>
    <p:sldId id="259" r:id="rId9"/>
    <p:sldId id="287" r:id="rId10"/>
    <p:sldId id="272" r:id="rId11"/>
    <p:sldId id="273" r:id="rId12"/>
    <p:sldId id="301" r:id="rId13"/>
    <p:sldId id="299" r:id="rId14"/>
    <p:sldId id="300" r:id="rId15"/>
    <p:sldId id="302" r:id="rId16"/>
    <p:sldId id="296" r:id="rId17"/>
    <p:sldId id="263" r:id="rId18"/>
    <p:sldId id="291" r:id="rId19"/>
    <p:sldId id="292" r:id="rId20"/>
    <p:sldId id="293" r:id="rId21"/>
    <p:sldId id="265" r:id="rId22"/>
    <p:sldId id="267" r:id="rId23"/>
    <p:sldId id="266" r:id="rId24"/>
    <p:sldId id="274" r:id="rId25"/>
    <p:sldId id="304" r:id="rId26"/>
    <p:sldId id="275" r:id="rId27"/>
    <p:sldId id="276" r:id="rId28"/>
    <p:sldId id="294" r:id="rId29"/>
    <p:sldId id="277" r:id="rId30"/>
    <p:sldId id="278" r:id="rId31"/>
    <p:sldId id="279" r:id="rId32"/>
    <p:sldId id="280" r:id="rId33"/>
    <p:sldId id="281" r:id="rId34"/>
    <p:sldId id="295" r:id="rId35"/>
    <p:sldId id="282" r:id="rId36"/>
    <p:sldId id="283" r:id="rId37"/>
    <p:sldId id="284" r:id="rId38"/>
    <p:sldId id="285" r:id="rId39"/>
    <p:sldId id="305" r:id="rId40"/>
    <p:sldId id="269"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League Spartan" panose="020B0604020202020204" charset="0"/>
      <p:regular r:id="rId51"/>
    </p:embeddedFont>
    <p:embeddedFont>
      <p:font typeface="Montserrat Bold" panose="020B0604020202020204" charset="0"/>
      <p:regular r:id="rId52"/>
    </p:embeddedFont>
    <p:embeddedFont>
      <p:font typeface="Segoe MDL2 Assets" panose="050A0102010101010101" pitchFamily="18" charset="0"/>
      <p:regular r:id="rId53"/>
    </p:embeddedFont>
    <p:embeddedFont>
      <p:font typeface="Tahoma" panose="020B0604030504040204"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h Minh" userId="431fb57528038f3f" providerId="LiveId" clId="{40D8E56D-4020-41AF-A208-6621CD229BB6}"/>
    <pc:docChg chg="undo custSel addSld delSld modSld sldOrd">
      <pc:chgData name="Minh Minh" userId="431fb57528038f3f" providerId="LiveId" clId="{40D8E56D-4020-41AF-A208-6621CD229BB6}" dt="2025-08-07T08:09:13.854" v="3057" actId="478"/>
      <pc:docMkLst>
        <pc:docMk/>
      </pc:docMkLst>
      <pc:sldChg chg="delSp modSp mod">
        <pc:chgData name="Minh Minh" userId="431fb57528038f3f" providerId="LiveId" clId="{40D8E56D-4020-41AF-A208-6621CD229BB6}" dt="2025-08-07T03:47:19.810" v="3052" actId="14100"/>
        <pc:sldMkLst>
          <pc:docMk/>
          <pc:sldMk cId="0" sldId="256"/>
        </pc:sldMkLst>
        <pc:spChg chg="mod">
          <ac:chgData name="Minh Minh" userId="431fb57528038f3f" providerId="LiveId" clId="{40D8E56D-4020-41AF-A208-6621CD229BB6}" dt="2025-08-07T02:03:32.783" v="456" actId="255"/>
          <ac:spMkLst>
            <pc:docMk/>
            <pc:sldMk cId="0" sldId="256"/>
            <ac:spMk id="19" creationId="{00000000-0000-0000-0000-000000000000}"/>
          </ac:spMkLst>
        </pc:spChg>
        <pc:spChg chg="mod">
          <ac:chgData name="Minh Minh" userId="431fb57528038f3f" providerId="LiveId" clId="{40D8E56D-4020-41AF-A208-6621CD229BB6}" dt="2025-08-07T02:03:48.612" v="459" actId="255"/>
          <ac:spMkLst>
            <pc:docMk/>
            <pc:sldMk cId="0" sldId="256"/>
            <ac:spMk id="20" creationId="{00000000-0000-0000-0000-000000000000}"/>
          </ac:spMkLst>
        </pc:spChg>
        <pc:spChg chg="mod">
          <ac:chgData name="Minh Minh" userId="431fb57528038f3f" providerId="LiveId" clId="{40D8E56D-4020-41AF-A208-6621CD229BB6}" dt="2025-08-07T03:47:19.810" v="3052" actId="14100"/>
          <ac:spMkLst>
            <pc:docMk/>
            <pc:sldMk cId="0" sldId="256"/>
            <ac:spMk id="21" creationId="{00000000-0000-0000-0000-000000000000}"/>
          </ac:spMkLst>
        </pc:spChg>
        <pc:spChg chg="del mod">
          <ac:chgData name="Minh Minh" userId="431fb57528038f3f" providerId="LiveId" clId="{40D8E56D-4020-41AF-A208-6621CD229BB6}" dt="2025-08-07T02:02:05.529" v="443" actId="478"/>
          <ac:spMkLst>
            <pc:docMk/>
            <pc:sldMk cId="0" sldId="256"/>
            <ac:spMk id="22" creationId="{00000000-0000-0000-0000-000000000000}"/>
          </ac:spMkLst>
        </pc:spChg>
        <pc:spChg chg="del">
          <ac:chgData name="Minh Minh" userId="431fb57528038f3f" providerId="LiveId" clId="{40D8E56D-4020-41AF-A208-6621CD229BB6}" dt="2025-08-07T02:02:08.155" v="444" actId="478"/>
          <ac:spMkLst>
            <pc:docMk/>
            <pc:sldMk cId="0" sldId="256"/>
            <ac:spMk id="23" creationId="{00000000-0000-0000-0000-000000000000}"/>
          </ac:spMkLst>
        </pc:spChg>
      </pc:sldChg>
      <pc:sldChg chg="addSp delSp modSp mod">
        <pc:chgData name="Minh Minh" userId="431fb57528038f3f" providerId="LiveId" clId="{40D8E56D-4020-41AF-A208-6621CD229BB6}" dt="2025-08-07T03:43:11.383" v="2975" actId="113"/>
        <pc:sldMkLst>
          <pc:docMk/>
          <pc:sldMk cId="0" sldId="257"/>
        </pc:sldMkLst>
        <pc:spChg chg="mod">
          <ac:chgData name="Minh Minh" userId="431fb57528038f3f" providerId="LiveId" clId="{40D8E56D-4020-41AF-A208-6621CD229BB6}" dt="2025-08-07T02:04:41.802" v="460" actId="2711"/>
          <ac:spMkLst>
            <pc:docMk/>
            <pc:sldMk cId="0" sldId="257"/>
            <ac:spMk id="4" creationId="{00000000-0000-0000-0000-000000000000}"/>
          </ac:spMkLst>
        </pc:spChg>
        <pc:spChg chg="mod">
          <ac:chgData name="Minh Minh" userId="431fb57528038f3f" providerId="LiveId" clId="{40D8E56D-4020-41AF-A208-6621CD229BB6}" dt="2025-08-07T02:04:41.802" v="460" actId="2711"/>
          <ac:spMkLst>
            <pc:docMk/>
            <pc:sldMk cId="0" sldId="257"/>
            <ac:spMk id="7" creationId="{00000000-0000-0000-0000-000000000000}"/>
          </ac:spMkLst>
        </pc:spChg>
        <pc:spChg chg="mod">
          <ac:chgData name="Minh Minh" userId="431fb57528038f3f" providerId="LiveId" clId="{40D8E56D-4020-41AF-A208-6621CD229BB6}" dt="2025-08-07T02:04:41.802" v="460" actId="2711"/>
          <ac:spMkLst>
            <pc:docMk/>
            <pc:sldMk cId="0" sldId="257"/>
            <ac:spMk id="10" creationId="{00000000-0000-0000-0000-000000000000}"/>
          </ac:spMkLst>
        </pc:spChg>
        <pc:spChg chg="mod">
          <ac:chgData name="Minh Minh" userId="431fb57528038f3f" providerId="LiveId" clId="{40D8E56D-4020-41AF-A208-6621CD229BB6}" dt="2025-08-07T02:08:57.321" v="689" actId="1076"/>
          <ac:spMkLst>
            <pc:docMk/>
            <pc:sldMk cId="0" sldId="257"/>
            <ac:spMk id="11" creationId="{00000000-0000-0000-0000-000000000000}"/>
          </ac:spMkLst>
        </pc:spChg>
        <pc:spChg chg="mod">
          <ac:chgData name="Minh Minh" userId="431fb57528038f3f" providerId="LiveId" clId="{40D8E56D-4020-41AF-A208-6621CD229BB6}" dt="2025-08-07T02:04:41.802" v="460" actId="2711"/>
          <ac:spMkLst>
            <pc:docMk/>
            <pc:sldMk cId="0" sldId="257"/>
            <ac:spMk id="15" creationId="{00000000-0000-0000-0000-000000000000}"/>
          </ac:spMkLst>
        </pc:spChg>
        <pc:spChg chg="mod">
          <ac:chgData name="Minh Minh" userId="431fb57528038f3f" providerId="LiveId" clId="{40D8E56D-4020-41AF-A208-6621CD229BB6}" dt="2025-08-07T03:43:07.434" v="2973" actId="113"/>
          <ac:spMkLst>
            <pc:docMk/>
            <pc:sldMk cId="0" sldId="257"/>
            <ac:spMk id="16" creationId="{00000000-0000-0000-0000-000000000000}"/>
          </ac:spMkLst>
        </pc:spChg>
        <pc:spChg chg="mod">
          <ac:chgData name="Minh Minh" userId="431fb57528038f3f" providerId="LiveId" clId="{40D8E56D-4020-41AF-A208-6621CD229BB6}" dt="2025-08-07T03:43:11.383" v="2975" actId="113"/>
          <ac:spMkLst>
            <pc:docMk/>
            <pc:sldMk cId="0" sldId="257"/>
            <ac:spMk id="17" creationId="{00000000-0000-0000-0000-000000000000}"/>
          </ac:spMkLst>
        </pc:spChg>
        <pc:spChg chg="mod">
          <ac:chgData name="Minh Minh" userId="431fb57528038f3f" providerId="LiveId" clId="{40D8E56D-4020-41AF-A208-6621CD229BB6}" dt="2025-08-07T02:04:41.802" v="460" actId="2711"/>
          <ac:spMkLst>
            <pc:docMk/>
            <pc:sldMk cId="0" sldId="257"/>
            <ac:spMk id="20" creationId="{00000000-0000-0000-0000-000000000000}"/>
          </ac:spMkLst>
        </pc:spChg>
        <pc:spChg chg="mod">
          <ac:chgData name="Minh Minh" userId="431fb57528038f3f" providerId="LiveId" clId="{40D8E56D-4020-41AF-A208-6621CD229BB6}" dt="2025-08-07T02:04:41.802" v="460" actId="2711"/>
          <ac:spMkLst>
            <pc:docMk/>
            <pc:sldMk cId="0" sldId="257"/>
            <ac:spMk id="23" creationId="{00000000-0000-0000-0000-000000000000}"/>
          </ac:spMkLst>
        </pc:spChg>
        <pc:spChg chg="mod">
          <ac:chgData name="Minh Minh" userId="431fb57528038f3f" providerId="LiveId" clId="{40D8E56D-4020-41AF-A208-6621CD229BB6}" dt="2025-08-07T02:04:41.802" v="460" actId="2711"/>
          <ac:spMkLst>
            <pc:docMk/>
            <pc:sldMk cId="0" sldId="257"/>
            <ac:spMk id="26" creationId="{00000000-0000-0000-0000-000000000000}"/>
          </ac:spMkLst>
        </pc:spChg>
        <pc:spChg chg="mod">
          <ac:chgData name="Minh Minh" userId="431fb57528038f3f" providerId="LiveId" clId="{40D8E56D-4020-41AF-A208-6621CD229BB6}" dt="2025-08-07T03:42:34.861" v="2968" actId="255"/>
          <ac:spMkLst>
            <pc:docMk/>
            <pc:sldMk cId="0" sldId="257"/>
            <ac:spMk id="27" creationId="{00000000-0000-0000-0000-000000000000}"/>
          </ac:spMkLst>
        </pc:spChg>
        <pc:spChg chg="del mod">
          <ac:chgData name="Minh Minh" userId="431fb57528038f3f" providerId="LiveId" clId="{40D8E56D-4020-41AF-A208-6621CD229BB6}" dt="2025-08-07T02:09:38.330" v="701" actId="478"/>
          <ac:spMkLst>
            <pc:docMk/>
            <pc:sldMk cId="0" sldId="257"/>
            <ac:spMk id="28" creationId="{00000000-0000-0000-0000-000000000000}"/>
          </ac:spMkLst>
        </pc:spChg>
        <pc:spChg chg="mod">
          <ac:chgData name="Minh Minh" userId="431fb57528038f3f" providerId="LiveId" clId="{40D8E56D-4020-41AF-A208-6621CD229BB6}" dt="2025-08-07T02:09:15.653" v="694" actId="1076"/>
          <ac:spMkLst>
            <pc:docMk/>
            <pc:sldMk cId="0" sldId="257"/>
            <ac:spMk id="29" creationId="{00000000-0000-0000-0000-000000000000}"/>
          </ac:spMkLst>
        </pc:spChg>
        <pc:spChg chg="del mod">
          <ac:chgData name="Minh Minh" userId="431fb57528038f3f" providerId="LiveId" clId="{40D8E56D-4020-41AF-A208-6621CD229BB6}" dt="2025-08-07T02:09:33.221" v="698" actId="478"/>
          <ac:spMkLst>
            <pc:docMk/>
            <pc:sldMk cId="0" sldId="257"/>
            <ac:spMk id="30" creationId="{00000000-0000-0000-0000-000000000000}"/>
          </ac:spMkLst>
        </pc:spChg>
        <pc:spChg chg="del mod">
          <ac:chgData name="Minh Minh" userId="431fb57528038f3f" providerId="LiveId" clId="{40D8E56D-4020-41AF-A208-6621CD229BB6}" dt="2025-08-07T02:09:48.813" v="707" actId="478"/>
          <ac:spMkLst>
            <pc:docMk/>
            <pc:sldMk cId="0" sldId="257"/>
            <ac:spMk id="31" creationId="{00000000-0000-0000-0000-000000000000}"/>
          </ac:spMkLst>
        </pc:spChg>
        <pc:spChg chg="del mod">
          <ac:chgData name="Minh Minh" userId="431fb57528038f3f" providerId="LiveId" clId="{40D8E56D-4020-41AF-A208-6621CD229BB6}" dt="2025-08-07T02:09:45.611" v="706" actId="478"/>
          <ac:spMkLst>
            <pc:docMk/>
            <pc:sldMk cId="0" sldId="257"/>
            <ac:spMk id="32" creationId="{00000000-0000-0000-0000-000000000000}"/>
          </ac:spMkLst>
        </pc:spChg>
        <pc:spChg chg="mod">
          <ac:chgData name="Minh Minh" userId="431fb57528038f3f" providerId="LiveId" clId="{40D8E56D-4020-41AF-A208-6621CD229BB6}" dt="2025-08-07T02:04:41.802" v="460" actId="2711"/>
          <ac:spMkLst>
            <pc:docMk/>
            <pc:sldMk cId="0" sldId="257"/>
            <ac:spMk id="35" creationId="{00000000-0000-0000-0000-000000000000}"/>
          </ac:spMkLst>
        </pc:spChg>
        <pc:spChg chg="mod">
          <ac:chgData name="Minh Minh" userId="431fb57528038f3f" providerId="LiveId" clId="{40D8E56D-4020-41AF-A208-6621CD229BB6}" dt="2025-08-07T02:04:41.802" v="460" actId="2711"/>
          <ac:spMkLst>
            <pc:docMk/>
            <pc:sldMk cId="0" sldId="257"/>
            <ac:spMk id="38" creationId="{00000000-0000-0000-0000-000000000000}"/>
          </ac:spMkLst>
        </pc:spChg>
        <pc:spChg chg="mod">
          <ac:chgData name="Minh Minh" userId="431fb57528038f3f" providerId="LiveId" clId="{40D8E56D-4020-41AF-A208-6621CD229BB6}" dt="2025-08-07T02:06:29.736" v="592"/>
          <ac:spMkLst>
            <pc:docMk/>
            <pc:sldMk cId="0" sldId="257"/>
            <ac:spMk id="40" creationId="{0D239567-A4C7-4D23-8FCC-CEADDA20F8F4}"/>
          </ac:spMkLst>
        </pc:spChg>
        <pc:spChg chg="mod">
          <ac:chgData name="Minh Minh" userId="431fb57528038f3f" providerId="LiveId" clId="{40D8E56D-4020-41AF-A208-6621CD229BB6}" dt="2025-08-07T02:06:29.736" v="592"/>
          <ac:spMkLst>
            <pc:docMk/>
            <pc:sldMk cId="0" sldId="257"/>
            <ac:spMk id="41" creationId="{D4090C5B-7FC9-437C-B77A-416AE382BC7C}"/>
          </ac:spMkLst>
        </pc:spChg>
        <pc:spChg chg="mod">
          <ac:chgData name="Minh Minh" userId="431fb57528038f3f" providerId="LiveId" clId="{40D8E56D-4020-41AF-A208-6621CD229BB6}" dt="2025-08-07T02:10:07.752" v="708"/>
          <ac:spMkLst>
            <pc:docMk/>
            <pc:sldMk cId="0" sldId="257"/>
            <ac:spMk id="43" creationId="{36A00F16-972E-4EDE-A1B4-437FB1BF2841}"/>
          </ac:spMkLst>
        </pc:spChg>
        <pc:spChg chg="mod">
          <ac:chgData name="Minh Minh" userId="431fb57528038f3f" providerId="LiveId" clId="{40D8E56D-4020-41AF-A208-6621CD229BB6}" dt="2025-08-07T02:10:07.752" v="708"/>
          <ac:spMkLst>
            <pc:docMk/>
            <pc:sldMk cId="0" sldId="257"/>
            <ac:spMk id="44" creationId="{7C587905-3C15-4831-B3CA-B9EB143910B8}"/>
          </ac:spMkLst>
        </pc:spChg>
        <pc:spChg chg="mod">
          <ac:chgData name="Minh Minh" userId="431fb57528038f3f" providerId="LiveId" clId="{40D8E56D-4020-41AF-A208-6621CD229BB6}" dt="2025-08-07T02:10:07.752" v="708"/>
          <ac:spMkLst>
            <pc:docMk/>
            <pc:sldMk cId="0" sldId="257"/>
            <ac:spMk id="46" creationId="{92E39EAE-6805-4D7E-8CC2-1E2F7704E9D0}"/>
          </ac:spMkLst>
        </pc:spChg>
        <pc:spChg chg="mod">
          <ac:chgData name="Minh Minh" userId="431fb57528038f3f" providerId="LiveId" clId="{40D8E56D-4020-41AF-A208-6621CD229BB6}" dt="2025-08-07T02:10:07.752" v="708"/>
          <ac:spMkLst>
            <pc:docMk/>
            <pc:sldMk cId="0" sldId="257"/>
            <ac:spMk id="47" creationId="{D4B26B7C-03A0-41A9-B5DB-58790FBE3530}"/>
          </ac:spMkLst>
        </pc:spChg>
        <pc:spChg chg="add mod">
          <ac:chgData name="Minh Minh" userId="431fb57528038f3f" providerId="LiveId" clId="{40D8E56D-4020-41AF-A208-6621CD229BB6}" dt="2025-08-07T03:42:41.565" v="2969" actId="255"/>
          <ac:spMkLst>
            <pc:docMk/>
            <pc:sldMk cId="0" sldId="257"/>
            <ac:spMk id="48" creationId="{BCE05416-850E-4152-A9DE-1F217655B7DC}"/>
          </ac:spMkLst>
        </pc:spChg>
        <pc:spChg chg="add mod">
          <ac:chgData name="Minh Minh" userId="431fb57528038f3f" providerId="LiveId" clId="{40D8E56D-4020-41AF-A208-6621CD229BB6}" dt="2025-08-07T02:11:03.471" v="717" actId="20577"/>
          <ac:spMkLst>
            <pc:docMk/>
            <pc:sldMk cId="0" sldId="257"/>
            <ac:spMk id="49" creationId="{D5A75223-43E9-437A-B321-9BC2027C4793}"/>
          </ac:spMkLst>
        </pc:spChg>
        <pc:spChg chg="mod">
          <ac:chgData name="Minh Minh" userId="431fb57528038f3f" providerId="LiveId" clId="{40D8E56D-4020-41AF-A208-6621CD229BB6}" dt="2025-08-07T02:10:17.299" v="710"/>
          <ac:spMkLst>
            <pc:docMk/>
            <pc:sldMk cId="0" sldId="257"/>
            <ac:spMk id="51" creationId="{B7E739A3-1B3C-4D8C-839C-E32DCE8258BB}"/>
          </ac:spMkLst>
        </pc:spChg>
        <pc:spChg chg="mod">
          <ac:chgData name="Minh Minh" userId="431fb57528038f3f" providerId="LiveId" clId="{40D8E56D-4020-41AF-A208-6621CD229BB6}" dt="2025-08-07T02:10:17.299" v="710"/>
          <ac:spMkLst>
            <pc:docMk/>
            <pc:sldMk cId="0" sldId="257"/>
            <ac:spMk id="52" creationId="{73155931-408A-4C86-A50F-3E8FB845BE90}"/>
          </ac:spMkLst>
        </pc:spChg>
        <pc:spChg chg="mod">
          <ac:chgData name="Minh Minh" userId="431fb57528038f3f" providerId="LiveId" clId="{40D8E56D-4020-41AF-A208-6621CD229BB6}" dt="2025-08-07T02:10:17.299" v="710"/>
          <ac:spMkLst>
            <pc:docMk/>
            <pc:sldMk cId="0" sldId="257"/>
            <ac:spMk id="54" creationId="{4A0F3C23-FD80-4BDE-B808-41C95119288C}"/>
          </ac:spMkLst>
        </pc:spChg>
        <pc:spChg chg="mod">
          <ac:chgData name="Minh Minh" userId="431fb57528038f3f" providerId="LiveId" clId="{40D8E56D-4020-41AF-A208-6621CD229BB6}" dt="2025-08-07T02:10:17.299" v="710"/>
          <ac:spMkLst>
            <pc:docMk/>
            <pc:sldMk cId="0" sldId="257"/>
            <ac:spMk id="55" creationId="{FC26F3F6-882C-4958-ADD7-17B7CC8D3C2A}"/>
          </ac:spMkLst>
        </pc:spChg>
        <pc:spChg chg="add mod">
          <ac:chgData name="Minh Minh" userId="431fb57528038f3f" providerId="LiveId" clId="{40D8E56D-4020-41AF-A208-6621CD229BB6}" dt="2025-08-07T03:42:48.048" v="2970" actId="255"/>
          <ac:spMkLst>
            <pc:docMk/>
            <pc:sldMk cId="0" sldId="257"/>
            <ac:spMk id="56" creationId="{612A05F5-91C5-4ED9-8264-81287BCC0476}"/>
          </ac:spMkLst>
        </pc:spChg>
        <pc:spChg chg="add mod">
          <ac:chgData name="Minh Minh" userId="431fb57528038f3f" providerId="LiveId" clId="{40D8E56D-4020-41AF-A208-6621CD229BB6}" dt="2025-08-07T02:11:17.205" v="801" actId="20577"/>
          <ac:spMkLst>
            <pc:docMk/>
            <pc:sldMk cId="0" sldId="257"/>
            <ac:spMk id="57" creationId="{7BD8A8B4-8D25-4B66-8A4F-6B9FF4DE0EC7}"/>
          </ac:spMkLst>
        </pc:spChg>
        <pc:spChg chg="mod">
          <ac:chgData name="Minh Minh" userId="431fb57528038f3f" providerId="LiveId" clId="{40D8E56D-4020-41AF-A208-6621CD229BB6}" dt="2025-08-07T02:10:22.409" v="712"/>
          <ac:spMkLst>
            <pc:docMk/>
            <pc:sldMk cId="0" sldId="257"/>
            <ac:spMk id="59" creationId="{A5F388D9-344E-4A4E-A097-7EE534ADE0A9}"/>
          </ac:spMkLst>
        </pc:spChg>
        <pc:spChg chg="mod">
          <ac:chgData name="Minh Minh" userId="431fb57528038f3f" providerId="LiveId" clId="{40D8E56D-4020-41AF-A208-6621CD229BB6}" dt="2025-08-07T02:10:22.409" v="712"/>
          <ac:spMkLst>
            <pc:docMk/>
            <pc:sldMk cId="0" sldId="257"/>
            <ac:spMk id="60" creationId="{0FDBD5A9-DFE2-411A-97DB-8DEEF697F3F9}"/>
          </ac:spMkLst>
        </pc:spChg>
        <pc:spChg chg="mod">
          <ac:chgData name="Minh Minh" userId="431fb57528038f3f" providerId="LiveId" clId="{40D8E56D-4020-41AF-A208-6621CD229BB6}" dt="2025-08-07T02:10:22.409" v="712"/>
          <ac:spMkLst>
            <pc:docMk/>
            <pc:sldMk cId="0" sldId="257"/>
            <ac:spMk id="62" creationId="{F9E82A67-7E86-4262-B60F-B53573EB803B}"/>
          </ac:spMkLst>
        </pc:spChg>
        <pc:spChg chg="mod">
          <ac:chgData name="Minh Minh" userId="431fb57528038f3f" providerId="LiveId" clId="{40D8E56D-4020-41AF-A208-6621CD229BB6}" dt="2025-08-07T02:10:22.409" v="712"/>
          <ac:spMkLst>
            <pc:docMk/>
            <pc:sldMk cId="0" sldId="257"/>
            <ac:spMk id="63" creationId="{F6FBD4C2-26AC-4B1F-8D43-B7B3E013C61C}"/>
          </ac:spMkLst>
        </pc:spChg>
        <pc:spChg chg="add mod">
          <ac:chgData name="Minh Minh" userId="431fb57528038f3f" providerId="LiveId" clId="{40D8E56D-4020-41AF-A208-6621CD229BB6}" dt="2025-08-07T03:42:54.862" v="2971" actId="255"/>
          <ac:spMkLst>
            <pc:docMk/>
            <pc:sldMk cId="0" sldId="257"/>
            <ac:spMk id="64" creationId="{20267B7B-D737-4636-AA05-01195E3B6FAD}"/>
          </ac:spMkLst>
        </pc:spChg>
        <pc:spChg chg="add mod">
          <ac:chgData name="Minh Minh" userId="431fb57528038f3f" providerId="LiveId" clId="{40D8E56D-4020-41AF-A208-6621CD229BB6}" dt="2025-08-07T02:11:30.824" v="853" actId="20577"/>
          <ac:spMkLst>
            <pc:docMk/>
            <pc:sldMk cId="0" sldId="257"/>
            <ac:spMk id="65" creationId="{DCD39987-D73F-40F7-986F-5580FB41E7AE}"/>
          </ac:spMkLst>
        </pc:spChg>
        <pc:spChg chg="mod">
          <ac:chgData name="Minh Minh" userId="431fb57528038f3f" providerId="LiveId" clId="{40D8E56D-4020-41AF-A208-6621CD229BB6}" dt="2025-08-07T02:10:27.032" v="714"/>
          <ac:spMkLst>
            <pc:docMk/>
            <pc:sldMk cId="0" sldId="257"/>
            <ac:spMk id="67" creationId="{8611F082-4A5F-4A14-A8D7-0C3C8BDBBE62}"/>
          </ac:spMkLst>
        </pc:spChg>
        <pc:spChg chg="mod">
          <ac:chgData name="Minh Minh" userId="431fb57528038f3f" providerId="LiveId" clId="{40D8E56D-4020-41AF-A208-6621CD229BB6}" dt="2025-08-07T02:10:27.032" v="714"/>
          <ac:spMkLst>
            <pc:docMk/>
            <pc:sldMk cId="0" sldId="257"/>
            <ac:spMk id="68" creationId="{29A3614F-9299-4B51-9461-48678104AB2C}"/>
          </ac:spMkLst>
        </pc:spChg>
        <pc:spChg chg="mod">
          <ac:chgData name="Minh Minh" userId="431fb57528038f3f" providerId="LiveId" clId="{40D8E56D-4020-41AF-A208-6621CD229BB6}" dt="2025-08-07T02:10:27.032" v="714"/>
          <ac:spMkLst>
            <pc:docMk/>
            <pc:sldMk cId="0" sldId="257"/>
            <ac:spMk id="70" creationId="{44517AF8-A22D-41BA-B9E4-4948294D58B2}"/>
          </ac:spMkLst>
        </pc:spChg>
        <pc:spChg chg="mod">
          <ac:chgData name="Minh Minh" userId="431fb57528038f3f" providerId="LiveId" clId="{40D8E56D-4020-41AF-A208-6621CD229BB6}" dt="2025-08-07T02:10:27.032" v="714"/>
          <ac:spMkLst>
            <pc:docMk/>
            <pc:sldMk cId="0" sldId="257"/>
            <ac:spMk id="71" creationId="{9E493217-EFD0-4241-AC1A-C86F6FD68321}"/>
          </ac:spMkLst>
        </pc:spChg>
        <pc:spChg chg="add mod">
          <ac:chgData name="Minh Minh" userId="431fb57528038f3f" providerId="LiveId" clId="{40D8E56D-4020-41AF-A208-6621CD229BB6}" dt="2025-08-07T03:43:01.393" v="2972" actId="255"/>
          <ac:spMkLst>
            <pc:docMk/>
            <pc:sldMk cId="0" sldId="257"/>
            <ac:spMk id="72" creationId="{CEE40F7C-E5D0-4F8E-9087-1BEDE023BA02}"/>
          </ac:spMkLst>
        </pc:spChg>
        <pc:spChg chg="add mod">
          <ac:chgData name="Minh Minh" userId="431fb57528038f3f" providerId="LiveId" clId="{40D8E56D-4020-41AF-A208-6621CD229BB6}" dt="2025-08-07T02:12:08.535" v="857" actId="20577"/>
          <ac:spMkLst>
            <pc:docMk/>
            <pc:sldMk cId="0" sldId="257"/>
            <ac:spMk id="73" creationId="{10CC1143-936E-4C89-B8C6-194106B27B15}"/>
          </ac:spMkLst>
        </pc:spChg>
        <pc:grpChg chg="mod">
          <ac:chgData name="Minh Minh" userId="431fb57528038f3f" providerId="LiveId" clId="{40D8E56D-4020-41AF-A208-6621CD229BB6}" dt="2025-08-07T02:09:08.315" v="692" actId="1076"/>
          <ac:grpSpMkLst>
            <pc:docMk/>
            <pc:sldMk cId="0" sldId="257"/>
            <ac:grpSpMk id="2" creationId="{00000000-0000-0000-0000-000000000000}"/>
          </ac:grpSpMkLst>
        </pc:grpChg>
        <pc:grpChg chg="del">
          <ac:chgData name="Minh Minh" userId="431fb57528038f3f" providerId="LiveId" clId="{40D8E56D-4020-41AF-A208-6621CD229BB6}" dt="2025-08-07T02:09:26.893" v="696" actId="478"/>
          <ac:grpSpMkLst>
            <pc:docMk/>
            <pc:sldMk cId="0" sldId="257"/>
            <ac:grpSpMk id="5" creationId="{00000000-0000-0000-0000-000000000000}"/>
          </ac:grpSpMkLst>
        </pc:grpChg>
        <pc:grpChg chg="del">
          <ac:chgData name="Minh Minh" userId="431fb57528038f3f" providerId="LiveId" clId="{40D8E56D-4020-41AF-A208-6621CD229BB6}" dt="2025-08-07T02:09:39.937" v="702" actId="478"/>
          <ac:grpSpMkLst>
            <pc:docMk/>
            <pc:sldMk cId="0" sldId="257"/>
            <ac:grpSpMk id="8" creationId="{00000000-0000-0000-0000-000000000000}"/>
          </ac:grpSpMkLst>
        </pc:grpChg>
        <pc:grpChg chg="mod">
          <ac:chgData name="Minh Minh" userId="431fb57528038f3f" providerId="LiveId" clId="{40D8E56D-4020-41AF-A208-6621CD229BB6}" dt="2025-08-07T02:09:12.820" v="693" actId="1076"/>
          <ac:grpSpMkLst>
            <pc:docMk/>
            <pc:sldMk cId="0" sldId="257"/>
            <ac:grpSpMk id="18" creationId="{00000000-0000-0000-0000-000000000000}"/>
          </ac:grpSpMkLst>
        </pc:grpChg>
        <pc:grpChg chg="del">
          <ac:chgData name="Minh Minh" userId="431fb57528038f3f" providerId="LiveId" clId="{40D8E56D-4020-41AF-A208-6621CD229BB6}" dt="2025-08-07T02:09:34.139" v="699" actId="478"/>
          <ac:grpSpMkLst>
            <pc:docMk/>
            <pc:sldMk cId="0" sldId="257"/>
            <ac:grpSpMk id="21" creationId="{00000000-0000-0000-0000-000000000000}"/>
          </ac:grpSpMkLst>
        </pc:grpChg>
        <pc:grpChg chg="del">
          <ac:chgData name="Minh Minh" userId="431fb57528038f3f" providerId="LiveId" clId="{40D8E56D-4020-41AF-A208-6621CD229BB6}" dt="2025-08-07T02:09:41.249" v="703" actId="478"/>
          <ac:grpSpMkLst>
            <pc:docMk/>
            <pc:sldMk cId="0" sldId="257"/>
            <ac:grpSpMk id="24" creationId="{00000000-0000-0000-0000-000000000000}"/>
          </ac:grpSpMkLst>
        </pc:grpChg>
        <pc:grpChg chg="add del mod">
          <ac:chgData name="Minh Minh" userId="431fb57528038f3f" providerId="LiveId" clId="{40D8E56D-4020-41AF-A208-6621CD229BB6}" dt="2025-08-07T02:06:30.939" v="593"/>
          <ac:grpSpMkLst>
            <pc:docMk/>
            <pc:sldMk cId="0" sldId="257"/>
            <ac:grpSpMk id="39" creationId="{682D07C8-FB04-437A-A5FD-D7BDBE44883F}"/>
          </ac:grpSpMkLst>
        </pc:grpChg>
        <pc:grpChg chg="add mod">
          <ac:chgData name="Minh Minh" userId="431fb57528038f3f" providerId="LiveId" clId="{40D8E56D-4020-41AF-A208-6621CD229BB6}" dt="2025-08-07T02:10:16.333" v="709" actId="1076"/>
          <ac:grpSpMkLst>
            <pc:docMk/>
            <pc:sldMk cId="0" sldId="257"/>
            <ac:grpSpMk id="42" creationId="{82C67E89-24D1-4792-8C81-D88FFF94529E}"/>
          </ac:grpSpMkLst>
        </pc:grpChg>
        <pc:grpChg chg="add mod">
          <ac:chgData name="Minh Minh" userId="431fb57528038f3f" providerId="LiveId" clId="{40D8E56D-4020-41AF-A208-6621CD229BB6}" dt="2025-08-07T02:10:16.333" v="709" actId="1076"/>
          <ac:grpSpMkLst>
            <pc:docMk/>
            <pc:sldMk cId="0" sldId="257"/>
            <ac:grpSpMk id="45" creationId="{90A8911D-C852-4B8E-B4C7-CD4FE2BBE420}"/>
          </ac:grpSpMkLst>
        </pc:grpChg>
        <pc:grpChg chg="add mod">
          <ac:chgData name="Minh Minh" userId="431fb57528038f3f" providerId="LiveId" clId="{40D8E56D-4020-41AF-A208-6621CD229BB6}" dt="2025-08-07T02:10:21.678" v="711" actId="1076"/>
          <ac:grpSpMkLst>
            <pc:docMk/>
            <pc:sldMk cId="0" sldId="257"/>
            <ac:grpSpMk id="50" creationId="{DC228C0D-F899-4B6D-B70C-554DF028FDBB}"/>
          </ac:grpSpMkLst>
        </pc:grpChg>
        <pc:grpChg chg="add mod">
          <ac:chgData name="Minh Minh" userId="431fb57528038f3f" providerId="LiveId" clId="{40D8E56D-4020-41AF-A208-6621CD229BB6}" dt="2025-08-07T02:10:21.678" v="711" actId="1076"/>
          <ac:grpSpMkLst>
            <pc:docMk/>
            <pc:sldMk cId="0" sldId="257"/>
            <ac:grpSpMk id="53" creationId="{644DC016-31C6-42E6-A0DD-372E81196E12}"/>
          </ac:grpSpMkLst>
        </pc:grpChg>
        <pc:grpChg chg="add mod">
          <ac:chgData name="Minh Minh" userId="431fb57528038f3f" providerId="LiveId" clId="{40D8E56D-4020-41AF-A208-6621CD229BB6}" dt="2025-08-07T02:10:25.994" v="713" actId="1076"/>
          <ac:grpSpMkLst>
            <pc:docMk/>
            <pc:sldMk cId="0" sldId="257"/>
            <ac:grpSpMk id="58" creationId="{74CFDA2A-D018-4937-A373-9321C6258863}"/>
          </ac:grpSpMkLst>
        </pc:grpChg>
        <pc:grpChg chg="add mod">
          <ac:chgData name="Minh Minh" userId="431fb57528038f3f" providerId="LiveId" clId="{40D8E56D-4020-41AF-A208-6621CD229BB6}" dt="2025-08-07T02:10:25.994" v="713" actId="1076"/>
          <ac:grpSpMkLst>
            <pc:docMk/>
            <pc:sldMk cId="0" sldId="257"/>
            <ac:grpSpMk id="61" creationId="{D7054922-92C7-429C-A4FE-D0B8B78D827C}"/>
          </ac:grpSpMkLst>
        </pc:grpChg>
        <pc:grpChg chg="add mod">
          <ac:chgData name="Minh Minh" userId="431fb57528038f3f" providerId="LiveId" clId="{40D8E56D-4020-41AF-A208-6621CD229BB6}" dt="2025-08-07T02:11:00.236" v="716" actId="1076"/>
          <ac:grpSpMkLst>
            <pc:docMk/>
            <pc:sldMk cId="0" sldId="257"/>
            <ac:grpSpMk id="66" creationId="{3880353D-B8A6-404B-B4DC-09104CA50C01}"/>
          </ac:grpSpMkLst>
        </pc:grpChg>
        <pc:grpChg chg="add mod">
          <ac:chgData name="Minh Minh" userId="431fb57528038f3f" providerId="LiveId" clId="{40D8E56D-4020-41AF-A208-6621CD229BB6}" dt="2025-08-07T02:11:00.236" v="716" actId="1076"/>
          <ac:grpSpMkLst>
            <pc:docMk/>
            <pc:sldMk cId="0" sldId="257"/>
            <ac:grpSpMk id="69" creationId="{E8C6CECE-493F-4313-828B-850849FB0BC6}"/>
          </ac:grpSpMkLst>
        </pc:grpChg>
      </pc:sldChg>
      <pc:sldChg chg="addSp delSp modSp mod">
        <pc:chgData name="Minh Minh" userId="431fb57528038f3f" providerId="LiveId" clId="{40D8E56D-4020-41AF-A208-6621CD229BB6}" dt="2025-08-07T03:43:53.163" v="2984" actId="14100"/>
        <pc:sldMkLst>
          <pc:docMk/>
          <pc:sldMk cId="0" sldId="258"/>
        </pc:sldMkLst>
        <pc:spChg chg="mod">
          <ac:chgData name="Minh Minh" userId="431fb57528038f3f" providerId="LiveId" clId="{40D8E56D-4020-41AF-A208-6621CD229BB6}" dt="2025-08-07T02:12:56.689" v="860" actId="2711"/>
          <ac:spMkLst>
            <pc:docMk/>
            <pc:sldMk cId="0" sldId="258"/>
            <ac:spMk id="4" creationId="{00000000-0000-0000-0000-000000000000}"/>
          </ac:spMkLst>
        </pc:spChg>
        <pc:spChg chg="mod">
          <ac:chgData name="Minh Minh" userId="431fb57528038f3f" providerId="LiveId" clId="{40D8E56D-4020-41AF-A208-6621CD229BB6}" dt="2025-08-07T02:12:56.689" v="860" actId="2711"/>
          <ac:spMkLst>
            <pc:docMk/>
            <pc:sldMk cId="0" sldId="258"/>
            <ac:spMk id="7" creationId="{00000000-0000-0000-0000-000000000000}"/>
          </ac:spMkLst>
        </pc:spChg>
        <pc:spChg chg="mod">
          <ac:chgData name="Minh Minh" userId="431fb57528038f3f" providerId="LiveId" clId="{40D8E56D-4020-41AF-A208-6621CD229BB6}" dt="2025-08-07T02:12:56.689" v="860" actId="2711"/>
          <ac:spMkLst>
            <pc:docMk/>
            <pc:sldMk cId="0" sldId="258"/>
            <ac:spMk id="10" creationId="{00000000-0000-0000-0000-000000000000}"/>
          </ac:spMkLst>
        </pc:spChg>
        <pc:spChg chg="mod">
          <ac:chgData name="Minh Minh" userId="431fb57528038f3f" providerId="LiveId" clId="{40D8E56D-4020-41AF-A208-6621CD229BB6}" dt="2025-08-07T02:12:56.689" v="860" actId="2711"/>
          <ac:spMkLst>
            <pc:docMk/>
            <pc:sldMk cId="0" sldId="258"/>
            <ac:spMk id="13" creationId="{00000000-0000-0000-0000-000000000000}"/>
          </ac:spMkLst>
        </pc:spChg>
        <pc:spChg chg="mod">
          <ac:chgData name="Minh Minh" userId="431fb57528038f3f" providerId="LiveId" clId="{40D8E56D-4020-41AF-A208-6621CD229BB6}" dt="2025-08-07T02:13:46.064" v="876" actId="1076"/>
          <ac:spMkLst>
            <pc:docMk/>
            <pc:sldMk cId="0" sldId="258"/>
            <ac:spMk id="14" creationId="{00000000-0000-0000-0000-000000000000}"/>
          </ac:spMkLst>
        </pc:spChg>
        <pc:spChg chg="mod">
          <ac:chgData name="Minh Minh" userId="431fb57528038f3f" providerId="LiveId" clId="{40D8E56D-4020-41AF-A208-6621CD229BB6}" dt="2025-08-07T03:43:39.018" v="2983" actId="14100"/>
          <ac:spMkLst>
            <pc:docMk/>
            <pc:sldMk cId="0" sldId="258"/>
            <ac:spMk id="16" creationId="{00000000-0000-0000-0000-000000000000}"/>
          </ac:spMkLst>
        </pc:spChg>
        <pc:spChg chg="del mod">
          <ac:chgData name="Minh Minh" userId="431fb57528038f3f" providerId="LiveId" clId="{40D8E56D-4020-41AF-A208-6621CD229BB6}" dt="2025-08-07T02:13:43.268" v="874" actId="478"/>
          <ac:spMkLst>
            <pc:docMk/>
            <pc:sldMk cId="0" sldId="258"/>
            <ac:spMk id="17" creationId="{00000000-0000-0000-0000-000000000000}"/>
          </ac:spMkLst>
        </pc:spChg>
        <pc:spChg chg="mod">
          <ac:chgData name="Minh Minh" userId="431fb57528038f3f" providerId="LiveId" clId="{40D8E56D-4020-41AF-A208-6621CD229BB6}" dt="2025-08-07T02:12:56.689" v="860" actId="2711"/>
          <ac:spMkLst>
            <pc:docMk/>
            <pc:sldMk cId="0" sldId="258"/>
            <ac:spMk id="20" creationId="{00000000-0000-0000-0000-000000000000}"/>
          </ac:spMkLst>
        </pc:spChg>
        <pc:spChg chg="mod">
          <ac:chgData name="Minh Minh" userId="431fb57528038f3f" providerId="LiveId" clId="{40D8E56D-4020-41AF-A208-6621CD229BB6}" dt="2025-08-07T02:12:56.689" v="860" actId="2711"/>
          <ac:spMkLst>
            <pc:docMk/>
            <pc:sldMk cId="0" sldId="258"/>
            <ac:spMk id="23" creationId="{00000000-0000-0000-0000-000000000000}"/>
          </ac:spMkLst>
        </pc:spChg>
        <pc:spChg chg="mod">
          <ac:chgData name="Minh Minh" userId="431fb57528038f3f" providerId="LiveId" clId="{40D8E56D-4020-41AF-A208-6621CD229BB6}" dt="2025-08-07T02:12:56.689" v="860" actId="2711"/>
          <ac:spMkLst>
            <pc:docMk/>
            <pc:sldMk cId="0" sldId="258"/>
            <ac:spMk id="26" creationId="{00000000-0000-0000-0000-000000000000}"/>
          </ac:spMkLst>
        </pc:spChg>
        <pc:spChg chg="mod">
          <ac:chgData name="Minh Minh" userId="431fb57528038f3f" providerId="LiveId" clId="{40D8E56D-4020-41AF-A208-6621CD229BB6}" dt="2025-08-07T02:12:56.689" v="860" actId="2711"/>
          <ac:spMkLst>
            <pc:docMk/>
            <pc:sldMk cId="0" sldId="258"/>
            <ac:spMk id="29" creationId="{00000000-0000-0000-0000-000000000000}"/>
          </ac:spMkLst>
        </pc:spChg>
        <pc:spChg chg="del mod">
          <ac:chgData name="Minh Minh" userId="431fb57528038f3f" providerId="LiveId" clId="{40D8E56D-4020-41AF-A208-6621CD229BB6}" dt="2025-08-07T02:13:50.456" v="877" actId="478"/>
          <ac:spMkLst>
            <pc:docMk/>
            <pc:sldMk cId="0" sldId="258"/>
            <ac:spMk id="30" creationId="{00000000-0000-0000-0000-000000000000}"/>
          </ac:spMkLst>
        </pc:spChg>
        <pc:spChg chg="del mod">
          <ac:chgData name="Minh Minh" userId="431fb57528038f3f" providerId="LiveId" clId="{40D8E56D-4020-41AF-A208-6621CD229BB6}" dt="2025-08-07T02:13:50.456" v="877" actId="478"/>
          <ac:spMkLst>
            <pc:docMk/>
            <pc:sldMk cId="0" sldId="258"/>
            <ac:spMk id="31" creationId="{00000000-0000-0000-0000-000000000000}"/>
          </ac:spMkLst>
        </pc:spChg>
        <pc:spChg chg="del mod">
          <ac:chgData name="Minh Minh" userId="431fb57528038f3f" providerId="LiveId" clId="{40D8E56D-4020-41AF-A208-6621CD229BB6}" dt="2025-08-07T02:13:50.456" v="877" actId="478"/>
          <ac:spMkLst>
            <pc:docMk/>
            <pc:sldMk cId="0" sldId="258"/>
            <ac:spMk id="32" creationId="{00000000-0000-0000-0000-000000000000}"/>
          </ac:spMkLst>
        </pc:spChg>
        <pc:spChg chg="del mod">
          <ac:chgData name="Minh Minh" userId="431fb57528038f3f" providerId="LiveId" clId="{40D8E56D-4020-41AF-A208-6621CD229BB6}" dt="2025-08-07T02:13:50.456" v="877" actId="478"/>
          <ac:spMkLst>
            <pc:docMk/>
            <pc:sldMk cId="0" sldId="258"/>
            <ac:spMk id="33" creationId="{00000000-0000-0000-0000-000000000000}"/>
          </ac:spMkLst>
        </pc:spChg>
        <pc:spChg chg="del mod">
          <ac:chgData name="Minh Minh" userId="431fb57528038f3f" providerId="LiveId" clId="{40D8E56D-4020-41AF-A208-6621CD229BB6}" dt="2025-08-07T02:14:02.033" v="882" actId="478"/>
          <ac:spMkLst>
            <pc:docMk/>
            <pc:sldMk cId="0" sldId="258"/>
            <ac:spMk id="34" creationId="{00000000-0000-0000-0000-000000000000}"/>
          </ac:spMkLst>
        </pc:spChg>
        <pc:spChg chg="del mod">
          <ac:chgData name="Minh Minh" userId="431fb57528038f3f" providerId="LiveId" clId="{40D8E56D-4020-41AF-A208-6621CD229BB6}" dt="2025-08-07T02:13:50.456" v="877" actId="478"/>
          <ac:spMkLst>
            <pc:docMk/>
            <pc:sldMk cId="0" sldId="258"/>
            <ac:spMk id="35" creationId="{00000000-0000-0000-0000-000000000000}"/>
          </ac:spMkLst>
        </pc:spChg>
        <pc:spChg chg="del mod">
          <ac:chgData name="Minh Minh" userId="431fb57528038f3f" providerId="LiveId" clId="{40D8E56D-4020-41AF-A208-6621CD229BB6}" dt="2025-08-07T02:14:04.409" v="883" actId="478"/>
          <ac:spMkLst>
            <pc:docMk/>
            <pc:sldMk cId="0" sldId="258"/>
            <ac:spMk id="36" creationId="{00000000-0000-0000-0000-000000000000}"/>
          </ac:spMkLst>
        </pc:spChg>
        <pc:spChg chg="del mod">
          <ac:chgData name="Minh Minh" userId="431fb57528038f3f" providerId="LiveId" clId="{40D8E56D-4020-41AF-A208-6621CD229BB6}" dt="2025-08-07T02:13:50.456" v="877" actId="478"/>
          <ac:spMkLst>
            <pc:docMk/>
            <pc:sldMk cId="0" sldId="258"/>
            <ac:spMk id="37" creationId="{00000000-0000-0000-0000-000000000000}"/>
          </ac:spMkLst>
        </pc:spChg>
        <pc:spChg chg="mod">
          <ac:chgData name="Minh Minh" userId="431fb57528038f3f" providerId="LiveId" clId="{40D8E56D-4020-41AF-A208-6621CD229BB6}" dt="2025-08-07T02:12:56.689" v="860" actId="2711"/>
          <ac:spMkLst>
            <pc:docMk/>
            <pc:sldMk cId="0" sldId="258"/>
            <ac:spMk id="40" creationId="{00000000-0000-0000-0000-000000000000}"/>
          </ac:spMkLst>
        </pc:spChg>
        <pc:spChg chg="mod">
          <ac:chgData name="Minh Minh" userId="431fb57528038f3f" providerId="LiveId" clId="{40D8E56D-4020-41AF-A208-6621CD229BB6}" dt="2025-08-07T02:12:56.689" v="860" actId="2711"/>
          <ac:spMkLst>
            <pc:docMk/>
            <pc:sldMk cId="0" sldId="258"/>
            <ac:spMk id="43" creationId="{00000000-0000-0000-0000-000000000000}"/>
          </ac:spMkLst>
        </pc:spChg>
        <pc:spChg chg="mod">
          <ac:chgData name="Minh Minh" userId="431fb57528038f3f" providerId="LiveId" clId="{40D8E56D-4020-41AF-A208-6621CD229BB6}" dt="2025-08-07T02:12:56.689" v="860" actId="2711"/>
          <ac:spMkLst>
            <pc:docMk/>
            <pc:sldMk cId="0" sldId="258"/>
            <ac:spMk id="46" creationId="{00000000-0000-0000-0000-000000000000}"/>
          </ac:spMkLst>
        </pc:spChg>
        <pc:spChg chg="add mod">
          <ac:chgData name="Minh Minh" userId="431fb57528038f3f" providerId="LiveId" clId="{40D8E56D-4020-41AF-A208-6621CD229BB6}" dt="2025-08-07T03:43:53.163" v="2984" actId="14100"/>
          <ac:spMkLst>
            <pc:docMk/>
            <pc:sldMk cId="0" sldId="258"/>
            <ac:spMk id="48" creationId="{090D7669-475B-45D7-BA1A-079F99F74F00}"/>
          </ac:spMkLst>
        </pc:spChg>
        <pc:spChg chg="add mod">
          <ac:chgData name="Minh Minh" userId="431fb57528038f3f" providerId="LiveId" clId="{40D8E56D-4020-41AF-A208-6621CD229BB6}" dt="2025-08-07T03:43:38.871" v="2982" actId="1076"/>
          <ac:spMkLst>
            <pc:docMk/>
            <pc:sldMk cId="0" sldId="258"/>
            <ac:spMk id="49" creationId="{110E4EEA-88AA-4C42-81BE-5B90C6DD88AB}"/>
          </ac:spMkLst>
        </pc:spChg>
        <pc:grpChg chg="del">
          <ac:chgData name="Minh Minh" userId="431fb57528038f3f" providerId="LiveId" clId="{40D8E56D-4020-41AF-A208-6621CD229BB6}" dt="2025-08-07T02:13:56.498" v="879" actId="478"/>
          <ac:grpSpMkLst>
            <pc:docMk/>
            <pc:sldMk cId="0" sldId="258"/>
            <ac:grpSpMk id="2" creationId="{00000000-0000-0000-0000-000000000000}"/>
          </ac:grpSpMkLst>
        </pc:grpChg>
        <pc:grpChg chg="del">
          <ac:chgData name="Minh Minh" userId="431fb57528038f3f" providerId="LiveId" clId="{40D8E56D-4020-41AF-A208-6621CD229BB6}" dt="2025-08-07T02:14:08.033" v="886" actId="478"/>
          <ac:grpSpMkLst>
            <pc:docMk/>
            <pc:sldMk cId="0" sldId="258"/>
            <ac:grpSpMk id="5" creationId="{00000000-0000-0000-0000-000000000000}"/>
          </ac:grpSpMkLst>
        </pc:grpChg>
        <pc:grpChg chg="del">
          <ac:chgData name="Minh Minh" userId="431fb57528038f3f" providerId="LiveId" clId="{40D8E56D-4020-41AF-A208-6621CD229BB6}" dt="2025-08-07T02:13:51.846" v="878" actId="478"/>
          <ac:grpSpMkLst>
            <pc:docMk/>
            <pc:sldMk cId="0" sldId="258"/>
            <ac:grpSpMk id="8" creationId="{00000000-0000-0000-0000-000000000000}"/>
          </ac:grpSpMkLst>
        </pc:grpChg>
        <pc:grpChg chg="del">
          <ac:chgData name="Minh Minh" userId="431fb57528038f3f" providerId="LiveId" clId="{40D8E56D-4020-41AF-A208-6621CD229BB6}" dt="2025-08-07T02:14:06.903" v="885" actId="478"/>
          <ac:grpSpMkLst>
            <pc:docMk/>
            <pc:sldMk cId="0" sldId="258"/>
            <ac:grpSpMk id="11" creationId="{00000000-0000-0000-0000-000000000000}"/>
          </ac:grpSpMkLst>
        </pc:grpChg>
        <pc:grpChg chg="del">
          <ac:chgData name="Minh Minh" userId="431fb57528038f3f" providerId="LiveId" clId="{40D8E56D-4020-41AF-A208-6621CD229BB6}" dt="2025-08-07T02:13:57.687" v="880" actId="478"/>
          <ac:grpSpMkLst>
            <pc:docMk/>
            <pc:sldMk cId="0" sldId="258"/>
            <ac:grpSpMk id="18" creationId="{00000000-0000-0000-0000-000000000000}"/>
          </ac:grpSpMkLst>
        </pc:grpChg>
        <pc:grpChg chg="del">
          <ac:chgData name="Minh Minh" userId="431fb57528038f3f" providerId="LiveId" clId="{40D8E56D-4020-41AF-A208-6621CD229BB6}" dt="2025-08-07T02:13:50.456" v="877" actId="478"/>
          <ac:grpSpMkLst>
            <pc:docMk/>
            <pc:sldMk cId="0" sldId="258"/>
            <ac:grpSpMk id="21" creationId="{00000000-0000-0000-0000-000000000000}"/>
          </ac:grpSpMkLst>
        </pc:grpChg>
        <pc:grpChg chg="del">
          <ac:chgData name="Minh Minh" userId="431fb57528038f3f" providerId="LiveId" clId="{40D8E56D-4020-41AF-A208-6621CD229BB6}" dt="2025-08-07T02:14:05.258" v="884" actId="478"/>
          <ac:grpSpMkLst>
            <pc:docMk/>
            <pc:sldMk cId="0" sldId="258"/>
            <ac:grpSpMk id="24" creationId="{00000000-0000-0000-0000-000000000000}"/>
          </ac:grpSpMkLst>
        </pc:grpChg>
        <pc:grpChg chg="del">
          <ac:chgData name="Minh Minh" userId="431fb57528038f3f" providerId="LiveId" clId="{40D8E56D-4020-41AF-A208-6621CD229BB6}" dt="2025-08-07T02:13:50.456" v="877" actId="478"/>
          <ac:grpSpMkLst>
            <pc:docMk/>
            <pc:sldMk cId="0" sldId="258"/>
            <ac:grpSpMk id="27" creationId="{00000000-0000-0000-0000-000000000000}"/>
          </ac:grpSpMkLst>
        </pc:grpChg>
      </pc:sldChg>
      <pc:sldChg chg="delSp modSp mod">
        <pc:chgData name="Minh Minh" userId="431fb57528038f3f" providerId="LiveId" clId="{40D8E56D-4020-41AF-A208-6621CD229BB6}" dt="2025-08-07T02:28:06.926" v="1353" actId="20577"/>
        <pc:sldMkLst>
          <pc:docMk/>
          <pc:sldMk cId="0" sldId="259"/>
        </pc:sldMkLst>
        <pc:spChg chg="mod">
          <ac:chgData name="Minh Minh" userId="431fb57528038f3f" providerId="LiveId" clId="{40D8E56D-4020-41AF-A208-6621CD229BB6}" dt="2025-08-07T02:25:38.341" v="1349" actId="1076"/>
          <ac:spMkLst>
            <pc:docMk/>
            <pc:sldMk cId="0" sldId="259"/>
            <ac:spMk id="2" creationId="{00000000-0000-0000-0000-000000000000}"/>
          </ac:spMkLst>
        </pc:spChg>
        <pc:spChg chg="mod">
          <ac:chgData name="Minh Minh" userId="431fb57528038f3f" providerId="LiveId" clId="{40D8E56D-4020-41AF-A208-6621CD229BB6}" dt="2025-08-07T02:25:47.496" v="1350" actId="1076"/>
          <ac:spMkLst>
            <pc:docMk/>
            <pc:sldMk cId="0" sldId="259"/>
            <ac:spMk id="3" creationId="{00000000-0000-0000-0000-000000000000}"/>
          </ac:spMkLst>
        </pc:spChg>
        <pc:spChg chg="mod">
          <ac:chgData name="Minh Minh" userId="431fb57528038f3f" providerId="LiveId" clId="{40D8E56D-4020-41AF-A208-6621CD229BB6}" dt="2025-08-07T02:21:24.128" v="1145" actId="2711"/>
          <ac:spMkLst>
            <pc:docMk/>
            <pc:sldMk cId="0" sldId="259"/>
            <ac:spMk id="6" creationId="{00000000-0000-0000-0000-000000000000}"/>
          </ac:spMkLst>
        </pc:spChg>
        <pc:spChg chg="mod">
          <ac:chgData name="Minh Minh" userId="431fb57528038f3f" providerId="LiveId" clId="{40D8E56D-4020-41AF-A208-6621CD229BB6}" dt="2025-08-07T02:23:06.908" v="1294" actId="1038"/>
          <ac:spMkLst>
            <pc:docMk/>
            <pc:sldMk cId="0" sldId="259"/>
            <ac:spMk id="7" creationId="{00000000-0000-0000-0000-000000000000}"/>
          </ac:spMkLst>
        </pc:spChg>
        <pc:spChg chg="mod">
          <ac:chgData name="Minh Minh" userId="431fb57528038f3f" providerId="LiveId" clId="{40D8E56D-4020-41AF-A208-6621CD229BB6}" dt="2025-08-07T02:21:24.128" v="1145" actId="2711"/>
          <ac:spMkLst>
            <pc:docMk/>
            <pc:sldMk cId="0" sldId="259"/>
            <ac:spMk id="10" creationId="{00000000-0000-0000-0000-000000000000}"/>
          </ac:spMkLst>
        </pc:spChg>
        <pc:spChg chg="mod">
          <ac:chgData name="Minh Minh" userId="431fb57528038f3f" providerId="LiveId" clId="{40D8E56D-4020-41AF-A208-6621CD229BB6}" dt="2025-08-07T02:21:24.128" v="1145" actId="2711"/>
          <ac:spMkLst>
            <pc:docMk/>
            <pc:sldMk cId="0" sldId="259"/>
            <ac:spMk id="15" creationId="{00000000-0000-0000-0000-000000000000}"/>
          </ac:spMkLst>
        </pc:spChg>
        <pc:spChg chg="mod">
          <ac:chgData name="Minh Minh" userId="431fb57528038f3f" providerId="LiveId" clId="{40D8E56D-4020-41AF-A208-6621CD229BB6}" dt="2025-08-07T02:21:24.128" v="1145" actId="2711"/>
          <ac:spMkLst>
            <pc:docMk/>
            <pc:sldMk cId="0" sldId="259"/>
            <ac:spMk id="18" creationId="{00000000-0000-0000-0000-000000000000}"/>
          </ac:spMkLst>
        </pc:spChg>
        <pc:spChg chg="mod">
          <ac:chgData name="Minh Minh" userId="431fb57528038f3f" providerId="LiveId" clId="{40D8E56D-4020-41AF-A208-6621CD229BB6}" dt="2025-08-07T02:21:24.128" v="1145" actId="2711"/>
          <ac:spMkLst>
            <pc:docMk/>
            <pc:sldMk cId="0" sldId="259"/>
            <ac:spMk id="21" creationId="{00000000-0000-0000-0000-000000000000}"/>
          </ac:spMkLst>
        </pc:spChg>
        <pc:spChg chg="mod">
          <ac:chgData name="Minh Minh" userId="431fb57528038f3f" providerId="LiveId" clId="{40D8E56D-4020-41AF-A208-6621CD229BB6}" dt="2025-08-07T02:28:06.926" v="1353" actId="20577"/>
          <ac:spMkLst>
            <pc:docMk/>
            <pc:sldMk cId="0" sldId="259"/>
            <ac:spMk id="22" creationId="{00000000-0000-0000-0000-000000000000}"/>
          </ac:spMkLst>
        </pc:spChg>
        <pc:spChg chg="del mod">
          <ac:chgData name="Minh Minh" userId="431fb57528038f3f" providerId="LiveId" clId="{40D8E56D-4020-41AF-A208-6621CD229BB6}" dt="2025-08-07T02:22:31.471" v="1249" actId="478"/>
          <ac:spMkLst>
            <pc:docMk/>
            <pc:sldMk cId="0" sldId="259"/>
            <ac:spMk id="23" creationId="{00000000-0000-0000-0000-000000000000}"/>
          </ac:spMkLst>
        </pc:spChg>
        <pc:grpChg chg="mod">
          <ac:chgData name="Minh Minh" userId="431fb57528038f3f" providerId="LiveId" clId="{40D8E56D-4020-41AF-A208-6621CD229BB6}" dt="2025-08-07T02:23:06.908" v="1294" actId="1038"/>
          <ac:grpSpMkLst>
            <pc:docMk/>
            <pc:sldMk cId="0" sldId="259"/>
            <ac:grpSpMk id="11" creationId="{00000000-0000-0000-0000-000000000000}"/>
          </ac:grpSpMkLst>
        </pc:grpChg>
        <pc:grpChg chg="mod">
          <ac:chgData name="Minh Minh" userId="431fb57528038f3f" providerId="LiveId" clId="{40D8E56D-4020-41AF-A208-6621CD229BB6}" dt="2025-08-07T02:22:54.439" v="1274" actId="1038"/>
          <ac:grpSpMkLst>
            <pc:docMk/>
            <pc:sldMk cId="0" sldId="259"/>
            <ac:grpSpMk id="13" creationId="{00000000-0000-0000-0000-000000000000}"/>
          </ac:grpSpMkLst>
        </pc:grpChg>
        <pc:grpChg chg="mod">
          <ac:chgData name="Minh Minh" userId="431fb57528038f3f" providerId="LiveId" clId="{40D8E56D-4020-41AF-A208-6621CD229BB6}" dt="2025-08-07T02:22:54.439" v="1274" actId="1038"/>
          <ac:grpSpMkLst>
            <pc:docMk/>
            <pc:sldMk cId="0" sldId="259"/>
            <ac:grpSpMk id="16" creationId="{00000000-0000-0000-0000-000000000000}"/>
          </ac:grpSpMkLst>
        </pc:grpChg>
      </pc:sldChg>
      <pc:sldChg chg="del">
        <pc:chgData name="Minh Minh" userId="431fb57528038f3f" providerId="LiveId" clId="{40D8E56D-4020-41AF-A208-6621CD229BB6}" dt="2025-08-07T03:33:23.674" v="2828" actId="47"/>
        <pc:sldMkLst>
          <pc:docMk/>
          <pc:sldMk cId="0" sldId="260"/>
        </pc:sldMkLst>
      </pc:sldChg>
      <pc:sldChg chg="del">
        <pc:chgData name="Minh Minh" userId="431fb57528038f3f" providerId="LiveId" clId="{40D8E56D-4020-41AF-A208-6621CD229BB6}" dt="2025-08-07T03:32:20.315" v="2823" actId="47"/>
        <pc:sldMkLst>
          <pc:docMk/>
          <pc:sldMk cId="0" sldId="261"/>
        </pc:sldMkLst>
      </pc:sldChg>
      <pc:sldChg chg="delSp modSp mod ord">
        <pc:chgData name="Minh Minh" userId="431fb57528038f3f" providerId="LiveId" clId="{40D8E56D-4020-41AF-A208-6621CD229BB6}" dt="2025-08-07T02:50:23.042" v="1734" actId="113"/>
        <pc:sldMkLst>
          <pc:docMk/>
          <pc:sldMk cId="0" sldId="262"/>
        </pc:sldMkLst>
        <pc:spChg chg="del">
          <ac:chgData name="Minh Minh" userId="431fb57528038f3f" providerId="LiveId" clId="{40D8E56D-4020-41AF-A208-6621CD229BB6}" dt="2025-08-07T01:59:05.969" v="371" actId="478"/>
          <ac:spMkLst>
            <pc:docMk/>
            <pc:sldMk cId="0" sldId="262"/>
            <ac:spMk id="5" creationId="{00000000-0000-0000-0000-000000000000}"/>
          </ac:spMkLst>
        </pc:spChg>
        <pc:spChg chg="del">
          <ac:chgData name="Minh Minh" userId="431fb57528038f3f" providerId="LiveId" clId="{40D8E56D-4020-41AF-A208-6621CD229BB6}" dt="2025-08-07T01:58:58.586" v="369" actId="478"/>
          <ac:spMkLst>
            <pc:docMk/>
            <pc:sldMk cId="0" sldId="262"/>
            <ac:spMk id="6" creationId="{00000000-0000-0000-0000-000000000000}"/>
          </ac:spMkLst>
        </pc:spChg>
        <pc:spChg chg="mod">
          <ac:chgData name="Minh Minh" userId="431fb57528038f3f" providerId="LiveId" clId="{40D8E56D-4020-41AF-A208-6621CD229BB6}" dt="2025-08-07T02:45:00.212" v="1651"/>
          <ac:spMkLst>
            <pc:docMk/>
            <pc:sldMk cId="0" sldId="262"/>
            <ac:spMk id="22" creationId="{00000000-0000-0000-0000-000000000000}"/>
          </ac:spMkLst>
        </pc:spChg>
        <pc:spChg chg="mod">
          <ac:chgData name="Minh Minh" userId="431fb57528038f3f" providerId="LiveId" clId="{40D8E56D-4020-41AF-A208-6621CD229BB6}" dt="2025-08-07T02:45:22.734" v="1704" actId="1076"/>
          <ac:spMkLst>
            <pc:docMk/>
            <pc:sldMk cId="0" sldId="262"/>
            <ac:spMk id="23" creationId="{00000000-0000-0000-0000-000000000000}"/>
          </ac:spMkLst>
        </pc:spChg>
        <pc:spChg chg="del">
          <ac:chgData name="Minh Minh" userId="431fb57528038f3f" providerId="LiveId" clId="{40D8E56D-4020-41AF-A208-6621CD229BB6}" dt="2025-08-07T01:56:01.814" v="272" actId="478"/>
          <ac:spMkLst>
            <pc:docMk/>
            <pc:sldMk cId="0" sldId="262"/>
            <ac:spMk id="24" creationId="{00000000-0000-0000-0000-000000000000}"/>
          </ac:spMkLst>
        </pc:spChg>
        <pc:spChg chg="del mod">
          <ac:chgData name="Minh Minh" userId="431fb57528038f3f" providerId="LiveId" clId="{40D8E56D-4020-41AF-A208-6621CD229BB6}" dt="2025-08-07T01:58:40.544" v="364" actId="478"/>
          <ac:spMkLst>
            <pc:docMk/>
            <pc:sldMk cId="0" sldId="262"/>
            <ac:spMk id="25" creationId="{00000000-0000-0000-0000-000000000000}"/>
          </ac:spMkLst>
        </pc:spChg>
        <pc:spChg chg="mod">
          <ac:chgData name="Minh Minh" userId="431fb57528038f3f" providerId="LiveId" clId="{40D8E56D-4020-41AF-A208-6621CD229BB6}" dt="2025-08-07T02:50:23.042" v="1734" actId="113"/>
          <ac:spMkLst>
            <pc:docMk/>
            <pc:sldMk cId="0" sldId="262"/>
            <ac:spMk id="26" creationId="{00000000-0000-0000-0000-000000000000}"/>
          </ac:spMkLst>
        </pc:spChg>
        <pc:spChg chg="del mod">
          <ac:chgData name="Minh Minh" userId="431fb57528038f3f" providerId="LiveId" clId="{40D8E56D-4020-41AF-A208-6621CD229BB6}" dt="2025-08-07T02:45:37.007" v="1705" actId="478"/>
          <ac:spMkLst>
            <pc:docMk/>
            <pc:sldMk cId="0" sldId="262"/>
            <ac:spMk id="27" creationId="{00000000-0000-0000-0000-000000000000}"/>
          </ac:spMkLst>
        </pc:spChg>
      </pc:sldChg>
      <pc:sldChg chg="addSp delSp modSp mod ord">
        <pc:chgData name="Minh Minh" userId="431fb57528038f3f" providerId="LiveId" clId="{40D8E56D-4020-41AF-A208-6621CD229BB6}" dt="2025-08-07T02:42:16.114" v="1647" actId="1076"/>
        <pc:sldMkLst>
          <pc:docMk/>
          <pc:sldMk cId="0" sldId="263"/>
        </pc:sldMkLst>
        <pc:spChg chg="mod">
          <ac:chgData name="Minh Minh" userId="431fb57528038f3f" providerId="LiveId" clId="{40D8E56D-4020-41AF-A208-6621CD229BB6}" dt="2025-08-07T02:37:47.068" v="1462" actId="2711"/>
          <ac:spMkLst>
            <pc:docMk/>
            <pc:sldMk cId="0" sldId="263"/>
            <ac:spMk id="4" creationId="{00000000-0000-0000-0000-000000000000}"/>
          </ac:spMkLst>
        </pc:spChg>
        <pc:spChg chg="mod">
          <ac:chgData name="Minh Minh" userId="431fb57528038f3f" providerId="LiveId" clId="{40D8E56D-4020-41AF-A208-6621CD229BB6}" dt="2025-08-07T02:37:47.068" v="1462" actId="2711"/>
          <ac:spMkLst>
            <pc:docMk/>
            <pc:sldMk cId="0" sldId="263"/>
            <ac:spMk id="7" creationId="{00000000-0000-0000-0000-000000000000}"/>
          </ac:spMkLst>
        </pc:spChg>
        <pc:spChg chg="mod">
          <ac:chgData name="Minh Minh" userId="431fb57528038f3f" providerId="LiveId" clId="{40D8E56D-4020-41AF-A208-6621CD229BB6}" dt="2025-08-07T02:37:47.068" v="1462" actId="2711"/>
          <ac:spMkLst>
            <pc:docMk/>
            <pc:sldMk cId="0" sldId="263"/>
            <ac:spMk id="10" creationId="{00000000-0000-0000-0000-000000000000}"/>
          </ac:spMkLst>
        </pc:spChg>
        <pc:spChg chg="mod">
          <ac:chgData name="Minh Minh" userId="431fb57528038f3f" providerId="LiveId" clId="{40D8E56D-4020-41AF-A208-6621CD229BB6}" dt="2025-08-07T02:37:47.068" v="1462" actId="2711"/>
          <ac:spMkLst>
            <pc:docMk/>
            <pc:sldMk cId="0" sldId="263"/>
            <ac:spMk id="13" creationId="{00000000-0000-0000-0000-000000000000}"/>
          </ac:spMkLst>
        </pc:spChg>
        <pc:spChg chg="mod">
          <ac:chgData name="Minh Minh" userId="431fb57528038f3f" providerId="LiveId" clId="{40D8E56D-4020-41AF-A208-6621CD229BB6}" dt="2025-08-07T02:42:16.114" v="1647" actId="1076"/>
          <ac:spMkLst>
            <pc:docMk/>
            <pc:sldMk cId="0" sldId="263"/>
            <ac:spMk id="16" creationId="{00000000-0000-0000-0000-000000000000}"/>
          </ac:spMkLst>
        </pc:spChg>
        <pc:spChg chg="del mod">
          <ac:chgData name="Minh Minh" userId="431fb57528038f3f" providerId="LiveId" clId="{40D8E56D-4020-41AF-A208-6621CD229BB6}" dt="2025-08-07T02:38:06.846" v="1465" actId="478"/>
          <ac:spMkLst>
            <pc:docMk/>
            <pc:sldMk cId="0" sldId="263"/>
            <ac:spMk id="17" creationId="{00000000-0000-0000-0000-000000000000}"/>
          </ac:spMkLst>
        </pc:spChg>
        <pc:spChg chg="mod">
          <ac:chgData name="Minh Minh" userId="431fb57528038f3f" providerId="LiveId" clId="{40D8E56D-4020-41AF-A208-6621CD229BB6}" dt="2025-08-07T02:37:47.068" v="1462" actId="2711"/>
          <ac:spMkLst>
            <pc:docMk/>
            <pc:sldMk cId="0" sldId="263"/>
            <ac:spMk id="20" creationId="{00000000-0000-0000-0000-000000000000}"/>
          </ac:spMkLst>
        </pc:spChg>
        <pc:spChg chg="mod">
          <ac:chgData name="Minh Minh" userId="431fb57528038f3f" providerId="LiveId" clId="{40D8E56D-4020-41AF-A208-6621CD229BB6}" dt="2025-08-07T02:37:47.068" v="1462" actId="2711"/>
          <ac:spMkLst>
            <pc:docMk/>
            <pc:sldMk cId="0" sldId="263"/>
            <ac:spMk id="23" creationId="{00000000-0000-0000-0000-000000000000}"/>
          </ac:spMkLst>
        </pc:spChg>
        <pc:spChg chg="mod">
          <ac:chgData name="Minh Minh" userId="431fb57528038f3f" providerId="LiveId" clId="{40D8E56D-4020-41AF-A208-6621CD229BB6}" dt="2025-08-07T02:40:17.331" v="1625" actId="1076"/>
          <ac:spMkLst>
            <pc:docMk/>
            <pc:sldMk cId="0" sldId="263"/>
            <ac:spMk id="25" creationId="{00000000-0000-0000-0000-000000000000}"/>
          </ac:spMkLst>
        </pc:spChg>
        <pc:spChg chg="mod">
          <ac:chgData name="Minh Minh" userId="431fb57528038f3f" providerId="LiveId" clId="{40D8E56D-4020-41AF-A208-6621CD229BB6}" dt="2025-08-07T02:37:47.068" v="1462" actId="2711"/>
          <ac:spMkLst>
            <pc:docMk/>
            <pc:sldMk cId="0" sldId="263"/>
            <ac:spMk id="26" creationId="{00000000-0000-0000-0000-000000000000}"/>
          </ac:spMkLst>
        </pc:spChg>
        <pc:spChg chg="mod">
          <ac:chgData name="Minh Minh" userId="431fb57528038f3f" providerId="LiveId" clId="{40D8E56D-4020-41AF-A208-6621CD229BB6}" dt="2025-08-07T02:37:47.068" v="1462" actId="2711"/>
          <ac:spMkLst>
            <pc:docMk/>
            <pc:sldMk cId="0" sldId="263"/>
            <ac:spMk id="29" creationId="{00000000-0000-0000-0000-000000000000}"/>
          </ac:spMkLst>
        </pc:spChg>
        <pc:spChg chg="del mod">
          <ac:chgData name="Minh Minh" userId="431fb57528038f3f" providerId="LiveId" clId="{40D8E56D-4020-41AF-A208-6621CD229BB6}" dt="2025-08-07T02:38:27.300" v="1469" actId="478"/>
          <ac:spMkLst>
            <pc:docMk/>
            <pc:sldMk cId="0" sldId="263"/>
            <ac:spMk id="30" creationId="{00000000-0000-0000-0000-000000000000}"/>
          </ac:spMkLst>
        </pc:spChg>
        <pc:spChg chg="del mod">
          <ac:chgData name="Minh Minh" userId="431fb57528038f3f" providerId="LiveId" clId="{40D8E56D-4020-41AF-A208-6621CD229BB6}" dt="2025-08-07T02:38:32.220" v="1471" actId="478"/>
          <ac:spMkLst>
            <pc:docMk/>
            <pc:sldMk cId="0" sldId="263"/>
            <ac:spMk id="31" creationId="{00000000-0000-0000-0000-000000000000}"/>
          </ac:spMkLst>
        </pc:spChg>
        <pc:spChg chg="del mod">
          <ac:chgData name="Minh Minh" userId="431fb57528038f3f" providerId="LiveId" clId="{40D8E56D-4020-41AF-A208-6621CD229BB6}" dt="2025-08-07T02:38:39.675" v="1474" actId="478"/>
          <ac:spMkLst>
            <pc:docMk/>
            <pc:sldMk cId="0" sldId="263"/>
            <ac:spMk id="32" creationId="{00000000-0000-0000-0000-000000000000}"/>
          </ac:spMkLst>
        </pc:spChg>
        <pc:spChg chg="del mod">
          <ac:chgData name="Minh Minh" userId="431fb57528038f3f" providerId="LiveId" clId="{40D8E56D-4020-41AF-A208-6621CD229BB6}" dt="2025-08-07T02:38:49.244" v="1478" actId="478"/>
          <ac:spMkLst>
            <pc:docMk/>
            <pc:sldMk cId="0" sldId="263"/>
            <ac:spMk id="33" creationId="{00000000-0000-0000-0000-000000000000}"/>
          </ac:spMkLst>
        </pc:spChg>
        <pc:spChg chg="mod">
          <ac:chgData name="Minh Minh" userId="431fb57528038f3f" providerId="LiveId" clId="{40D8E56D-4020-41AF-A208-6621CD229BB6}" dt="2025-08-07T02:40:45.962" v="1628" actId="1076"/>
          <ac:spMkLst>
            <pc:docMk/>
            <pc:sldMk cId="0" sldId="263"/>
            <ac:spMk id="34" creationId="{00000000-0000-0000-0000-000000000000}"/>
          </ac:spMkLst>
        </pc:spChg>
        <pc:spChg chg="mod">
          <ac:chgData name="Minh Minh" userId="431fb57528038f3f" providerId="LiveId" clId="{40D8E56D-4020-41AF-A208-6621CD229BB6}" dt="2025-08-07T02:40:40.587" v="1627" actId="1076"/>
          <ac:spMkLst>
            <pc:docMk/>
            <pc:sldMk cId="0" sldId="263"/>
            <ac:spMk id="35" creationId="{00000000-0000-0000-0000-000000000000}"/>
          </ac:spMkLst>
        </pc:spChg>
        <pc:spChg chg="mod">
          <ac:chgData name="Minh Minh" userId="431fb57528038f3f" providerId="LiveId" clId="{40D8E56D-4020-41AF-A208-6621CD229BB6}" dt="2025-08-07T02:40:34.427" v="1626" actId="1076"/>
          <ac:spMkLst>
            <pc:docMk/>
            <pc:sldMk cId="0" sldId="263"/>
            <ac:spMk id="36" creationId="{00000000-0000-0000-0000-000000000000}"/>
          </ac:spMkLst>
        </pc:spChg>
        <pc:spChg chg="mod">
          <ac:chgData name="Minh Minh" userId="431fb57528038f3f" providerId="LiveId" clId="{40D8E56D-4020-41AF-A208-6621CD229BB6}" dt="2025-08-07T02:40:13.586" v="1623" actId="1076"/>
          <ac:spMkLst>
            <pc:docMk/>
            <pc:sldMk cId="0" sldId="263"/>
            <ac:spMk id="37" creationId="{00000000-0000-0000-0000-000000000000}"/>
          </ac:spMkLst>
        </pc:spChg>
        <pc:spChg chg="mod">
          <ac:chgData name="Minh Minh" userId="431fb57528038f3f" providerId="LiveId" clId="{40D8E56D-4020-41AF-A208-6621CD229BB6}" dt="2025-08-07T02:37:47.068" v="1462" actId="2711"/>
          <ac:spMkLst>
            <pc:docMk/>
            <pc:sldMk cId="0" sldId="263"/>
            <ac:spMk id="40" creationId="{00000000-0000-0000-0000-000000000000}"/>
          </ac:spMkLst>
        </pc:spChg>
        <pc:spChg chg="mod">
          <ac:chgData name="Minh Minh" userId="431fb57528038f3f" providerId="LiveId" clId="{40D8E56D-4020-41AF-A208-6621CD229BB6}" dt="2025-08-07T02:37:47.068" v="1462" actId="2711"/>
          <ac:spMkLst>
            <pc:docMk/>
            <pc:sldMk cId="0" sldId="263"/>
            <ac:spMk id="43" creationId="{00000000-0000-0000-0000-000000000000}"/>
          </ac:spMkLst>
        </pc:spChg>
        <pc:spChg chg="mod">
          <ac:chgData name="Minh Minh" userId="431fb57528038f3f" providerId="LiveId" clId="{40D8E56D-4020-41AF-A208-6621CD229BB6}" dt="2025-08-07T02:37:47.068" v="1462" actId="2711"/>
          <ac:spMkLst>
            <pc:docMk/>
            <pc:sldMk cId="0" sldId="263"/>
            <ac:spMk id="46" creationId="{00000000-0000-0000-0000-000000000000}"/>
          </ac:spMkLst>
        </pc:spChg>
        <pc:spChg chg="del">
          <ac:chgData name="Minh Minh" userId="431fb57528038f3f" providerId="LiveId" clId="{40D8E56D-4020-41AF-A208-6621CD229BB6}" dt="2025-08-07T02:38:43.706" v="1476" actId="478"/>
          <ac:spMkLst>
            <pc:docMk/>
            <pc:sldMk cId="0" sldId="263"/>
            <ac:spMk id="47" creationId="{00000000-0000-0000-0000-000000000000}"/>
          </ac:spMkLst>
        </pc:spChg>
        <pc:spChg chg="del">
          <ac:chgData name="Minh Minh" userId="431fb57528038f3f" providerId="LiveId" clId="{40D8E56D-4020-41AF-A208-6621CD229BB6}" dt="2025-08-07T02:38:41.893" v="1475" actId="478"/>
          <ac:spMkLst>
            <pc:docMk/>
            <pc:sldMk cId="0" sldId="263"/>
            <ac:spMk id="48" creationId="{00000000-0000-0000-0000-000000000000}"/>
          </ac:spMkLst>
        </pc:spChg>
        <pc:spChg chg="del">
          <ac:chgData name="Minh Minh" userId="431fb57528038f3f" providerId="LiveId" clId="{40D8E56D-4020-41AF-A208-6621CD229BB6}" dt="2025-08-07T02:39:20.508" v="1558" actId="478"/>
          <ac:spMkLst>
            <pc:docMk/>
            <pc:sldMk cId="0" sldId="263"/>
            <ac:spMk id="49" creationId="{00000000-0000-0000-0000-000000000000}"/>
          </ac:spMkLst>
        </pc:spChg>
        <pc:spChg chg="del">
          <ac:chgData name="Minh Minh" userId="431fb57528038f3f" providerId="LiveId" clId="{40D8E56D-4020-41AF-A208-6621CD229BB6}" dt="2025-08-07T02:39:09.466" v="1525" actId="478"/>
          <ac:spMkLst>
            <pc:docMk/>
            <pc:sldMk cId="0" sldId="263"/>
            <ac:spMk id="50" creationId="{00000000-0000-0000-0000-000000000000}"/>
          </ac:spMkLst>
        </pc:spChg>
        <pc:spChg chg="add mod">
          <ac:chgData name="Minh Minh" userId="431fb57528038f3f" providerId="LiveId" clId="{40D8E56D-4020-41AF-A208-6621CD229BB6}" dt="2025-08-07T02:41:37.581" v="1639" actId="1076"/>
          <ac:spMkLst>
            <pc:docMk/>
            <pc:sldMk cId="0" sldId="263"/>
            <ac:spMk id="52" creationId="{C900F391-0B40-42EC-94E8-C762E43A3719}"/>
          </ac:spMkLst>
        </pc:spChg>
        <pc:spChg chg="add del">
          <ac:chgData name="Minh Minh" userId="431fb57528038f3f" providerId="LiveId" clId="{40D8E56D-4020-41AF-A208-6621CD229BB6}" dt="2025-08-07T02:41:43.523" v="1641" actId="22"/>
          <ac:spMkLst>
            <pc:docMk/>
            <pc:sldMk cId="0" sldId="263"/>
            <ac:spMk id="54" creationId="{E05B5C2C-DCA9-4376-AD6C-6C7E77D79037}"/>
          </ac:spMkLst>
        </pc:spChg>
        <pc:spChg chg="add mod">
          <ac:chgData name="Minh Minh" userId="431fb57528038f3f" providerId="LiveId" clId="{40D8E56D-4020-41AF-A208-6621CD229BB6}" dt="2025-08-07T02:41:51.740" v="1643" actId="1076"/>
          <ac:spMkLst>
            <pc:docMk/>
            <pc:sldMk cId="0" sldId="263"/>
            <ac:spMk id="55" creationId="{91A6F91B-31CF-488F-8931-733E12BE4185}"/>
          </ac:spMkLst>
        </pc:spChg>
        <pc:spChg chg="add mod">
          <ac:chgData name="Minh Minh" userId="431fb57528038f3f" providerId="LiveId" clId="{40D8E56D-4020-41AF-A208-6621CD229BB6}" dt="2025-08-07T02:41:56.968" v="1645" actId="1076"/>
          <ac:spMkLst>
            <pc:docMk/>
            <pc:sldMk cId="0" sldId="263"/>
            <ac:spMk id="56" creationId="{D9CF48D4-9EAE-433C-B086-F3BC891BE886}"/>
          </ac:spMkLst>
        </pc:spChg>
        <pc:grpChg chg="del">
          <ac:chgData name="Minh Minh" userId="431fb57528038f3f" providerId="LiveId" clId="{40D8E56D-4020-41AF-A208-6621CD229BB6}" dt="2025-08-07T02:38:35.565" v="1472" actId="478"/>
          <ac:grpSpMkLst>
            <pc:docMk/>
            <pc:sldMk cId="0" sldId="263"/>
            <ac:grpSpMk id="2" creationId="{00000000-0000-0000-0000-000000000000}"/>
          </ac:grpSpMkLst>
        </pc:grpChg>
        <pc:grpChg chg="del">
          <ac:chgData name="Minh Minh" userId="431fb57528038f3f" providerId="LiveId" clId="{40D8E56D-4020-41AF-A208-6621CD229BB6}" dt="2025-08-07T02:38:29.820" v="1470" actId="478"/>
          <ac:grpSpMkLst>
            <pc:docMk/>
            <pc:sldMk cId="0" sldId="263"/>
            <ac:grpSpMk id="5" creationId="{00000000-0000-0000-0000-000000000000}"/>
          </ac:grpSpMkLst>
        </pc:grpChg>
        <pc:grpChg chg="del">
          <ac:chgData name="Minh Minh" userId="431fb57528038f3f" providerId="LiveId" clId="{40D8E56D-4020-41AF-A208-6621CD229BB6}" dt="2025-08-07T02:38:37.393" v="1473" actId="478"/>
          <ac:grpSpMkLst>
            <pc:docMk/>
            <pc:sldMk cId="0" sldId="263"/>
            <ac:grpSpMk id="8" creationId="{00000000-0000-0000-0000-000000000000}"/>
          </ac:grpSpMkLst>
        </pc:grpChg>
        <pc:grpChg chg="del">
          <ac:chgData name="Minh Minh" userId="431fb57528038f3f" providerId="LiveId" clId="{40D8E56D-4020-41AF-A208-6621CD229BB6}" dt="2025-08-07T02:38:45.970" v="1477" actId="478"/>
          <ac:grpSpMkLst>
            <pc:docMk/>
            <pc:sldMk cId="0" sldId="263"/>
            <ac:grpSpMk id="11" creationId="{00000000-0000-0000-0000-000000000000}"/>
          </ac:grpSpMkLst>
        </pc:grpChg>
        <pc:grpChg chg="mod">
          <ac:chgData name="Minh Minh" userId="431fb57528038f3f" providerId="LiveId" clId="{40D8E56D-4020-41AF-A208-6621CD229BB6}" dt="2025-08-07T02:40:45.962" v="1628" actId="1076"/>
          <ac:grpSpMkLst>
            <pc:docMk/>
            <pc:sldMk cId="0" sldId="263"/>
            <ac:grpSpMk id="18" creationId="{00000000-0000-0000-0000-000000000000}"/>
          </ac:grpSpMkLst>
        </pc:grpChg>
        <pc:grpChg chg="mod">
          <ac:chgData name="Minh Minh" userId="431fb57528038f3f" providerId="LiveId" clId="{40D8E56D-4020-41AF-A208-6621CD229BB6}" dt="2025-08-07T02:40:40.587" v="1627" actId="1076"/>
          <ac:grpSpMkLst>
            <pc:docMk/>
            <pc:sldMk cId="0" sldId="263"/>
            <ac:grpSpMk id="21" creationId="{00000000-0000-0000-0000-000000000000}"/>
          </ac:grpSpMkLst>
        </pc:grpChg>
        <pc:grpChg chg="mod">
          <ac:chgData name="Minh Minh" userId="431fb57528038f3f" providerId="LiveId" clId="{40D8E56D-4020-41AF-A208-6621CD229BB6}" dt="2025-08-07T02:40:34.427" v="1626" actId="1076"/>
          <ac:grpSpMkLst>
            <pc:docMk/>
            <pc:sldMk cId="0" sldId="263"/>
            <ac:grpSpMk id="24" creationId="{00000000-0000-0000-0000-000000000000}"/>
          </ac:grpSpMkLst>
        </pc:grpChg>
        <pc:grpChg chg="mod">
          <ac:chgData name="Minh Minh" userId="431fb57528038f3f" providerId="LiveId" clId="{40D8E56D-4020-41AF-A208-6621CD229BB6}" dt="2025-08-07T02:40:13.586" v="1623" actId="1076"/>
          <ac:grpSpMkLst>
            <pc:docMk/>
            <pc:sldMk cId="0" sldId="263"/>
            <ac:grpSpMk id="27" creationId="{00000000-0000-0000-0000-000000000000}"/>
          </ac:grpSpMkLst>
        </pc:grpChg>
      </pc:sldChg>
      <pc:sldChg chg="del">
        <pc:chgData name="Minh Minh" userId="431fb57528038f3f" providerId="LiveId" clId="{40D8E56D-4020-41AF-A208-6621CD229BB6}" dt="2025-08-07T03:32:22.253" v="2824" actId="47"/>
        <pc:sldMkLst>
          <pc:docMk/>
          <pc:sldMk cId="0" sldId="264"/>
        </pc:sldMkLst>
      </pc:sldChg>
      <pc:sldChg chg="addSp delSp modSp mod ord">
        <pc:chgData name="Minh Minh" userId="431fb57528038f3f" providerId="LiveId" clId="{40D8E56D-4020-41AF-A208-6621CD229BB6}" dt="2025-08-07T02:57:57.314" v="1872" actId="14100"/>
        <pc:sldMkLst>
          <pc:docMk/>
          <pc:sldMk cId="0" sldId="265"/>
        </pc:sldMkLst>
        <pc:spChg chg="del">
          <ac:chgData name="Minh Minh" userId="431fb57528038f3f" providerId="LiveId" clId="{40D8E56D-4020-41AF-A208-6621CD229BB6}" dt="2025-08-07T02:52:42.627" v="1738" actId="478"/>
          <ac:spMkLst>
            <pc:docMk/>
            <pc:sldMk cId="0" sldId="265"/>
            <ac:spMk id="2" creationId="{00000000-0000-0000-0000-000000000000}"/>
          </ac:spMkLst>
        </pc:spChg>
        <pc:spChg chg="del">
          <ac:chgData name="Minh Minh" userId="431fb57528038f3f" providerId="LiveId" clId="{40D8E56D-4020-41AF-A208-6621CD229BB6}" dt="2025-08-07T02:52:46.764" v="1739" actId="478"/>
          <ac:spMkLst>
            <pc:docMk/>
            <pc:sldMk cId="0" sldId="265"/>
            <ac:spMk id="3" creationId="{00000000-0000-0000-0000-000000000000}"/>
          </ac:spMkLst>
        </pc:spChg>
        <pc:spChg chg="mod">
          <ac:chgData name="Minh Minh" userId="431fb57528038f3f" providerId="LiveId" clId="{40D8E56D-4020-41AF-A208-6621CD229BB6}" dt="2025-08-07T02:53:07.893" v="1742" actId="2711"/>
          <ac:spMkLst>
            <pc:docMk/>
            <pc:sldMk cId="0" sldId="265"/>
            <ac:spMk id="6" creationId="{00000000-0000-0000-0000-000000000000}"/>
          </ac:spMkLst>
        </pc:spChg>
        <pc:spChg chg="mod">
          <ac:chgData name="Minh Minh" userId="431fb57528038f3f" providerId="LiveId" clId="{40D8E56D-4020-41AF-A208-6621CD229BB6}" dt="2025-08-07T02:53:07.893" v="1742" actId="2711"/>
          <ac:spMkLst>
            <pc:docMk/>
            <pc:sldMk cId="0" sldId="265"/>
            <ac:spMk id="10" creationId="{00000000-0000-0000-0000-000000000000}"/>
          </ac:spMkLst>
        </pc:spChg>
        <pc:spChg chg="mod">
          <ac:chgData name="Minh Minh" userId="431fb57528038f3f" providerId="LiveId" clId="{40D8E56D-4020-41AF-A208-6621CD229BB6}" dt="2025-08-07T02:53:07.893" v="1742" actId="2711"/>
          <ac:spMkLst>
            <pc:docMk/>
            <pc:sldMk cId="0" sldId="265"/>
            <ac:spMk id="15" creationId="{00000000-0000-0000-0000-000000000000}"/>
          </ac:spMkLst>
        </pc:spChg>
        <pc:spChg chg="mod">
          <ac:chgData name="Minh Minh" userId="431fb57528038f3f" providerId="LiveId" clId="{40D8E56D-4020-41AF-A208-6621CD229BB6}" dt="2025-08-07T02:53:07.893" v="1742" actId="2711"/>
          <ac:spMkLst>
            <pc:docMk/>
            <pc:sldMk cId="0" sldId="265"/>
            <ac:spMk id="18" creationId="{00000000-0000-0000-0000-000000000000}"/>
          </ac:spMkLst>
        </pc:spChg>
        <pc:spChg chg="mod">
          <ac:chgData name="Minh Minh" userId="431fb57528038f3f" providerId="LiveId" clId="{40D8E56D-4020-41AF-A208-6621CD229BB6}" dt="2025-08-07T02:54:29.969" v="1786" actId="1076"/>
          <ac:spMkLst>
            <pc:docMk/>
            <pc:sldMk cId="0" sldId="265"/>
            <ac:spMk id="19" creationId="{00000000-0000-0000-0000-000000000000}"/>
          </ac:spMkLst>
        </pc:spChg>
        <pc:spChg chg="del">
          <ac:chgData name="Minh Minh" userId="431fb57528038f3f" providerId="LiveId" clId="{40D8E56D-4020-41AF-A208-6621CD229BB6}" dt="2025-08-07T02:55:22.435" v="1800" actId="478"/>
          <ac:spMkLst>
            <pc:docMk/>
            <pc:sldMk cId="0" sldId="265"/>
            <ac:spMk id="20" creationId="{00000000-0000-0000-0000-000000000000}"/>
          </ac:spMkLst>
        </pc:spChg>
        <pc:spChg chg="del">
          <ac:chgData name="Minh Minh" userId="431fb57528038f3f" providerId="LiveId" clId="{40D8E56D-4020-41AF-A208-6621CD229BB6}" dt="2025-08-07T02:55:22.435" v="1800" actId="478"/>
          <ac:spMkLst>
            <pc:docMk/>
            <pc:sldMk cId="0" sldId="265"/>
            <ac:spMk id="21" creationId="{00000000-0000-0000-0000-000000000000}"/>
          </ac:spMkLst>
        </pc:spChg>
        <pc:spChg chg="mod">
          <ac:chgData name="Minh Minh" userId="431fb57528038f3f" providerId="LiveId" clId="{40D8E56D-4020-41AF-A208-6621CD229BB6}" dt="2025-08-07T02:53:07.893" v="1742" actId="2711"/>
          <ac:spMkLst>
            <pc:docMk/>
            <pc:sldMk cId="0" sldId="265"/>
            <ac:spMk id="24" creationId="{00000000-0000-0000-0000-000000000000}"/>
          </ac:spMkLst>
        </pc:spChg>
        <pc:spChg chg="mod">
          <ac:chgData name="Minh Minh" userId="431fb57528038f3f" providerId="LiveId" clId="{40D8E56D-4020-41AF-A208-6621CD229BB6}" dt="2025-08-07T02:53:07.893" v="1742" actId="2711"/>
          <ac:spMkLst>
            <pc:docMk/>
            <pc:sldMk cId="0" sldId="265"/>
            <ac:spMk id="27" creationId="{00000000-0000-0000-0000-000000000000}"/>
          </ac:spMkLst>
        </pc:spChg>
        <pc:spChg chg="mod">
          <ac:chgData name="Minh Minh" userId="431fb57528038f3f" providerId="LiveId" clId="{40D8E56D-4020-41AF-A208-6621CD229BB6}" dt="2025-08-07T02:54:29.969" v="1786" actId="1076"/>
          <ac:spMkLst>
            <pc:docMk/>
            <pc:sldMk cId="0" sldId="265"/>
            <ac:spMk id="28" creationId="{00000000-0000-0000-0000-000000000000}"/>
          </ac:spMkLst>
        </pc:spChg>
        <pc:spChg chg="del mod">
          <ac:chgData name="Minh Minh" userId="431fb57528038f3f" providerId="LiveId" clId="{40D8E56D-4020-41AF-A208-6621CD229BB6}" dt="2025-08-07T02:55:22.435" v="1800" actId="478"/>
          <ac:spMkLst>
            <pc:docMk/>
            <pc:sldMk cId="0" sldId="265"/>
            <ac:spMk id="29" creationId="{00000000-0000-0000-0000-000000000000}"/>
          </ac:spMkLst>
        </pc:spChg>
        <pc:spChg chg="mod">
          <ac:chgData name="Minh Minh" userId="431fb57528038f3f" providerId="LiveId" clId="{40D8E56D-4020-41AF-A208-6621CD229BB6}" dt="2025-08-07T02:55:09.981" v="1799" actId="1076"/>
          <ac:spMkLst>
            <pc:docMk/>
            <pc:sldMk cId="0" sldId="265"/>
            <ac:spMk id="30" creationId="{00000000-0000-0000-0000-000000000000}"/>
          </ac:spMkLst>
        </pc:spChg>
        <pc:spChg chg="del mod">
          <ac:chgData name="Minh Minh" userId="431fb57528038f3f" providerId="LiveId" clId="{40D8E56D-4020-41AF-A208-6621CD229BB6}" dt="2025-08-07T02:55:22.435" v="1800" actId="478"/>
          <ac:spMkLst>
            <pc:docMk/>
            <pc:sldMk cId="0" sldId="265"/>
            <ac:spMk id="31" creationId="{00000000-0000-0000-0000-000000000000}"/>
          </ac:spMkLst>
        </pc:spChg>
        <pc:spChg chg="del mod">
          <ac:chgData name="Minh Minh" userId="431fb57528038f3f" providerId="LiveId" clId="{40D8E56D-4020-41AF-A208-6621CD229BB6}" dt="2025-08-07T02:55:22.435" v="1800" actId="478"/>
          <ac:spMkLst>
            <pc:docMk/>
            <pc:sldMk cId="0" sldId="265"/>
            <ac:spMk id="32" creationId="{00000000-0000-0000-0000-000000000000}"/>
          </ac:spMkLst>
        </pc:spChg>
        <pc:spChg chg="del mod">
          <ac:chgData name="Minh Minh" userId="431fb57528038f3f" providerId="LiveId" clId="{40D8E56D-4020-41AF-A208-6621CD229BB6}" dt="2025-08-07T02:55:22.435" v="1800" actId="478"/>
          <ac:spMkLst>
            <pc:docMk/>
            <pc:sldMk cId="0" sldId="265"/>
            <ac:spMk id="33" creationId="{00000000-0000-0000-0000-000000000000}"/>
          </ac:spMkLst>
        </pc:spChg>
        <pc:spChg chg="add mod">
          <ac:chgData name="Minh Minh" userId="431fb57528038f3f" providerId="LiveId" clId="{40D8E56D-4020-41AF-A208-6621CD229BB6}" dt="2025-08-07T02:53:07.893" v="1742" actId="2711"/>
          <ac:spMkLst>
            <pc:docMk/>
            <pc:sldMk cId="0" sldId="265"/>
            <ac:spMk id="34" creationId="{758209E3-B0B3-46F0-9883-E760840E4BE9}"/>
          </ac:spMkLst>
        </pc:spChg>
        <pc:spChg chg="add mod">
          <ac:chgData name="Minh Minh" userId="431fb57528038f3f" providerId="LiveId" clId="{40D8E56D-4020-41AF-A208-6621CD229BB6}" dt="2025-08-07T02:55:41.316" v="1802" actId="1076"/>
          <ac:spMkLst>
            <pc:docMk/>
            <pc:sldMk cId="0" sldId="265"/>
            <ac:spMk id="35" creationId="{7CB799EE-5EAD-4827-8CEC-E34932C09311}"/>
          </ac:spMkLst>
        </pc:spChg>
        <pc:spChg chg="add mod">
          <ac:chgData name="Minh Minh" userId="431fb57528038f3f" providerId="LiveId" clId="{40D8E56D-4020-41AF-A208-6621CD229BB6}" dt="2025-08-07T02:55:47.158" v="1833" actId="20577"/>
          <ac:spMkLst>
            <pc:docMk/>
            <pc:sldMk cId="0" sldId="265"/>
            <ac:spMk id="36" creationId="{0EB4D6C9-6637-4416-BEB8-53B98B6BBDE0}"/>
          </ac:spMkLst>
        </pc:spChg>
        <pc:spChg chg="add mod">
          <ac:chgData name="Minh Minh" userId="431fb57528038f3f" providerId="LiveId" clId="{40D8E56D-4020-41AF-A208-6621CD229BB6}" dt="2025-08-07T02:56:43.696" v="1860" actId="14100"/>
          <ac:spMkLst>
            <pc:docMk/>
            <pc:sldMk cId="0" sldId="265"/>
            <ac:spMk id="37" creationId="{3D9EA0A6-C96F-493F-9107-403744AFB5EC}"/>
          </ac:spMkLst>
        </pc:spChg>
        <pc:spChg chg="add mod">
          <ac:chgData name="Minh Minh" userId="431fb57528038f3f" providerId="LiveId" clId="{40D8E56D-4020-41AF-A208-6621CD229BB6}" dt="2025-08-07T02:57:57.314" v="1872" actId="14100"/>
          <ac:spMkLst>
            <pc:docMk/>
            <pc:sldMk cId="0" sldId="265"/>
            <ac:spMk id="38" creationId="{7ABAD1F1-0FE0-4023-8DBC-20177DC4535B}"/>
          </ac:spMkLst>
        </pc:spChg>
      </pc:sldChg>
      <pc:sldChg chg="addSp delSp modSp mod ord">
        <pc:chgData name="Minh Minh" userId="431fb57528038f3f" providerId="LiveId" clId="{40D8E56D-4020-41AF-A208-6621CD229BB6}" dt="2025-08-07T03:07:41.705" v="2087" actId="1036"/>
        <pc:sldMkLst>
          <pc:docMk/>
          <pc:sldMk cId="0" sldId="266"/>
        </pc:sldMkLst>
        <pc:spChg chg="mod">
          <ac:chgData name="Minh Minh" userId="431fb57528038f3f" providerId="LiveId" clId="{40D8E56D-4020-41AF-A208-6621CD229BB6}" dt="2025-08-07T03:03:32.502" v="1979" actId="2711"/>
          <ac:spMkLst>
            <pc:docMk/>
            <pc:sldMk cId="0" sldId="266"/>
            <ac:spMk id="6" creationId="{00000000-0000-0000-0000-000000000000}"/>
          </ac:spMkLst>
        </pc:spChg>
        <pc:spChg chg="mod">
          <ac:chgData name="Minh Minh" userId="431fb57528038f3f" providerId="LiveId" clId="{40D8E56D-4020-41AF-A208-6621CD229BB6}" dt="2025-08-07T03:03:32.502" v="1979" actId="2711"/>
          <ac:spMkLst>
            <pc:docMk/>
            <pc:sldMk cId="0" sldId="266"/>
            <ac:spMk id="9" creationId="{00000000-0000-0000-0000-000000000000}"/>
          </ac:spMkLst>
        </pc:spChg>
        <pc:spChg chg="mod">
          <ac:chgData name="Minh Minh" userId="431fb57528038f3f" providerId="LiveId" clId="{40D8E56D-4020-41AF-A208-6621CD229BB6}" dt="2025-08-07T03:03:32.502" v="1979" actId="2711"/>
          <ac:spMkLst>
            <pc:docMk/>
            <pc:sldMk cId="0" sldId="266"/>
            <ac:spMk id="12" creationId="{00000000-0000-0000-0000-000000000000}"/>
          </ac:spMkLst>
        </pc:spChg>
        <pc:spChg chg="mod">
          <ac:chgData name="Minh Minh" userId="431fb57528038f3f" providerId="LiveId" clId="{40D8E56D-4020-41AF-A208-6621CD229BB6}" dt="2025-08-07T03:03:32.502" v="1979" actId="2711"/>
          <ac:spMkLst>
            <pc:docMk/>
            <pc:sldMk cId="0" sldId="266"/>
            <ac:spMk id="17" creationId="{00000000-0000-0000-0000-000000000000}"/>
          </ac:spMkLst>
        </pc:spChg>
        <pc:spChg chg="del mod">
          <ac:chgData name="Minh Minh" userId="431fb57528038f3f" providerId="LiveId" clId="{40D8E56D-4020-41AF-A208-6621CD229BB6}" dt="2025-08-07T03:04:30.620" v="1992" actId="478"/>
          <ac:spMkLst>
            <pc:docMk/>
            <pc:sldMk cId="0" sldId="266"/>
            <ac:spMk id="18" creationId="{00000000-0000-0000-0000-000000000000}"/>
          </ac:spMkLst>
        </pc:spChg>
        <pc:spChg chg="del mod">
          <ac:chgData name="Minh Minh" userId="431fb57528038f3f" providerId="LiveId" clId="{40D8E56D-4020-41AF-A208-6621CD229BB6}" dt="2025-08-07T03:04:33.096" v="1993" actId="478"/>
          <ac:spMkLst>
            <pc:docMk/>
            <pc:sldMk cId="0" sldId="266"/>
            <ac:spMk id="19" creationId="{00000000-0000-0000-0000-000000000000}"/>
          </ac:spMkLst>
        </pc:spChg>
        <pc:spChg chg="mod">
          <ac:chgData name="Minh Minh" userId="431fb57528038f3f" providerId="LiveId" clId="{40D8E56D-4020-41AF-A208-6621CD229BB6}" dt="2025-08-07T03:07:41.705" v="2087" actId="1036"/>
          <ac:spMkLst>
            <pc:docMk/>
            <pc:sldMk cId="0" sldId="266"/>
            <ac:spMk id="20" creationId="{00000000-0000-0000-0000-000000000000}"/>
          </ac:spMkLst>
        </pc:spChg>
        <pc:spChg chg="add del mod">
          <ac:chgData name="Minh Minh" userId="431fb57528038f3f" providerId="LiveId" clId="{40D8E56D-4020-41AF-A208-6621CD229BB6}" dt="2025-08-07T03:04:27.330" v="1991"/>
          <ac:spMkLst>
            <pc:docMk/>
            <pc:sldMk cId="0" sldId="266"/>
            <ac:spMk id="21" creationId="{448FC3A8-F5C7-405D-839F-AFF596B8ED0A}"/>
          </ac:spMkLst>
        </pc:spChg>
        <pc:spChg chg="add del mod">
          <ac:chgData name="Minh Minh" userId="431fb57528038f3f" providerId="LiveId" clId="{40D8E56D-4020-41AF-A208-6621CD229BB6}" dt="2025-08-07T03:04:27.330" v="1991"/>
          <ac:spMkLst>
            <pc:docMk/>
            <pc:sldMk cId="0" sldId="266"/>
            <ac:spMk id="22" creationId="{8F8DA9EF-BCF5-4B97-9DCA-9D0144DECB14}"/>
          </ac:spMkLst>
        </pc:spChg>
        <pc:spChg chg="add mod">
          <ac:chgData name="Minh Minh" userId="431fb57528038f3f" providerId="LiveId" clId="{40D8E56D-4020-41AF-A208-6621CD229BB6}" dt="2025-08-07T03:07:41.705" v="2087" actId="1036"/>
          <ac:spMkLst>
            <pc:docMk/>
            <pc:sldMk cId="0" sldId="266"/>
            <ac:spMk id="23" creationId="{7A36D439-4B5F-432F-B035-8668B7CEE8CC}"/>
          </ac:spMkLst>
        </pc:spChg>
        <pc:spChg chg="add del mod">
          <ac:chgData name="Minh Minh" userId="431fb57528038f3f" providerId="LiveId" clId="{40D8E56D-4020-41AF-A208-6621CD229BB6}" dt="2025-08-07T03:05:21.767" v="2017" actId="478"/>
          <ac:spMkLst>
            <pc:docMk/>
            <pc:sldMk cId="0" sldId="266"/>
            <ac:spMk id="24" creationId="{1294AB38-B851-4A98-9FF1-C03298004EEE}"/>
          </ac:spMkLst>
        </pc:spChg>
        <pc:grpChg chg="mod">
          <ac:chgData name="Minh Minh" userId="431fb57528038f3f" providerId="LiveId" clId="{40D8E56D-4020-41AF-A208-6621CD229BB6}" dt="2025-08-07T03:05:19.381" v="2016" actId="1076"/>
          <ac:grpSpMkLst>
            <pc:docMk/>
            <pc:sldMk cId="0" sldId="266"/>
            <ac:grpSpMk id="13" creationId="{00000000-0000-0000-0000-000000000000}"/>
          </ac:grpSpMkLst>
        </pc:grpChg>
      </pc:sldChg>
      <pc:sldChg chg="addSp modSp mod ord">
        <pc:chgData name="Minh Minh" userId="431fb57528038f3f" providerId="LiveId" clId="{40D8E56D-4020-41AF-A208-6621CD229BB6}" dt="2025-08-07T03:02:31.408" v="1978" actId="1076"/>
        <pc:sldMkLst>
          <pc:docMk/>
          <pc:sldMk cId="0" sldId="267"/>
        </pc:sldMkLst>
        <pc:spChg chg="mod">
          <ac:chgData name="Minh Minh" userId="431fb57528038f3f" providerId="LiveId" clId="{40D8E56D-4020-41AF-A208-6621CD229BB6}" dt="2025-08-07T02:59:19.398" v="1877" actId="2711"/>
          <ac:spMkLst>
            <pc:docMk/>
            <pc:sldMk cId="0" sldId="267"/>
            <ac:spMk id="4" creationId="{00000000-0000-0000-0000-000000000000}"/>
          </ac:spMkLst>
        </pc:spChg>
        <pc:spChg chg="mod">
          <ac:chgData name="Minh Minh" userId="431fb57528038f3f" providerId="LiveId" clId="{40D8E56D-4020-41AF-A208-6621CD229BB6}" dt="2025-08-07T03:02:31.408" v="1978" actId="1076"/>
          <ac:spMkLst>
            <pc:docMk/>
            <pc:sldMk cId="0" sldId="267"/>
            <ac:spMk id="7" creationId="{00000000-0000-0000-0000-000000000000}"/>
          </ac:spMkLst>
        </pc:spChg>
        <pc:spChg chg="mod">
          <ac:chgData name="Minh Minh" userId="431fb57528038f3f" providerId="LiveId" clId="{40D8E56D-4020-41AF-A208-6621CD229BB6}" dt="2025-08-07T03:00:37.485" v="1961" actId="255"/>
          <ac:spMkLst>
            <pc:docMk/>
            <pc:sldMk cId="0" sldId="267"/>
            <ac:spMk id="8" creationId="{00000000-0000-0000-0000-000000000000}"/>
          </ac:spMkLst>
        </pc:spChg>
        <pc:spChg chg="mod">
          <ac:chgData name="Minh Minh" userId="431fb57528038f3f" providerId="LiveId" clId="{40D8E56D-4020-41AF-A208-6621CD229BB6}" dt="2025-08-07T03:02:22.689" v="1976" actId="1035"/>
          <ac:spMkLst>
            <pc:docMk/>
            <pc:sldMk cId="0" sldId="267"/>
            <ac:spMk id="9" creationId="{00000000-0000-0000-0000-000000000000}"/>
          </ac:spMkLst>
        </pc:spChg>
        <pc:spChg chg="mod">
          <ac:chgData name="Minh Minh" userId="431fb57528038f3f" providerId="LiveId" clId="{40D8E56D-4020-41AF-A208-6621CD229BB6}" dt="2025-08-07T02:59:19.398" v="1877" actId="2711"/>
          <ac:spMkLst>
            <pc:docMk/>
            <pc:sldMk cId="0" sldId="267"/>
            <ac:spMk id="13" creationId="{00000000-0000-0000-0000-000000000000}"/>
          </ac:spMkLst>
        </pc:spChg>
        <pc:spChg chg="mod">
          <ac:chgData name="Minh Minh" userId="431fb57528038f3f" providerId="LiveId" clId="{40D8E56D-4020-41AF-A208-6621CD229BB6}" dt="2025-08-07T02:59:19.398" v="1877" actId="2711"/>
          <ac:spMkLst>
            <pc:docMk/>
            <pc:sldMk cId="0" sldId="267"/>
            <ac:spMk id="17" creationId="{00000000-0000-0000-0000-000000000000}"/>
          </ac:spMkLst>
        </pc:spChg>
        <pc:spChg chg="mod">
          <ac:chgData name="Minh Minh" userId="431fb57528038f3f" providerId="LiveId" clId="{40D8E56D-4020-41AF-A208-6621CD229BB6}" dt="2025-08-07T03:01:48.591" v="1970"/>
          <ac:spMkLst>
            <pc:docMk/>
            <pc:sldMk cId="0" sldId="267"/>
            <ac:spMk id="19" creationId="{915C8BD1-7142-4697-940F-D062DE9A28C3}"/>
          </ac:spMkLst>
        </pc:spChg>
        <pc:spChg chg="mod">
          <ac:chgData name="Minh Minh" userId="431fb57528038f3f" providerId="LiveId" clId="{40D8E56D-4020-41AF-A208-6621CD229BB6}" dt="2025-08-07T03:01:48.591" v="1970"/>
          <ac:spMkLst>
            <pc:docMk/>
            <pc:sldMk cId="0" sldId="267"/>
            <ac:spMk id="20" creationId="{363F564B-9B40-4B2D-B11A-695954710B0C}"/>
          </ac:spMkLst>
        </pc:spChg>
        <pc:spChg chg="mod">
          <ac:chgData name="Minh Minh" userId="431fb57528038f3f" providerId="LiveId" clId="{40D8E56D-4020-41AF-A208-6621CD229BB6}" dt="2025-08-07T03:01:56.445" v="1972"/>
          <ac:spMkLst>
            <pc:docMk/>
            <pc:sldMk cId="0" sldId="267"/>
            <ac:spMk id="22" creationId="{6E52EDA7-C4B2-4F45-B547-C7123CE0B4BD}"/>
          </ac:spMkLst>
        </pc:spChg>
        <pc:spChg chg="mod">
          <ac:chgData name="Minh Minh" userId="431fb57528038f3f" providerId="LiveId" clId="{40D8E56D-4020-41AF-A208-6621CD229BB6}" dt="2025-08-07T03:01:56.445" v="1972"/>
          <ac:spMkLst>
            <pc:docMk/>
            <pc:sldMk cId="0" sldId="267"/>
            <ac:spMk id="23" creationId="{6EEC2C4A-3D48-408E-A48D-24392E84BF80}"/>
          </ac:spMkLst>
        </pc:spChg>
        <pc:grpChg chg="mod">
          <ac:chgData name="Minh Minh" userId="431fb57528038f3f" providerId="LiveId" clId="{40D8E56D-4020-41AF-A208-6621CD229BB6}" dt="2025-08-07T03:01:59.129" v="1974" actId="1076"/>
          <ac:grpSpMkLst>
            <pc:docMk/>
            <pc:sldMk cId="0" sldId="267"/>
            <ac:grpSpMk id="5" creationId="{00000000-0000-0000-0000-000000000000}"/>
          </ac:grpSpMkLst>
        </pc:grpChg>
        <pc:grpChg chg="add mod">
          <ac:chgData name="Minh Minh" userId="431fb57528038f3f" providerId="LiveId" clId="{40D8E56D-4020-41AF-A208-6621CD229BB6}" dt="2025-08-07T03:01:54.417" v="1971" actId="1076"/>
          <ac:grpSpMkLst>
            <pc:docMk/>
            <pc:sldMk cId="0" sldId="267"/>
            <ac:grpSpMk id="18" creationId="{7BD03F6D-2A11-432F-B91F-D5BB03BEA6AE}"/>
          </ac:grpSpMkLst>
        </pc:grpChg>
        <pc:grpChg chg="add mod">
          <ac:chgData name="Minh Minh" userId="431fb57528038f3f" providerId="LiveId" clId="{40D8E56D-4020-41AF-A208-6621CD229BB6}" dt="2025-08-07T03:02:13.550" v="1975" actId="1076"/>
          <ac:grpSpMkLst>
            <pc:docMk/>
            <pc:sldMk cId="0" sldId="267"/>
            <ac:grpSpMk id="21" creationId="{A2D0051E-BDA5-4B76-82D1-7B7AA717A7F7}"/>
          </ac:grpSpMkLst>
        </pc:grpChg>
      </pc:sldChg>
      <pc:sldChg chg="del">
        <pc:chgData name="Minh Minh" userId="431fb57528038f3f" providerId="LiveId" clId="{40D8E56D-4020-41AF-A208-6621CD229BB6}" dt="2025-08-07T03:42:15.284" v="2967" actId="47"/>
        <pc:sldMkLst>
          <pc:docMk/>
          <pc:sldMk cId="0" sldId="268"/>
        </pc:sldMkLst>
      </pc:sldChg>
      <pc:sldChg chg="modSp add mod">
        <pc:chgData name="Minh Minh" userId="431fb57528038f3f" providerId="LiveId" clId="{40D8E56D-4020-41AF-A208-6621CD229BB6}" dt="2025-08-07T02:18:39.925" v="1121" actId="255"/>
        <pc:sldMkLst>
          <pc:docMk/>
          <pc:sldMk cId="2940753606" sldId="270"/>
        </pc:sldMkLst>
        <pc:spChg chg="mod">
          <ac:chgData name="Minh Minh" userId="431fb57528038f3f" providerId="LiveId" clId="{40D8E56D-4020-41AF-A208-6621CD229BB6}" dt="2025-08-07T02:18:39.925" v="1121" actId="255"/>
          <ac:spMkLst>
            <pc:docMk/>
            <pc:sldMk cId="2940753606" sldId="270"/>
            <ac:spMk id="48" creationId="{090D7669-475B-45D7-BA1A-079F99F74F00}"/>
          </ac:spMkLst>
        </pc:spChg>
        <pc:spChg chg="mod">
          <ac:chgData name="Minh Minh" userId="431fb57528038f3f" providerId="LiveId" clId="{40D8E56D-4020-41AF-A208-6621CD229BB6}" dt="2025-08-07T02:17:21.158" v="1070" actId="20577"/>
          <ac:spMkLst>
            <pc:docMk/>
            <pc:sldMk cId="2940753606" sldId="270"/>
            <ac:spMk id="49" creationId="{110E4EEA-88AA-4C42-81BE-5B90C6DD88AB}"/>
          </ac:spMkLst>
        </pc:spChg>
      </pc:sldChg>
      <pc:sldChg chg="addSp delSp modSp add mod modAnim">
        <pc:chgData name="Minh Minh" userId="431fb57528038f3f" providerId="LiveId" clId="{40D8E56D-4020-41AF-A208-6621CD229BB6}" dt="2025-08-07T02:20:53.709" v="1144" actId="170"/>
        <pc:sldMkLst>
          <pc:docMk/>
          <pc:sldMk cId="3370511575" sldId="271"/>
        </pc:sldMkLst>
        <pc:spChg chg="ord">
          <ac:chgData name="Minh Minh" userId="431fb57528038f3f" providerId="LiveId" clId="{40D8E56D-4020-41AF-A208-6621CD229BB6}" dt="2025-08-07T02:20:53.709" v="1144" actId="170"/>
          <ac:spMkLst>
            <pc:docMk/>
            <pc:sldMk cId="3370511575" sldId="271"/>
            <ac:spMk id="14" creationId="{00000000-0000-0000-0000-000000000000}"/>
          </ac:spMkLst>
        </pc:spChg>
        <pc:spChg chg="ord">
          <ac:chgData name="Minh Minh" userId="431fb57528038f3f" providerId="LiveId" clId="{40D8E56D-4020-41AF-A208-6621CD229BB6}" dt="2025-08-07T02:20:50.947" v="1139" actId="170"/>
          <ac:spMkLst>
            <pc:docMk/>
            <pc:sldMk cId="3370511575" sldId="271"/>
            <ac:spMk id="15" creationId="{00000000-0000-0000-0000-000000000000}"/>
          </ac:spMkLst>
        </pc:spChg>
        <pc:spChg chg="del">
          <ac:chgData name="Minh Minh" userId="431fb57528038f3f" providerId="LiveId" clId="{40D8E56D-4020-41AF-A208-6621CD229BB6}" dt="2025-08-07T02:19:24.361" v="1123" actId="478"/>
          <ac:spMkLst>
            <pc:docMk/>
            <pc:sldMk cId="3370511575" sldId="271"/>
            <ac:spMk id="48" creationId="{090D7669-475B-45D7-BA1A-079F99F74F00}"/>
          </ac:spMkLst>
        </pc:spChg>
        <pc:spChg chg="del mod">
          <ac:chgData name="Minh Minh" userId="431fb57528038f3f" providerId="LiveId" clId="{40D8E56D-4020-41AF-A208-6621CD229BB6}" dt="2025-08-07T02:19:29.018" v="1125" actId="478"/>
          <ac:spMkLst>
            <pc:docMk/>
            <pc:sldMk cId="3370511575" sldId="271"/>
            <ac:spMk id="49" creationId="{110E4EEA-88AA-4C42-81BE-5B90C6DD88AB}"/>
          </ac:spMkLst>
        </pc:spChg>
        <pc:picChg chg="add del">
          <ac:chgData name="Minh Minh" userId="431fb57528038f3f" providerId="LiveId" clId="{40D8E56D-4020-41AF-A208-6621CD229BB6}" dt="2025-08-07T02:19:56.630" v="1127"/>
          <ac:picMkLst>
            <pc:docMk/>
            <pc:sldMk cId="3370511575" sldId="271"/>
            <ac:picMk id="2" creationId="{5741CD7E-F2FF-4BF3-B83A-6C497FB4CAC7}"/>
          </ac:picMkLst>
        </pc:picChg>
        <pc:picChg chg="add mod ord">
          <ac:chgData name="Minh Minh" userId="431fb57528038f3f" providerId="LiveId" clId="{40D8E56D-4020-41AF-A208-6621CD229BB6}" dt="2025-08-07T02:20:44.339" v="1134" actId="171"/>
          <ac:picMkLst>
            <pc:docMk/>
            <pc:sldMk cId="3370511575" sldId="271"/>
            <ac:picMk id="17" creationId="{663B1426-0F2F-47C3-88A5-0BC93289CFA9}"/>
          </ac:picMkLst>
        </pc:picChg>
      </pc:sldChg>
      <pc:sldChg chg="addSp delSp modSp add mod ord addAnim delAnim modAnim">
        <pc:chgData name="Minh Minh" userId="431fb57528038f3f" providerId="LiveId" clId="{40D8E56D-4020-41AF-A208-6621CD229BB6}" dt="2025-08-07T02:31:42.700" v="1392" actId="171"/>
        <pc:sldMkLst>
          <pc:docMk/>
          <pc:sldMk cId="2313906068" sldId="272"/>
        </pc:sldMkLst>
        <pc:spChg chg="mod">
          <ac:chgData name="Minh Minh" userId="431fb57528038f3f" providerId="LiveId" clId="{40D8E56D-4020-41AF-A208-6621CD229BB6}" dt="2025-08-07T02:31:27.687" v="1383" actId="1076"/>
          <ac:spMkLst>
            <pc:docMk/>
            <pc:sldMk cId="2313906068" sldId="272"/>
            <ac:spMk id="16" creationId="{00000000-0000-0000-0000-000000000000}"/>
          </ac:spMkLst>
        </pc:spChg>
        <pc:picChg chg="add del">
          <ac:chgData name="Minh Minh" userId="431fb57528038f3f" providerId="LiveId" clId="{40D8E56D-4020-41AF-A208-6621CD229BB6}" dt="2025-08-07T02:30:14.752" v="1369"/>
          <ac:picMkLst>
            <pc:docMk/>
            <pc:sldMk cId="2313906068" sldId="272"/>
            <ac:picMk id="2" creationId="{043D0A28-46F9-4AD7-B0C2-3B2B093A5812}"/>
          </ac:picMkLst>
        </pc:picChg>
        <pc:picChg chg="del">
          <ac:chgData name="Minh Minh" userId="431fb57528038f3f" providerId="LiveId" clId="{40D8E56D-4020-41AF-A208-6621CD229BB6}" dt="2025-08-07T02:30:22.185" v="1370" actId="478"/>
          <ac:picMkLst>
            <pc:docMk/>
            <pc:sldMk cId="2313906068" sldId="272"/>
            <ac:picMk id="17" creationId="{663B1426-0F2F-47C3-88A5-0BC93289CFA9}"/>
          </ac:picMkLst>
        </pc:picChg>
        <pc:picChg chg="add del mod ord modCrop">
          <ac:chgData name="Minh Minh" userId="431fb57528038f3f" providerId="LiveId" clId="{40D8E56D-4020-41AF-A208-6621CD229BB6}" dt="2025-08-07T02:31:42.700" v="1392" actId="171"/>
          <ac:picMkLst>
            <pc:docMk/>
            <pc:sldMk cId="2313906068" sldId="272"/>
            <ac:picMk id="18" creationId="{0D467787-C85C-429C-B683-4CD278881C62}"/>
          </ac:picMkLst>
        </pc:picChg>
      </pc:sldChg>
      <pc:sldChg chg="delSp modSp add mod ord">
        <pc:chgData name="Minh Minh" userId="431fb57528038f3f" providerId="LiveId" clId="{40D8E56D-4020-41AF-A208-6621CD229BB6}" dt="2025-08-07T02:36:56.107" v="1459" actId="1076"/>
        <pc:sldMkLst>
          <pc:docMk/>
          <pc:sldMk cId="3196623639" sldId="273"/>
        </pc:sldMkLst>
        <pc:spChg chg="mod">
          <ac:chgData name="Minh Minh" userId="431fb57528038f3f" providerId="LiveId" clId="{40D8E56D-4020-41AF-A208-6621CD229BB6}" dt="2025-08-07T02:36:56.107" v="1459" actId="1076"/>
          <ac:spMkLst>
            <pc:docMk/>
            <pc:sldMk cId="3196623639" sldId="273"/>
            <ac:spMk id="16" creationId="{00000000-0000-0000-0000-000000000000}"/>
          </ac:spMkLst>
        </pc:spChg>
        <pc:spChg chg="mod">
          <ac:chgData name="Minh Minh" userId="431fb57528038f3f" providerId="LiveId" clId="{40D8E56D-4020-41AF-A208-6621CD229BB6}" dt="2025-08-07T02:36:31.726" v="1456" actId="1076"/>
          <ac:spMkLst>
            <pc:docMk/>
            <pc:sldMk cId="3196623639" sldId="273"/>
            <ac:spMk id="48" creationId="{090D7669-475B-45D7-BA1A-079F99F74F00}"/>
          </ac:spMkLst>
        </pc:spChg>
        <pc:spChg chg="del">
          <ac:chgData name="Minh Minh" userId="431fb57528038f3f" providerId="LiveId" clId="{40D8E56D-4020-41AF-A208-6621CD229BB6}" dt="2025-08-07T02:34:42.642" v="1402" actId="478"/>
          <ac:spMkLst>
            <pc:docMk/>
            <pc:sldMk cId="3196623639" sldId="273"/>
            <ac:spMk id="49" creationId="{110E4EEA-88AA-4C42-81BE-5B90C6DD88AB}"/>
          </ac:spMkLst>
        </pc:spChg>
      </pc:sldChg>
      <pc:sldChg chg="addSp delSp modSp add mod ord">
        <pc:chgData name="Minh Minh" userId="431fb57528038f3f" providerId="LiveId" clId="{40D8E56D-4020-41AF-A208-6621CD229BB6}" dt="2025-08-07T03:09:43.307" v="2111" actId="171"/>
        <pc:sldMkLst>
          <pc:docMk/>
          <pc:sldMk cId="356090945" sldId="274"/>
        </pc:sldMkLst>
        <pc:spChg chg="mod">
          <ac:chgData name="Minh Minh" userId="431fb57528038f3f" providerId="LiveId" clId="{40D8E56D-4020-41AF-A208-6621CD229BB6}" dt="2025-08-07T03:08:43.696" v="2092"/>
          <ac:spMkLst>
            <pc:docMk/>
            <pc:sldMk cId="356090945" sldId="274"/>
            <ac:spMk id="16" creationId="{00000000-0000-0000-0000-000000000000}"/>
          </ac:spMkLst>
        </pc:spChg>
        <pc:spChg chg="del">
          <ac:chgData name="Minh Minh" userId="431fb57528038f3f" providerId="LiveId" clId="{40D8E56D-4020-41AF-A208-6621CD229BB6}" dt="2025-08-07T03:08:50.521" v="2094" actId="478"/>
          <ac:spMkLst>
            <pc:docMk/>
            <pc:sldMk cId="356090945" sldId="274"/>
            <ac:spMk id="48" creationId="{090D7669-475B-45D7-BA1A-079F99F74F00}"/>
          </ac:spMkLst>
        </pc:spChg>
        <pc:spChg chg="del">
          <ac:chgData name="Minh Minh" userId="431fb57528038f3f" providerId="LiveId" clId="{40D8E56D-4020-41AF-A208-6621CD229BB6}" dt="2025-08-07T03:08:48.068" v="2093" actId="478"/>
          <ac:spMkLst>
            <pc:docMk/>
            <pc:sldMk cId="356090945" sldId="274"/>
            <ac:spMk id="49" creationId="{110E4EEA-88AA-4C42-81BE-5B90C6DD88AB}"/>
          </ac:spMkLst>
        </pc:spChg>
        <pc:picChg chg="add mod ord modCrop">
          <ac:chgData name="Minh Minh" userId="431fb57528038f3f" providerId="LiveId" clId="{40D8E56D-4020-41AF-A208-6621CD229BB6}" dt="2025-08-07T03:09:43.307" v="2111" actId="171"/>
          <ac:picMkLst>
            <pc:docMk/>
            <pc:sldMk cId="356090945" sldId="274"/>
            <ac:picMk id="17" creationId="{2B7D3C7A-243F-4894-8D24-432AF655C645}"/>
          </ac:picMkLst>
        </pc:picChg>
      </pc:sldChg>
      <pc:sldChg chg="addSp delSp modSp add mod">
        <pc:chgData name="Minh Minh" userId="431fb57528038f3f" providerId="LiveId" clId="{40D8E56D-4020-41AF-A208-6621CD229BB6}" dt="2025-08-07T03:13:19.723" v="2193" actId="1076"/>
        <pc:sldMkLst>
          <pc:docMk/>
          <pc:sldMk cId="1468805785" sldId="275"/>
        </pc:sldMkLst>
        <pc:spChg chg="add mod">
          <ac:chgData name="Minh Minh" userId="431fb57528038f3f" providerId="LiveId" clId="{40D8E56D-4020-41AF-A208-6621CD229BB6}" dt="2025-08-07T03:13:19.723" v="2193" actId="1076"/>
          <ac:spMkLst>
            <pc:docMk/>
            <pc:sldMk cId="1468805785" sldId="275"/>
            <ac:spMk id="18" creationId="{78D057B6-EB9A-4882-AF6A-E3132E8526C7}"/>
          </ac:spMkLst>
        </pc:spChg>
        <pc:spChg chg="add del">
          <ac:chgData name="Minh Minh" userId="431fb57528038f3f" providerId="LiveId" clId="{40D8E56D-4020-41AF-A208-6621CD229BB6}" dt="2025-08-07T03:11:10.628" v="2153" actId="22"/>
          <ac:spMkLst>
            <pc:docMk/>
            <pc:sldMk cId="1468805785" sldId="275"/>
            <ac:spMk id="19" creationId="{0E5F4141-E7D6-4CE2-A8FC-4297C5A82840}"/>
          </ac:spMkLst>
        </pc:spChg>
        <pc:spChg chg="add mod">
          <ac:chgData name="Minh Minh" userId="431fb57528038f3f" providerId="LiveId" clId="{40D8E56D-4020-41AF-A208-6621CD229BB6}" dt="2025-08-07T03:13:03.703" v="2191" actId="1076"/>
          <ac:spMkLst>
            <pc:docMk/>
            <pc:sldMk cId="1468805785" sldId="275"/>
            <ac:spMk id="20" creationId="{2D944D8E-ABFA-4AD5-BB4D-A965764AF1DC}"/>
          </ac:spMkLst>
        </pc:spChg>
        <pc:picChg chg="del">
          <ac:chgData name="Minh Minh" userId="431fb57528038f3f" providerId="LiveId" clId="{40D8E56D-4020-41AF-A208-6621CD229BB6}" dt="2025-08-07T03:10:14.781" v="2113" actId="478"/>
          <ac:picMkLst>
            <pc:docMk/>
            <pc:sldMk cId="1468805785" sldId="275"/>
            <ac:picMk id="17" creationId="{2B7D3C7A-243F-4894-8D24-432AF655C645}"/>
          </ac:picMkLst>
        </pc:picChg>
      </pc:sldChg>
      <pc:sldChg chg="addSp delSp modSp add mod">
        <pc:chgData name="Minh Minh" userId="431fb57528038f3f" providerId="LiveId" clId="{40D8E56D-4020-41AF-A208-6621CD229BB6}" dt="2025-08-07T03:45:45.204" v="2990" actId="114"/>
        <pc:sldMkLst>
          <pc:docMk/>
          <pc:sldMk cId="2010305543" sldId="276"/>
        </pc:sldMkLst>
        <pc:spChg chg="mod">
          <ac:chgData name="Minh Minh" userId="431fb57528038f3f" providerId="LiveId" clId="{40D8E56D-4020-41AF-A208-6621CD229BB6}" dt="2025-08-07T03:13:31.252" v="2224" actId="20577"/>
          <ac:spMkLst>
            <pc:docMk/>
            <pc:sldMk cId="2010305543" sldId="276"/>
            <ac:spMk id="18" creationId="{78D057B6-EB9A-4882-AF6A-E3132E8526C7}"/>
          </ac:spMkLst>
        </pc:spChg>
        <pc:spChg chg="mod">
          <ac:chgData name="Minh Minh" userId="431fb57528038f3f" providerId="LiveId" clId="{40D8E56D-4020-41AF-A208-6621CD229BB6}" dt="2025-08-07T03:45:45.204" v="2990" actId="114"/>
          <ac:spMkLst>
            <pc:docMk/>
            <pc:sldMk cId="2010305543" sldId="276"/>
            <ac:spMk id="20" creationId="{2D944D8E-ABFA-4AD5-BB4D-A965764AF1DC}"/>
          </ac:spMkLst>
        </pc:spChg>
        <pc:picChg chg="add del">
          <ac:chgData name="Minh Minh" userId="431fb57528038f3f" providerId="LiveId" clId="{40D8E56D-4020-41AF-A208-6621CD229BB6}" dt="2025-08-07T03:13:43.719" v="2226"/>
          <ac:picMkLst>
            <pc:docMk/>
            <pc:sldMk cId="2010305543" sldId="276"/>
            <ac:picMk id="2" creationId="{46393918-A7A7-4C75-8F65-6B1E348264C3}"/>
          </ac:picMkLst>
        </pc:picChg>
      </pc:sldChg>
      <pc:sldChg chg="modSp add mod">
        <pc:chgData name="Minh Minh" userId="431fb57528038f3f" providerId="LiveId" clId="{40D8E56D-4020-41AF-A208-6621CD229BB6}" dt="2025-08-07T03:16:21.535" v="2312" actId="1076"/>
        <pc:sldMkLst>
          <pc:docMk/>
          <pc:sldMk cId="2164759891" sldId="277"/>
        </pc:sldMkLst>
        <pc:spChg chg="mod">
          <ac:chgData name="Minh Minh" userId="431fb57528038f3f" providerId="LiveId" clId="{40D8E56D-4020-41AF-A208-6621CD229BB6}" dt="2025-08-07T03:15:50.402" v="2297" actId="20577"/>
          <ac:spMkLst>
            <pc:docMk/>
            <pc:sldMk cId="2164759891" sldId="277"/>
            <ac:spMk id="18" creationId="{78D057B6-EB9A-4882-AF6A-E3132E8526C7}"/>
          </ac:spMkLst>
        </pc:spChg>
        <pc:spChg chg="mod">
          <ac:chgData name="Minh Minh" userId="431fb57528038f3f" providerId="LiveId" clId="{40D8E56D-4020-41AF-A208-6621CD229BB6}" dt="2025-08-07T03:16:21.535" v="2312" actId="1076"/>
          <ac:spMkLst>
            <pc:docMk/>
            <pc:sldMk cId="2164759891" sldId="277"/>
            <ac:spMk id="20" creationId="{2D944D8E-ABFA-4AD5-BB4D-A965764AF1DC}"/>
          </ac:spMkLst>
        </pc:spChg>
      </pc:sldChg>
      <pc:sldChg chg="addSp delSp modSp add mod ord">
        <pc:chgData name="Minh Minh" userId="431fb57528038f3f" providerId="LiveId" clId="{40D8E56D-4020-41AF-A208-6621CD229BB6}" dt="2025-08-07T08:09:13.854" v="3057" actId="478"/>
        <pc:sldMkLst>
          <pc:docMk/>
          <pc:sldMk cId="1746028732" sldId="278"/>
        </pc:sldMkLst>
        <pc:spChg chg="mod">
          <ac:chgData name="Minh Minh" userId="431fb57528038f3f" providerId="LiveId" clId="{40D8E56D-4020-41AF-A208-6621CD229BB6}" dt="2025-08-07T03:19:39.038" v="2417" actId="1076"/>
          <ac:spMkLst>
            <pc:docMk/>
            <pc:sldMk cId="1746028732" sldId="278"/>
            <ac:spMk id="22" creationId="{00000000-0000-0000-0000-000000000000}"/>
          </ac:spMkLst>
        </pc:spChg>
        <pc:spChg chg="del">
          <ac:chgData name="Minh Minh" userId="431fb57528038f3f" providerId="LiveId" clId="{40D8E56D-4020-41AF-A208-6621CD229BB6}" dt="2025-08-07T03:17:52.753" v="2318" actId="478"/>
          <ac:spMkLst>
            <pc:docMk/>
            <pc:sldMk cId="1746028732" sldId="278"/>
            <ac:spMk id="23" creationId="{00000000-0000-0000-0000-000000000000}"/>
          </ac:spMkLst>
        </pc:spChg>
        <pc:spChg chg="mod">
          <ac:chgData name="Minh Minh" userId="431fb57528038f3f" providerId="LiveId" clId="{40D8E56D-4020-41AF-A208-6621CD229BB6}" dt="2025-08-07T03:46:05.219" v="2992" actId="113"/>
          <ac:spMkLst>
            <pc:docMk/>
            <pc:sldMk cId="1746028732" sldId="278"/>
            <ac:spMk id="26" creationId="{00000000-0000-0000-0000-000000000000}"/>
          </ac:spMkLst>
        </pc:spChg>
        <pc:grpChg chg="mod">
          <ac:chgData name="Minh Minh" userId="431fb57528038f3f" providerId="LiveId" clId="{40D8E56D-4020-41AF-A208-6621CD229BB6}" dt="2025-08-07T08:08:22.882" v="3053" actId="1076"/>
          <ac:grpSpMkLst>
            <pc:docMk/>
            <pc:sldMk cId="1746028732" sldId="278"/>
            <ac:grpSpMk id="11" creationId="{00000000-0000-0000-0000-000000000000}"/>
          </ac:grpSpMkLst>
        </pc:grpChg>
        <pc:picChg chg="add del mod">
          <ac:chgData name="Minh Minh" userId="431fb57528038f3f" providerId="LiveId" clId="{40D8E56D-4020-41AF-A208-6621CD229BB6}" dt="2025-08-07T08:09:13.854" v="3057" actId="478"/>
          <ac:picMkLst>
            <pc:docMk/>
            <pc:sldMk cId="1746028732" sldId="278"/>
            <ac:picMk id="6" creationId="{6AF032DA-4C1C-4F5B-BDB0-962A385797B2}"/>
          </ac:picMkLst>
        </pc:picChg>
      </pc:sldChg>
      <pc:sldChg chg="addSp delSp modSp add mod ord">
        <pc:chgData name="Minh Minh" userId="431fb57528038f3f" providerId="LiveId" clId="{40D8E56D-4020-41AF-A208-6621CD229BB6}" dt="2025-08-07T03:25:00.586" v="2569" actId="1076"/>
        <pc:sldMkLst>
          <pc:docMk/>
          <pc:sldMk cId="3009318018" sldId="279"/>
        </pc:sldMkLst>
        <pc:spChg chg="del">
          <ac:chgData name="Minh Minh" userId="431fb57528038f3f" providerId="LiveId" clId="{40D8E56D-4020-41AF-A208-6621CD229BB6}" dt="2025-08-07T03:20:02.440" v="2421" actId="478"/>
          <ac:spMkLst>
            <pc:docMk/>
            <pc:sldMk cId="3009318018" sldId="279"/>
            <ac:spMk id="16" creationId="{00000000-0000-0000-0000-000000000000}"/>
          </ac:spMkLst>
        </pc:spChg>
        <pc:spChg chg="mod">
          <ac:chgData name="Minh Minh" userId="431fb57528038f3f" providerId="LiveId" clId="{40D8E56D-4020-41AF-A208-6621CD229BB6}" dt="2025-08-07T03:25:00.586" v="2569" actId="1076"/>
          <ac:spMkLst>
            <pc:docMk/>
            <pc:sldMk cId="3009318018" sldId="279"/>
            <ac:spMk id="18" creationId="{78D057B6-EB9A-4882-AF6A-E3132E8526C7}"/>
          </ac:spMkLst>
        </pc:spChg>
        <pc:spChg chg="add del mod">
          <ac:chgData name="Minh Minh" userId="431fb57528038f3f" providerId="LiveId" clId="{40D8E56D-4020-41AF-A208-6621CD229BB6}" dt="2025-08-07T03:24:40.487" v="2564" actId="20577"/>
          <ac:spMkLst>
            <pc:docMk/>
            <pc:sldMk cId="3009318018" sldId="279"/>
            <ac:spMk id="20" creationId="{2D944D8E-ABFA-4AD5-BB4D-A965764AF1DC}"/>
          </ac:spMkLst>
        </pc:spChg>
      </pc:sldChg>
      <pc:sldChg chg="modSp add mod ord">
        <pc:chgData name="Minh Minh" userId="431fb57528038f3f" providerId="LiveId" clId="{40D8E56D-4020-41AF-A208-6621CD229BB6}" dt="2025-08-07T03:27:47.627" v="2670" actId="5793"/>
        <pc:sldMkLst>
          <pc:docMk/>
          <pc:sldMk cId="371533105" sldId="280"/>
        </pc:sldMkLst>
        <pc:spChg chg="mod">
          <ac:chgData name="Minh Minh" userId="431fb57528038f3f" providerId="LiveId" clId="{40D8E56D-4020-41AF-A208-6621CD229BB6}" dt="2025-08-07T03:25:42.861" v="2626"/>
          <ac:spMkLst>
            <pc:docMk/>
            <pc:sldMk cId="371533105" sldId="280"/>
            <ac:spMk id="22" creationId="{00000000-0000-0000-0000-000000000000}"/>
          </ac:spMkLst>
        </pc:spChg>
        <pc:spChg chg="mod">
          <ac:chgData name="Minh Minh" userId="431fb57528038f3f" providerId="LiveId" clId="{40D8E56D-4020-41AF-A208-6621CD229BB6}" dt="2025-08-07T03:27:47.627" v="2670" actId="5793"/>
          <ac:spMkLst>
            <pc:docMk/>
            <pc:sldMk cId="371533105" sldId="280"/>
            <ac:spMk id="26" creationId="{00000000-0000-0000-0000-000000000000}"/>
          </ac:spMkLst>
        </pc:spChg>
      </pc:sldChg>
      <pc:sldChg chg="addSp delSp modSp add mod ord">
        <pc:chgData name="Minh Minh" userId="431fb57528038f3f" providerId="LiveId" clId="{40D8E56D-4020-41AF-A208-6621CD229BB6}" dt="2025-08-07T03:31:58.613" v="2822" actId="1076"/>
        <pc:sldMkLst>
          <pc:docMk/>
          <pc:sldMk cId="2831129042" sldId="281"/>
        </pc:sldMkLst>
        <pc:spChg chg="del">
          <ac:chgData name="Minh Minh" userId="431fb57528038f3f" providerId="LiveId" clId="{40D8E56D-4020-41AF-A208-6621CD229BB6}" dt="2025-08-07T03:28:48.085" v="2701" actId="478"/>
          <ac:spMkLst>
            <pc:docMk/>
            <pc:sldMk cId="2831129042" sldId="281"/>
            <ac:spMk id="19" creationId="{00000000-0000-0000-0000-000000000000}"/>
          </ac:spMkLst>
        </pc:spChg>
        <pc:spChg chg="del">
          <ac:chgData name="Minh Minh" userId="431fb57528038f3f" providerId="LiveId" clId="{40D8E56D-4020-41AF-A208-6621CD229BB6}" dt="2025-08-07T03:28:45.464" v="2700" actId="478"/>
          <ac:spMkLst>
            <pc:docMk/>
            <pc:sldMk cId="2831129042" sldId="281"/>
            <ac:spMk id="28" creationId="{00000000-0000-0000-0000-000000000000}"/>
          </ac:spMkLst>
        </pc:spChg>
        <pc:spChg chg="mod">
          <ac:chgData name="Minh Minh" userId="431fb57528038f3f" providerId="LiveId" clId="{40D8E56D-4020-41AF-A208-6621CD229BB6}" dt="2025-08-07T03:31:09.290" v="2758" actId="2710"/>
          <ac:spMkLst>
            <pc:docMk/>
            <pc:sldMk cId="2831129042" sldId="281"/>
            <ac:spMk id="30" creationId="{00000000-0000-0000-0000-000000000000}"/>
          </ac:spMkLst>
        </pc:spChg>
        <pc:spChg chg="add del">
          <ac:chgData name="Minh Minh" userId="431fb57528038f3f" providerId="LiveId" clId="{40D8E56D-4020-41AF-A208-6621CD229BB6}" dt="2025-08-07T03:29:26.195" v="2711" actId="22"/>
          <ac:spMkLst>
            <pc:docMk/>
            <pc:sldMk cId="2831129042" sldId="281"/>
            <ac:spMk id="32" creationId="{135363E9-3EEA-4446-9204-F3A62AA6902A}"/>
          </ac:spMkLst>
        </pc:spChg>
        <pc:spChg chg="mod">
          <ac:chgData name="Minh Minh" userId="431fb57528038f3f" providerId="LiveId" clId="{40D8E56D-4020-41AF-A208-6621CD229BB6}" dt="2025-08-07T03:28:20.862" v="2699" actId="20577"/>
          <ac:spMkLst>
            <pc:docMk/>
            <pc:sldMk cId="2831129042" sldId="281"/>
            <ac:spMk id="34" creationId="{758209E3-B0B3-46F0-9883-E760840E4BE9}"/>
          </ac:spMkLst>
        </pc:spChg>
        <pc:spChg chg="del">
          <ac:chgData name="Minh Minh" userId="431fb57528038f3f" providerId="LiveId" clId="{40D8E56D-4020-41AF-A208-6621CD229BB6}" dt="2025-08-07T03:29:14.009" v="2705" actId="478"/>
          <ac:spMkLst>
            <pc:docMk/>
            <pc:sldMk cId="2831129042" sldId="281"/>
            <ac:spMk id="35" creationId="{7CB799EE-5EAD-4827-8CEC-E34932C09311}"/>
          </ac:spMkLst>
        </pc:spChg>
        <pc:spChg chg="del">
          <ac:chgData name="Minh Minh" userId="431fb57528038f3f" providerId="LiveId" clId="{40D8E56D-4020-41AF-A208-6621CD229BB6}" dt="2025-08-07T03:29:12.018" v="2704" actId="478"/>
          <ac:spMkLst>
            <pc:docMk/>
            <pc:sldMk cId="2831129042" sldId="281"/>
            <ac:spMk id="36" creationId="{0EB4D6C9-6637-4416-BEB8-53B98B6BBDE0}"/>
          </ac:spMkLst>
        </pc:spChg>
        <pc:spChg chg="add del mod">
          <ac:chgData name="Minh Minh" userId="431fb57528038f3f" providerId="LiveId" clId="{40D8E56D-4020-41AF-A208-6621CD229BB6}" dt="2025-08-07T03:31:12.916" v="2759" actId="1076"/>
          <ac:spMkLst>
            <pc:docMk/>
            <pc:sldMk cId="2831129042" sldId="281"/>
            <ac:spMk id="37" creationId="{3D9EA0A6-C96F-493F-9107-403744AFB5EC}"/>
          </ac:spMkLst>
        </pc:spChg>
        <pc:spChg chg="mod">
          <ac:chgData name="Minh Minh" userId="431fb57528038f3f" providerId="LiveId" clId="{40D8E56D-4020-41AF-A208-6621CD229BB6}" dt="2025-08-07T03:31:58.613" v="2822" actId="1076"/>
          <ac:spMkLst>
            <pc:docMk/>
            <pc:sldMk cId="2831129042" sldId="281"/>
            <ac:spMk id="38" creationId="{7ABAD1F1-0FE0-4023-8DBC-20177DC4535B}"/>
          </ac:spMkLst>
        </pc:spChg>
      </pc:sldChg>
      <pc:sldChg chg="delSp modSp add mod ord">
        <pc:chgData name="Minh Minh" userId="431fb57528038f3f" providerId="LiveId" clId="{40D8E56D-4020-41AF-A208-6621CD229BB6}" dt="2025-08-07T03:46:32.705" v="2995" actId="1076"/>
        <pc:sldMkLst>
          <pc:docMk/>
          <pc:sldMk cId="1362918131" sldId="282"/>
        </pc:sldMkLst>
        <pc:spChg chg="mod">
          <ac:chgData name="Minh Minh" userId="431fb57528038f3f" providerId="LiveId" clId="{40D8E56D-4020-41AF-A208-6621CD229BB6}" dt="2025-08-07T03:46:28.523" v="2994" actId="1076"/>
          <ac:spMkLst>
            <pc:docMk/>
            <pc:sldMk cId="1362918131" sldId="282"/>
            <ac:spMk id="7" creationId="{00000000-0000-0000-0000-000000000000}"/>
          </ac:spMkLst>
        </pc:spChg>
        <pc:spChg chg="del">
          <ac:chgData name="Minh Minh" userId="431fb57528038f3f" providerId="LiveId" clId="{40D8E56D-4020-41AF-A208-6621CD229BB6}" dt="2025-08-07T03:33:43.706" v="2830" actId="478"/>
          <ac:spMkLst>
            <pc:docMk/>
            <pc:sldMk cId="1362918131" sldId="282"/>
            <ac:spMk id="8" creationId="{00000000-0000-0000-0000-000000000000}"/>
          </ac:spMkLst>
        </pc:spChg>
        <pc:spChg chg="mod">
          <ac:chgData name="Minh Minh" userId="431fb57528038f3f" providerId="LiveId" clId="{40D8E56D-4020-41AF-A208-6621CD229BB6}" dt="2025-08-07T03:46:32.705" v="2995" actId="1076"/>
          <ac:spMkLst>
            <pc:docMk/>
            <pc:sldMk cId="1362918131" sldId="282"/>
            <ac:spMk id="9" creationId="{00000000-0000-0000-0000-000000000000}"/>
          </ac:spMkLst>
        </pc:spChg>
        <pc:grpChg chg="mod">
          <ac:chgData name="Minh Minh" userId="431fb57528038f3f" providerId="LiveId" clId="{40D8E56D-4020-41AF-A208-6621CD229BB6}" dt="2025-08-07T03:36:00.183" v="2854" actId="1076"/>
          <ac:grpSpMkLst>
            <pc:docMk/>
            <pc:sldMk cId="1362918131" sldId="282"/>
            <ac:grpSpMk id="2" creationId="{00000000-0000-0000-0000-000000000000}"/>
          </ac:grpSpMkLst>
        </pc:grpChg>
        <pc:grpChg chg="mod">
          <ac:chgData name="Minh Minh" userId="431fb57528038f3f" providerId="LiveId" clId="{40D8E56D-4020-41AF-A208-6621CD229BB6}" dt="2025-08-07T03:35:57.421" v="2853" actId="1076"/>
          <ac:grpSpMkLst>
            <pc:docMk/>
            <pc:sldMk cId="1362918131" sldId="282"/>
            <ac:grpSpMk id="5" creationId="{00000000-0000-0000-0000-000000000000}"/>
          </ac:grpSpMkLst>
        </pc:grpChg>
        <pc:grpChg chg="del mod">
          <ac:chgData name="Minh Minh" userId="431fb57528038f3f" providerId="LiveId" clId="{40D8E56D-4020-41AF-A208-6621CD229BB6}" dt="2025-08-07T03:38:39.576" v="2919" actId="478"/>
          <ac:grpSpMkLst>
            <pc:docMk/>
            <pc:sldMk cId="1362918131" sldId="282"/>
            <ac:grpSpMk id="18" creationId="{7BD03F6D-2A11-432F-B91F-D5BB03BEA6AE}"/>
          </ac:grpSpMkLst>
        </pc:grpChg>
        <pc:grpChg chg="del mod">
          <ac:chgData name="Minh Minh" userId="431fb57528038f3f" providerId="LiveId" clId="{40D8E56D-4020-41AF-A208-6621CD229BB6}" dt="2025-08-07T03:38:41.503" v="2920" actId="478"/>
          <ac:grpSpMkLst>
            <pc:docMk/>
            <pc:sldMk cId="1362918131" sldId="282"/>
            <ac:grpSpMk id="21" creationId="{A2D0051E-BDA5-4B76-82D1-7B7AA717A7F7}"/>
          </ac:grpSpMkLst>
        </pc:grpChg>
      </pc:sldChg>
      <pc:sldChg chg="addSp delSp modSp add mod ord">
        <pc:chgData name="Minh Minh" userId="431fb57528038f3f" providerId="LiveId" clId="{40D8E56D-4020-41AF-A208-6621CD229BB6}" dt="2025-08-07T03:38:04.871" v="2914" actId="1076"/>
        <pc:sldMkLst>
          <pc:docMk/>
          <pc:sldMk cId="3424315006" sldId="283"/>
        </pc:sldMkLst>
        <pc:spChg chg="mod">
          <ac:chgData name="Minh Minh" userId="431fb57528038f3f" providerId="LiveId" clId="{40D8E56D-4020-41AF-A208-6621CD229BB6}" dt="2025-08-07T03:36:55.630" v="2882" actId="1036"/>
          <ac:spMkLst>
            <pc:docMk/>
            <pc:sldMk cId="3424315006" sldId="283"/>
            <ac:spMk id="2" creationId="{00000000-0000-0000-0000-000000000000}"/>
          </ac:spMkLst>
        </pc:spChg>
        <pc:spChg chg="mod">
          <ac:chgData name="Minh Minh" userId="431fb57528038f3f" providerId="LiveId" clId="{40D8E56D-4020-41AF-A208-6621CD229BB6}" dt="2025-08-07T03:36:55.630" v="2882" actId="1036"/>
          <ac:spMkLst>
            <pc:docMk/>
            <pc:sldMk cId="3424315006" sldId="283"/>
            <ac:spMk id="3" creationId="{00000000-0000-0000-0000-000000000000}"/>
          </ac:spMkLst>
        </pc:spChg>
        <pc:spChg chg="del">
          <ac:chgData name="Minh Minh" userId="431fb57528038f3f" providerId="LiveId" clId="{40D8E56D-4020-41AF-A208-6621CD229BB6}" dt="2025-08-07T03:36:37.267" v="2861" actId="478"/>
          <ac:spMkLst>
            <pc:docMk/>
            <pc:sldMk cId="3424315006" sldId="283"/>
            <ac:spMk id="20" creationId="{00000000-0000-0000-0000-000000000000}"/>
          </ac:spMkLst>
        </pc:spChg>
        <pc:spChg chg="add mod">
          <ac:chgData name="Minh Minh" userId="431fb57528038f3f" providerId="LiveId" clId="{40D8E56D-4020-41AF-A208-6621CD229BB6}" dt="2025-08-07T03:38:04.871" v="2914" actId="1076"/>
          <ac:spMkLst>
            <pc:docMk/>
            <pc:sldMk cId="3424315006" sldId="283"/>
            <ac:spMk id="21" creationId="{1075984D-1549-45ED-9569-92218490C0D0}"/>
          </ac:spMkLst>
        </pc:spChg>
        <pc:spChg chg="del">
          <ac:chgData name="Minh Minh" userId="431fb57528038f3f" providerId="LiveId" clId="{40D8E56D-4020-41AF-A208-6621CD229BB6}" dt="2025-08-07T03:36:25.768" v="2860" actId="478"/>
          <ac:spMkLst>
            <pc:docMk/>
            <pc:sldMk cId="3424315006" sldId="283"/>
            <ac:spMk id="23" creationId="{7A36D439-4B5F-432F-B035-8668B7CEE8CC}"/>
          </ac:spMkLst>
        </pc:spChg>
        <pc:grpChg chg="mod">
          <ac:chgData name="Minh Minh" userId="431fb57528038f3f" providerId="LiveId" clId="{40D8E56D-4020-41AF-A208-6621CD229BB6}" dt="2025-08-07T03:36:55.630" v="2882" actId="1036"/>
          <ac:grpSpMkLst>
            <pc:docMk/>
            <pc:sldMk cId="3424315006" sldId="283"/>
            <ac:grpSpMk id="4" creationId="{00000000-0000-0000-0000-000000000000}"/>
          </ac:grpSpMkLst>
        </pc:grpChg>
        <pc:grpChg chg="mod">
          <ac:chgData name="Minh Minh" userId="431fb57528038f3f" providerId="LiveId" clId="{40D8E56D-4020-41AF-A208-6621CD229BB6}" dt="2025-08-07T03:36:55.630" v="2882" actId="1036"/>
          <ac:grpSpMkLst>
            <pc:docMk/>
            <pc:sldMk cId="3424315006" sldId="283"/>
            <ac:grpSpMk id="13" creationId="{00000000-0000-0000-0000-000000000000}"/>
          </ac:grpSpMkLst>
        </pc:grpChg>
      </pc:sldChg>
      <pc:sldChg chg="delSp modSp add mod ord">
        <pc:chgData name="Minh Minh" userId="431fb57528038f3f" providerId="LiveId" clId="{40D8E56D-4020-41AF-A208-6621CD229BB6}" dt="2025-08-07T03:40:24.014" v="2946" actId="1076"/>
        <pc:sldMkLst>
          <pc:docMk/>
          <pc:sldMk cId="3959458567" sldId="284"/>
        </pc:sldMkLst>
        <pc:spChg chg="del mod">
          <ac:chgData name="Minh Minh" userId="431fb57528038f3f" providerId="LiveId" clId="{40D8E56D-4020-41AF-A208-6621CD229BB6}" dt="2025-08-07T03:39:56.393" v="2940" actId="478"/>
          <ac:spMkLst>
            <pc:docMk/>
            <pc:sldMk cId="3959458567" sldId="284"/>
            <ac:spMk id="7" creationId="{00000000-0000-0000-0000-000000000000}"/>
          </ac:spMkLst>
        </pc:spChg>
        <pc:spChg chg="mod">
          <ac:chgData name="Minh Minh" userId="431fb57528038f3f" providerId="LiveId" clId="{40D8E56D-4020-41AF-A208-6621CD229BB6}" dt="2025-08-07T03:40:24.014" v="2946" actId="1076"/>
          <ac:spMkLst>
            <pc:docMk/>
            <pc:sldMk cId="3959458567" sldId="284"/>
            <ac:spMk id="9" creationId="{00000000-0000-0000-0000-000000000000}"/>
          </ac:spMkLst>
        </pc:spChg>
      </pc:sldChg>
      <pc:sldChg chg="modSp add mod ord">
        <pc:chgData name="Minh Minh" userId="431fb57528038f3f" providerId="LiveId" clId="{40D8E56D-4020-41AF-A208-6621CD229BB6}" dt="2025-08-07T03:42:07.087" v="2966" actId="207"/>
        <pc:sldMkLst>
          <pc:docMk/>
          <pc:sldMk cId="786222012" sldId="285"/>
        </pc:sldMkLst>
        <pc:spChg chg="mod">
          <ac:chgData name="Minh Minh" userId="431fb57528038f3f" providerId="LiveId" clId="{40D8E56D-4020-41AF-A208-6621CD229BB6}" dt="2025-08-07T03:41:44.180" v="2959" actId="1035"/>
          <ac:spMkLst>
            <pc:docMk/>
            <pc:sldMk cId="786222012" sldId="285"/>
            <ac:spMk id="2" creationId="{00000000-0000-0000-0000-000000000000}"/>
          </ac:spMkLst>
        </pc:spChg>
        <pc:spChg chg="mod">
          <ac:chgData name="Minh Minh" userId="431fb57528038f3f" providerId="LiveId" clId="{40D8E56D-4020-41AF-A208-6621CD229BB6}" dt="2025-08-07T03:41:44.180" v="2959" actId="1035"/>
          <ac:spMkLst>
            <pc:docMk/>
            <pc:sldMk cId="786222012" sldId="285"/>
            <ac:spMk id="3" creationId="{00000000-0000-0000-0000-000000000000}"/>
          </ac:spMkLst>
        </pc:spChg>
        <pc:spChg chg="mod">
          <ac:chgData name="Minh Minh" userId="431fb57528038f3f" providerId="LiveId" clId="{40D8E56D-4020-41AF-A208-6621CD229BB6}" dt="2025-08-07T03:42:07.087" v="2966" actId="207"/>
          <ac:spMkLst>
            <pc:docMk/>
            <pc:sldMk cId="786222012" sldId="285"/>
            <ac:spMk id="21" creationId="{1075984D-1549-45ED-9569-92218490C0D0}"/>
          </ac:spMkLst>
        </pc:spChg>
        <pc:grpChg chg="mod">
          <ac:chgData name="Minh Minh" userId="431fb57528038f3f" providerId="LiveId" clId="{40D8E56D-4020-41AF-A208-6621CD229BB6}" dt="2025-08-07T03:41:44.180" v="2959" actId="1035"/>
          <ac:grpSpMkLst>
            <pc:docMk/>
            <pc:sldMk cId="786222012" sldId="285"/>
            <ac:grpSpMk id="4" creationId="{00000000-0000-0000-0000-000000000000}"/>
          </ac:grpSpMkLst>
        </pc:grpChg>
        <pc:grpChg chg="mod">
          <ac:chgData name="Minh Minh" userId="431fb57528038f3f" providerId="LiveId" clId="{40D8E56D-4020-41AF-A208-6621CD229BB6}" dt="2025-08-07T03:41:44.180" v="2959" actId="1035"/>
          <ac:grpSpMkLst>
            <pc:docMk/>
            <pc:sldMk cId="786222012" sldId="285"/>
            <ac:grpSpMk id="13" creationId="{00000000-0000-0000-0000-000000000000}"/>
          </ac:grpSpMkLst>
        </pc:gr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9DC86-1C20-694A-AD2B-A23095E28746}" type="doc">
      <dgm:prSet loTypeId="urn:microsoft.com/office/officeart/2005/8/layout/pList1#1" loCatId="" qsTypeId="urn:microsoft.com/office/officeart/2005/8/quickstyle/simple2" qsCatId="simple" csTypeId="urn:microsoft.com/office/officeart/2005/8/colors/accent1_2" csCatId="accent1" phldr="1"/>
      <dgm:spPr/>
      <dgm:t>
        <a:bodyPr/>
        <a:lstStyle/>
        <a:p>
          <a:endParaRPr lang="en-US"/>
        </a:p>
      </dgm:t>
    </dgm:pt>
    <dgm:pt modelId="{5A6BFC3A-1E9C-764B-B3CD-15C866474AD7}">
      <dgm:prSet phldrT="[Text]"/>
      <dgm:spPr/>
      <dgm:t>
        <a:bodyPr/>
        <a:lstStyle/>
        <a:p>
          <a:r>
            <a:rPr lang="en-US" dirty="0" err="1"/>
            <a:t>Tăng</a:t>
          </a:r>
          <a:r>
            <a:rPr lang="en-US" dirty="0"/>
            <a:t> </a:t>
          </a:r>
          <a:r>
            <a:rPr lang="en-US" dirty="0" err="1"/>
            <a:t>thu</a:t>
          </a:r>
          <a:r>
            <a:rPr lang="en-US" dirty="0"/>
            <a:t> </a:t>
          </a:r>
          <a:r>
            <a:rPr lang="en-US" dirty="0" err="1"/>
            <a:t>nhập</a:t>
          </a:r>
          <a:endParaRPr lang="en-US" dirty="0"/>
        </a:p>
      </dgm:t>
    </dgm:pt>
    <dgm:pt modelId="{B068D389-4735-6043-AB25-8C5271862050}" type="parTrans" cxnId="{89410A9D-1362-7D43-94AF-9F1702F67B21}">
      <dgm:prSet/>
      <dgm:spPr/>
      <dgm:t>
        <a:bodyPr/>
        <a:lstStyle/>
        <a:p>
          <a:endParaRPr lang="en-US"/>
        </a:p>
      </dgm:t>
    </dgm:pt>
    <dgm:pt modelId="{CD1C9244-A087-D74F-83DA-DB4C9B1D2FF7}" type="sibTrans" cxnId="{89410A9D-1362-7D43-94AF-9F1702F67B21}">
      <dgm:prSet/>
      <dgm:spPr/>
      <dgm:t>
        <a:bodyPr/>
        <a:lstStyle/>
        <a:p>
          <a:endParaRPr lang="en-US"/>
        </a:p>
      </dgm:t>
    </dgm:pt>
    <dgm:pt modelId="{1422CD10-37C0-1A49-857E-52716C0A6B2C}">
      <dgm:prSet phldrT="[Text]"/>
      <dgm:spPr/>
      <dgm:t>
        <a:bodyPr/>
        <a:lstStyle/>
        <a:p>
          <a:r>
            <a:rPr lang="en-US" dirty="0" err="1"/>
            <a:t>Tự</a:t>
          </a:r>
          <a:r>
            <a:rPr lang="en-US" dirty="0"/>
            <a:t> do </a:t>
          </a:r>
          <a:r>
            <a:rPr lang="en-US" dirty="0" err="1"/>
            <a:t>tài</a:t>
          </a:r>
          <a:r>
            <a:rPr lang="en-US" dirty="0"/>
            <a:t> </a:t>
          </a:r>
          <a:r>
            <a:rPr lang="en-US" dirty="0" err="1"/>
            <a:t>chánh</a:t>
          </a:r>
          <a:endParaRPr lang="en-US" dirty="0"/>
        </a:p>
      </dgm:t>
    </dgm:pt>
    <dgm:pt modelId="{30B9504C-40BE-734A-9AD3-B76BE1570DA1}" type="parTrans" cxnId="{DC9FA639-A68D-7E40-88D1-E59AF3B715DA}">
      <dgm:prSet/>
      <dgm:spPr/>
      <dgm:t>
        <a:bodyPr/>
        <a:lstStyle/>
        <a:p>
          <a:endParaRPr lang="en-US"/>
        </a:p>
      </dgm:t>
    </dgm:pt>
    <dgm:pt modelId="{D7C9AC0F-F652-3B42-B6E0-B1B0B550A993}" type="sibTrans" cxnId="{DC9FA639-A68D-7E40-88D1-E59AF3B715DA}">
      <dgm:prSet/>
      <dgm:spPr/>
      <dgm:t>
        <a:bodyPr/>
        <a:lstStyle/>
        <a:p>
          <a:endParaRPr lang="en-US"/>
        </a:p>
      </dgm:t>
    </dgm:pt>
    <dgm:pt modelId="{A1A5C571-2708-644E-9B48-92C80644E955}">
      <dgm:prSet phldrT="[Text]"/>
      <dgm:spPr/>
      <dgm:t>
        <a:bodyPr/>
        <a:lstStyle/>
        <a:p>
          <a:r>
            <a:rPr lang="en-US" dirty="0" err="1"/>
            <a:t>Tự</a:t>
          </a:r>
          <a:r>
            <a:rPr lang="en-US" dirty="0"/>
            <a:t> </a:t>
          </a:r>
          <a:r>
            <a:rPr lang="en-US" dirty="0" err="1"/>
            <a:t>làm</a:t>
          </a:r>
          <a:r>
            <a:rPr lang="en-US" dirty="0"/>
            <a:t> </a:t>
          </a:r>
          <a:r>
            <a:rPr lang="en-US" dirty="0" err="1"/>
            <a:t>chủ</a:t>
          </a:r>
          <a:endParaRPr lang="en-US" dirty="0"/>
        </a:p>
      </dgm:t>
    </dgm:pt>
    <dgm:pt modelId="{5117EA49-CA25-254A-A3F5-FC77338C41CF}" type="parTrans" cxnId="{8109C2C3-7D9D-AC47-BB0E-C57413CEFCDA}">
      <dgm:prSet/>
      <dgm:spPr/>
      <dgm:t>
        <a:bodyPr/>
        <a:lstStyle/>
        <a:p>
          <a:endParaRPr lang="en-US"/>
        </a:p>
      </dgm:t>
    </dgm:pt>
    <dgm:pt modelId="{D935133E-E0D4-3B48-BCA2-6929FF6CB9FB}" type="sibTrans" cxnId="{8109C2C3-7D9D-AC47-BB0E-C57413CEFCDA}">
      <dgm:prSet/>
      <dgm:spPr/>
      <dgm:t>
        <a:bodyPr/>
        <a:lstStyle/>
        <a:p>
          <a:endParaRPr lang="en-US"/>
        </a:p>
      </dgm:t>
    </dgm:pt>
    <dgm:pt modelId="{6E2A38EA-6BC4-A942-A7C7-3D1055FBD4BE}">
      <dgm:prSet phldrT="[Text]"/>
      <dgm:spPr/>
      <dgm:t>
        <a:bodyPr/>
        <a:lstStyle/>
        <a:p>
          <a:r>
            <a:rPr lang="en-US" dirty="0" err="1"/>
            <a:t>Có</a:t>
          </a:r>
          <a:r>
            <a:rPr lang="en-US" dirty="0"/>
            <a:t> </a:t>
          </a:r>
          <a:r>
            <a:rPr lang="en-US" dirty="0" err="1"/>
            <a:t>thời</a:t>
          </a:r>
          <a:r>
            <a:rPr lang="en-US" dirty="0"/>
            <a:t> </a:t>
          </a:r>
          <a:r>
            <a:rPr lang="en-US" dirty="0" err="1"/>
            <a:t>gian</a:t>
          </a:r>
          <a:endParaRPr lang="en-US" dirty="0"/>
        </a:p>
      </dgm:t>
    </dgm:pt>
    <dgm:pt modelId="{0ECA478B-BC94-694F-8156-DE2EE02355E2}" type="parTrans" cxnId="{D9583562-7814-6646-BF6F-73860C0C873B}">
      <dgm:prSet/>
      <dgm:spPr/>
      <dgm:t>
        <a:bodyPr/>
        <a:lstStyle/>
        <a:p>
          <a:endParaRPr lang="en-US"/>
        </a:p>
      </dgm:t>
    </dgm:pt>
    <dgm:pt modelId="{7D95BBE6-C854-AA42-842B-BB54D7802AA4}" type="sibTrans" cxnId="{D9583562-7814-6646-BF6F-73860C0C873B}">
      <dgm:prSet/>
      <dgm:spPr/>
      <dgm:t>
        <a:bodyPr/>
        <a:lstStyle/>
        <a:p>
          <a:endParaRPr lang="en-US"/>
        </a:p>
      </dgm:t>
    </dgm:pt>
    <dgm:pt modelId="{4DC3701D-B640-9244-B7C1-7C25AB8C51DB}">
      <dgm:prSet/>
      <dgm:spPr/>
      <dgm:t>
        <a:bodyPr/>
        <a:lstStyle/>
        <a:p>
          <a:r>
            <a:rPr lang="en-US" dirty="0" err="1"/>
            <a:t>Về</a:t>
          </a:r>
          <a:r>
            <a:rPr lang="en-US" dirty="0"/>
            <a:t> </a:t>
          </a:r>
          <a:r>
            <a:rPr lang="en-US" dirty="0" err="1"/>
            <a:t>hưu</a:t>
          </a:r>
          <a:r>
            <a:rPr lang="en-US" dirty="0"/>
            <a:t> </a:t>
          </a:r>
          <a:r>
            <a:rPr lang="en-US" dirty="0" err="1"/>
            <a:t>sớm</a:t>
          </a:r>
          <a:endParaRPr lang="en-US" dirty="0"/>
        </a:p>
      </dgm:t>
    </dgm:pt>
    <dgm:pt modelId="{7063F5AC-6AA1-6149-9165-E1667B29EA72}" type="parTrans" cxnId="{178344F5-33C4-C740-82DD-EC25C28FFAB7}">
      <dgm:prSet/>
      <dgm:spPr/>
      <dgm:t>
        <a:bodyPr/>
        <a:lstStyle/>
        <a:p>
          <a:endParaRPr lang="en-US"/>
        </a:p>
      </dgm:t>
    </dgm:pt>
    <dgm:pt modelId="{473C3A4C-9002-3D4F-8686-74754C3B5E8C}" type="sibTrans" cxnId="{178344F5-33C4-C740-82DD-EC25C28FFAB7}">
      <dgm:prSet/>
      <dgm:spPr/>
      <dgm:t>
        <a:bodyPr/>
        <a:lstStyle/>
        <a:p>
          <a:endParaRPr lang="en-US"/>
        </a:p>
      </dgm:t>
    </dgm:pt>
    <dgm:pt modelId="{A9EA59D7-838C-B247-84CC-784F6CF7548E}">
      <dgm:prSet/>
      <dgm:spPr/>
      <dgm:t>
        <a:bodyPr/>
        <a:lstStyle/>
        <a:p>
          <a:r>
            <a:rPr lang="en-US" dirty="0" err="1"/>
            <a:t>Hoàn</a:t>
          </a:r>
          <a:r>
            <a:rPr lang="en-US" dirty="0"/>
            <a:t> </a:t>
          </a:r>
          <a:r>
            <a:rPr lang="en-US" dirty="0" err="1"/>
            <a:t>thiện</a:t>
          </a:r>
          <a:r>
            <a:rPr lang="en-US" dirty="0"/>
            <a:t> </a:t>
          </a:r>
          <a:r>
            <a:rPr lang="en-US" dirty="0" err="1"/>
            <a:t>bản</a:t>
          </a:r>
          <a:r>
            <a:rPr lang="en-US" dirty="0"/>
            <a:t> </a:t>
          </a:r>
          <a:r>
            <a:rPr lang="en-US" dirty="0" err="1"/>
            <a:t>thân</a:t>
          </a:r>
          <a:endParaRPr lang="en-US" dirty="0"/>
        </a:p>
      </dgm:t>
    </dgm:pt>
    <dgm:pt modelId="{4A1A0AF1-FA4F-A748-A7E6-98CC542EACD7}" type="parTrans" cxnId="{AC03C65F-237A-A44A-85A9-97170AA1CC91}">
      <dgm:prSet/>
      <dgm:spPr/>
      <dgm:t>
        <a:bodyPr/>
        <a:lstStyle/>
        <a:p>
          <a:endParaRPr lang="en-US"/>
        </a:p>
      </dgm:t>
    </dgm:pt>
    <dgm:pt modelId="{9AB9A196-2BEC-7F46-805F-A1DE30392BEE}" type="sibTrans" cxnId="{AC03C65F-237A-A44A-85A9-97170AA1CC91}">
      <dgm:prSet/>
      <dgm:spPr/>
      <dgm:t>
        <a:bodyPr/>
        <a:lstStyle/>
        <a:p>
          <a:endParaRPr lang="en-US"/>
        </a:p>
      </dgm:t>
    </dgm:pt>
    <dgm:pt modelId="{852059C8-4FF9-8C44-A9AD-F61C4FDF08C0}" type="pres">
      <dgm:prSet presAssocID="{EE49DC86-1C20-694A-AD2B-A23095E28746}" presName="Name0" presStyleCnt="0">
        <dgm:presLayoutVars>
          <dgm:dir/>
          <dgm:resizeHandles val="exact"/>
        </dgm:presLayoutVars>
      </dgm:prSet>
      <dgm:spPr/>
    </dgm:pt>
    <dgm:pt modelId="{4FFBA558-C02A-5240-9266-1A9B3DDA8C1D}" type="pres">
      <dgm:prSet presAssocID="{5A6BFC3A-1E9C-764B-B3CD-15C866474AD7}" presName="compNode" presStyleCnt="0"/>
      <dgm:spPr/>
    </dgm:pt>
    <dgm:pt modelId="{D2185C85-52E3-E248-8F01-BFC3E5BFC56F}" type="pres">
      <dgm:prSet presAssocID="{5A6BFC3A-1E9C-764B-B3CD-15C866474AD7}" presName="pictRect" presStyleLbl="node1" presStyleIdx="0" presStyleCnt="6"/>
      <dgm:spPr>
        <a:blipFill>
          <a:blip xmlns:r="http://schemas.openxmlformats.org/officeDocument/2006/relationships" r:embed="rId1"/>
          <a:srcRect/>
          <a:stretch>
            <a:fillRect l="-2000" r="-2000"/>
          </a:stretch>
        </a:blipFill>
      </dgm:spPr>
    </dgm:pt>
    <dgm:pt modelId="{94068651-D395-0D4C-855B-18C3C66D53FD}" type="pres">
      <dgm:prSet presAssocID="{5A6BFC3A-1E9C-764B-B3CD-15C866474AD7}" presName="textRect" presStyleLbl="revTx" presStyleIdx="0" presStyleCnt="6">
        <dgm:presLayoutVars>
          <dgm:bulletEnabled val="1"/>
        </dgm:presLayoutVars>
      </dgm:prSet>
      <dgm:spPr/>
    </dgm:pt>
    <dgm:pt modelId="{0583B2BE-B357-9E4B-8167-3FD6E40C1A7B}" type="pres">
      <dgm:prSet presAssocID="{CD1C9244-A087-D74F-83DA-DB4C9B1D2FF7}" presName="sibTrans" presStyleLbl="sibTrans2D1" presStyleIdx="0" presStyleCnt="0"/>
      <dgm:spPr/>
    </dgm:pt>
    <dgm:pt modelId="{9D5545D9-5909-0B42-9F89-35468E56F431}" type="pres">
      <dgm:prSet presAssocID="{1422CD10-37C0-1A49-857E-52716C0A6B2C}" presName="compNode" presStyleCnt="0"/>
      <dgm:spPr/>
    </dgm:pt>
    <dgm:pt modelId="{DE199D99-9459-EA42-915B-57339A0D295C}" type="pres">
      <dgm:prSet presAssocID="{1422CD10-37C0-1A49-857E-52716C0A6B2C}" presName="pictRect" presStyleLbl="node1" presStyleIdx="1" presStyleCnt="6"/>
      <dgm:spPr>
        <a:blipFill>
          <a:blip xmlns:r="http://schemas.openxmlformats.org/officeDocument/2006/relationships" r:embed="rId2"/>
          <a:srcRect/>
          <a:stretch>
            <a:fillRect t="-9000" b="-9000"/>
          </a:stretch>
        </a:blipFill>
      </dgm:spPr>
    </dgm:pt>
    <dgm:pt modelId="{ECA4C955-50FB-5641-BE43-1D40FD9741FC}" type="pres">
      <dgm:prSet presAssocID="{1422CD10-37C0-1A49-857E-52716C0A6B2C}" presName="textRect" presStyleLbl="revTx" presStyleIdx="1" presStyleCnt="6">
        <dgm:presLayoutVars>
          <dgm:bulletEnabled val="1"/>
        </dgm:presLayoutVars>
      </dgm:prSet>
      <dgm:spPr/>
    </dgm:pt>
    <dgm:pt modelId="{4408CDF5-8A7F-4046-A5F8-983320585540}" type="pres">
      <dgm:prSet presAssocID="{D7C9AC0F-F652-3B42-B6E0-B1B0B550A993}" presName="sibTrans" presStyleLbl="sibTrans2D1" presStyleIdx="0" presStyleCnt="0"/>
      <dgm:spPr/>
    </dgm:pt>
    <dgm:pt modelId="{3CB9A38C-74BE-8540-B499-F452B748472A}" type="pres">
      <dgm:prSet presAssocID="{A1A5C571-2708-644E-9B48-92C80644E955}" presName="compNode" presStyleCnt="0"/>
      <dgm:spPr/>
    </dgm:pt>
    <dgm:pt modelId="{3548C2DF-CE6E-A44B-800D-1F282667A447}" type="pres">
      <dgm:prSet presAssocID="{A1A5C571-2708-644E-9B48-92C80644E955}" presName="pictRect" presStyleLbl="node1" presStyleIdx="2" presStyleCnt="6"/>
      <dgm:spPr>
        <a:blipFill>
          <a:blip xmlns:r="http://schemas.openxmlformats.org/officeDocument/2006/relationships" r:embed="rId3"/>
          <a:srcRect/>
          <a:stretch>
            <a:fillRect l="-2000" r="-2000"/>
          </a:stretch>
        </a:blipFill>
      </dgm:spPr>
    </dgm:pt>
    <dgm:pt modelId="{C67C8D78-4A75-3046-9971-E042929F8EE2}" type="pres">
      <dgm:prSet presAssocID="{A1A5C571-2708-644E-9B48-92C80644E955}" presName="textRect" presStyleLbl="revTx" presStyleIdx="2" presStyleCnt="6">
        <dgm:presLayoutVars>
          <dgm:bulletEnabled val="1"/>
        </dgm:presLayoutVars>
      </dgm:prSet>
      <dgm:spPr/>
    </dgm:pt>
    <dgm:pt modelId="{16FBB0DD-72DA-6247-80FA-3F05A7DA3BA0}" type="pres">
      <dgm:prSet presAssocID="{D935133E-E0D4-3B48-BCA2-6929FF6CB9FB}" presName="sibTrans" presStyleLbl="sibTrans2D1" presStyleIdx="0" presStyleCnt="0"/>
      <dgm:spPr/>
    </dgm:pt>
    <dgm:pt modelId="{D4B40552-99AD-7641-9440-697E446DAE2E}" type="pres">
      <dgm:prSet presAssocID="{6E2A38EA-6BC4-A942-A7C7-3D1055FBD4BE}" presName="compNode" presStyleCnt="0"/>
      <dgm:spPr/>
    </dgm:pt>
    <dgm:pt modelId="{5B4EAF6E-0AF5-7C4A-BADA-131196103D83}" type="pres">
      <dgm:prSet presAssocID="{6E2A38EA-6BC4-A942-A7C7-3D1055FBD4BE}" presName="pictRect" presStyleLbl="node1" presStyleIdx="3" presStyleCnt="6"/>
      <dgm:spPr>
        <a:blipFill>
          <a:blip xmlns:r="http://schemas.openxmlformats.org/officeDocument/2006/relationships" r:embed="rId4"/>
          <a:srcRect/>
          <a:stretch>
            <a:fillRect t="-23000" b="-23000"/>
          </a:stretch>
        </a:blipFill>
      </dgm:spPr>
    </dgm:pt>
    <dgm:pt modelId="{910663B9-0A5E-564A-9F2B-D869960E3C9A}" type="pres">
      <dgm:prSet presAssocID="{6E2A38EA-6BC4-A942-A7C7-3D1055FBD4BE}" presName="textRect" presStyleLbl="revTx" presStyleIdx="3" presStyleCnt="6">
        <dgm:presLayoutVars>
          <dgm:bulletEnabled val="1"/>
        </dgm:presLayoutVars>
      </dgm:prSet>
      <dgm:spPr/>
    </dgm:pt>
    <dgm:pt modelId="{E431D9C0-854C-8B45-B51B-24D123D000C4}" type="pres">
      <dgm:prSet presAssocID="{7D95BBE6-C854-AA42-842B-BB54D7802AA4}" presName="sibTrans" presStyleLbl="sibTrans2D1" presStyleIdx="0" presStyleCnt="0"/>
      <dgm:spPr/>
    </dgm:pt>
    <dgm:pt modelId="{0FEC685A-09FE-5B46-A717-C8CA3A72A5C6}" type="pres">
      <dgm:prSet presAssocID="{4DC3701D-B640-9244-B7C1-7C25AB8C51DB}" presName="compNode" presStyleCnt="0"/>
      <dgm:spPr/>
    </dgm:pt>
    <dgm:pt modelId="{2F36D24D-2B7C-7B41-A0E3-A63F63CF1F00}" type="pres">
      <dgm:prSet presAssocID="{4DC3701D-B640-9244-B7C1-7C25AB8C51DB}" presName="pictRect" presStyleLbl="node1" presStyleIdx="4" presStyleCnt="6"/>
      <dgm:spPr>
        <a:blipFill>
          <a:blip xmlns:r="http://schemas.openxmlformats.org/officeDocument/2006/relationships" r:embed="rId5"/>
          <a:srcRect/>
          <a:stretch>
            <a:fillRect l="-2000" r="-2000"/>
          </a:stretch>
        </a:blipFill>
      </dgm:spPr>
    </dgm:pt>
    <dgm:pt modelId="{41C656FB-A3D3-3B45-AA3E-3C4655BDA37B}" type="pres">
      <dgm:prSet presAssocID="{4DC3701D-B640-9244-B7C1-7C25AB8C51DB}" presName="textRect" presStyleLbl="revTx" presStyleIdx="4" presStyleCnt="6">
        <dgm:presLayoutVars>
          <dgm:bulletEnabled val="1"/>
        </dgm:presLayoutVars>
      </dgm:prSet>
      <dgm:spPr/>
    </dgm:pt>
    <dgm:pt modelId="{0EED3649-98FE-F44C-B8F9-8E488DBD4F1D}" type="pres">
      <dgm:prSet presAssocID="{473C3A4C-9002-3D4F-8686-74754C3B5E8C}" presName="sibTrans" presStyleLbl="sibTrans2D1" presStyleIdx="0" presStyleCnt="0"/>
      <dgm:spPr/>
    </dgm:pt>
    <dgm:pt modelId="{F3B5875A-E955-4D43-A0F0-CAB0216D03EC}" type="pres">
      <dgm:prSet presAssocID="{A9EA59D7-838C-B247-84CC-784F6CF7548E}" presName="compNode" presStyleCnt="0"/>
      <dgm:spPr/>
    </dgm:pt>
    <dgm:pt modelId="{D2C4F461-4F97-3E4A-8181-31320AC1517B}" type="pres">
      <dgm:prSet presAssocID="{A9EA59D7-838C-B247-84CC-784F6CF7548E}" presName="pictRect" presStyleLbl="node1" presStyleIdx="5" presStyleCnt="6"/>
      <dgm:spPr>
        <a:blipFill>
          <a:blip xmlns:r="http://schemas.openxmlformats.org/officeDocument/2006/relationships" r:embed="rId6"/>
          <a:srcRect/>
          <a:stretch>
            <a:fillRect l="-2000" r="-2000"/>
          </a:stretch>
        </a:blipFill>
      </dgm:spPr>
    </dgm:pt>
    <dgm:pt modelId="{4AC73348-ADC9-F64C-9771-BE20227A95B0}" type="pres">
      <dgm:prSet presAssocID="{A9EA59D7-838C-B247-84CC-784F6CF7548E}" presName="textRect" presStyleLbl="revTx" presStyleIdx="5" presStyleCnt="6">
        <dgm:presLayoutVars>
          <dgm:bulletEnabled val="1"/>
        </dgm:presLayoutVars>
      </dgm:prSet>
      <dgm:spPr/>
    </dgm:pt>
  </dgm:ptLst>
  <dgm:cxnLst>
    <dgm:cxn modelId="{02663F00-3585-4DDB-BA14-38F05925A19B}" type="presOf" srcId="{A1A5C571-2708-644E-9B48-92C80644E955}" destId="{C67C8D78-4A75-3046-9971-E042929F8EE2}" srcOrd="0" destOrd="0" presId="urn:microsoft.com/office/officeart/2005/8/layout/pList1#1"/>
    <dgm:cxn modelId="{0182670A-A49C-4D44-BCCA-5D7CA81F043B}" type="presOf" srcId="{CD1C9244-A087-D74F-83DA-DB4C9B1D2FF7}" destId="{0583B2BE-B357-9E4B-8167-3FD6E40C1A7B}" srcOrd="0" destOrd="0" presId="urn:microsoft.com/office/officeart/2005/8/layout/pList1#1"/>
    <dgm:cxn modelId="{BDC19F0C-F38A-406B-97C7-44548BEECEAB}" type="presOf" srcId="{A9EA59D7-838C-B247-84CC-784F6CF7548E}" destId="{4AC73348-ADC9-F64C-9771-BE20227A95B0}" srcOrd="0" destOrd="0" presId="urn:microsoft.com/office/officeart/2005/8/layout/pList1#1"/>
    <dgm:cxn modelId="{86B77C35-E5C4-4D96-B23B-FAC8B16864B1}" type="presOf" srcId="{EE49DC86-1C20-694A-AD2B-A23095E28746}" destId="{852059C8-4FF9-8C44-A9AD-F61C4FDF08C0}" srcOrd="0" destOrd="0" presId="urn:microsoft.com/office/officeart/2005/8/layout/pList1#1"/>
    <dgm:cxn modelId="{DC9FA639-A68D-7E40-88D1-E59AF3B715DA}" srcId="{EE49DC86-1C20-694A-AD2B-A23095E28746}" destId="{1422CD10-37C0-1A49-857E-52716C0A6B2C}" srcOrd="1" destOrd="0" parTransId="{30B9504C-40BE-734A-9AD3-B76BE1570DA1}" sibTransId="{D7C9AC0F-F652-3B42-B6E0-B1B0B550A993}"/>
    <dgm:cxn modelId="{AC03C65F-237A-A44A-85A9-97170AA1CC91}" srcId="{EE49DC86-1C20-694A-AD2B-A23095E28746}" destId="{A9EA59D7-838C-B247-84CC-784F6CF7548E}" srcOrd="5" destOrd="0" parTransId="{4A1A0AF1-FA4F-A748-A7E6-98CC542EACD7}" sibTransId="{9AB9A196-2BEC-7F46-805F-A1DE30392BEE}"/>
    <dgm:cxn modelId="{D9583562-7814-6646-BF6F-73860C0C873B}" srcId="{EE49DC86-1C20-694A-AD2B-A23095E28746}" destId="{6E2A38EA-6BC4-A942-A7C7-3D1055FBD4BE}" srcOrd="3" destOrd="0" parTransId="{0ECA478B-BC94-694F-8156-DE2EE02355E2}" sibTransId="{7D95BBE6-C854-AA42-842B-BB54D7802AA4}"/>
    <dgm:cxn modelId="{E0AB6869-69C6-40C6-9EE1-719FA36363B8}" type="presOf" srcId="{D7C9AC0F-F652-3B42-B6E0-B1B0B550A993}" destId="{4408CDF5-8A7F-4046-A5F8-983320585540}" srcOrd="0" destOrd="0" presId="urn:microsoft.com/office/officeart/2005/8/layout/pList1#1"/>
    <dgm:cxn modelId="{CF07446B-A122-4A87-9341-49A30C1F7729}" type="presOf" srcId="{4DC3701D-B640-9244-B7C1-7C25AB8C51DB}" destId="{41C656FB-A3D3-3B45-AA3E-3C4655BDA37B}" srcOrd="0" destOrd="0" presId="urn:microsoft.com/office/officeart/2005/8/layout/pList1#1"/>
    <dgm:cxn modelId="{7CB39396-832C-4DDB-BFB2-AD772986FE11}" type="presOf" srcId="{7D95BBE6-C854-AA42-842B-BB54D7802AA4}" destId="{E431D9C0-854C-8B45-B51B-24D123D000C4}" srcOrd="0" destOrd="0" presId="urn:microsoft.com/office/officeart/2005/8/layout/pList1#1"/>
    <dgm:cxn modelId="{89410A9D-1362-7D43-94AF-9F1702F67B21}" srcId="{EE49DC86-1C20-694A-AD2B-A23095E28746}" destId="{5A6BFC3A-1E9C-764B-B3CD-15C866474AD7}" srcOrd="0" destOrd="0" parTransId="{B068D389-4735-6043-AB25-8C5271862050}" sibTransId="{CD1C9244-A087-D74F-83DA-DB4C9B1D2FF7}"/>
    <dgm:cxn modelId="{4CF097A6-E46D-4AA0-B89D-240B5B372CE2}" type="presOf" srcId="{5A6BFC3A-1E9C-764B-B3CD-15C866474AD7}" destId="{94068651-D395-0D4C-855B-18C3C66D53FD}" srcOrd="0" destOrd="0" presId="urn:microsoft.com/office/officeart/2005/8/layout/pList1#1"/>
    <dgm:cxn modelId="{47F963B8-0DAE-47D5-9126-73AA7AC2E8CF}" type="presOf" srcId="{1422CD10-37C0-1A49-857E-52716C0A6B2C}" destId="{ECA4C955-50FB-5641-BE43-1D40FD9741FC}" srcOrd="0" destOrd="0" presId="urn:microsoft.com/office/officeart/2005/8/layout/pList1#1"/>
    <dgm:cxn modelId="{8109C2C3-7D9D-AC47-BB0E-C57413CEFCDA}" srcId="{EE49DC86-1C20-694A-AD2B-A23095E28746}" destId="{A1A5C571-2708-644E-9B48-92C80644E955}" srcOrd="2" destOrd="0" parTransId="{5117EA49-CA25-254A-A3F5-FC77338C41CF}" sibTransId="{D935133E-E0D4-3B48-BCA2-6929FF6CB9FB}"/>
    <dgm:cxn modelId="{2576E3CA-A89A-45CE-9887-DF6F07BE64FB}" type="presOf" srcId="{D935133E-E0D4-3B48-BCA2-6929FF6CB9FB}" destId="{16FBB0DD-72DA-6247-80FA-3F05A7DA3BA0}" srcOrd="0" destOrd="0" presId="urn:microsoft.com/office/officeart/2005/8/layout/pList1#1"/>
    <dgm:cxn modelId="{2CB310DC-868D-4035-BC31-D576C30273AF}" type="presOf" srcId="{473C3A4C-9002-3D4F-8686-74754C3B5E8C}" destId="{0EED3649-98FE-F44C-B8F9-8E488DBD4F1D}" srcOrd="0" destOrd="0" presId="urn:microsoft.com/office/officeart/2005/8/layout/pList1#1"/>
    <dgm:cxn modelId="{5424E7E5-F446-4CD4-9B91-9447D46C7F78}" type="presOf" srcId="{6E2A38EA-6BC4-A942-A7C7-3D1055FBD4BE}" destId="{910663B9-0A5E-564A-9F2B-D869960E3C9A}" srcOrd="0" destOrd="0" presId="urn:microsoft.com/office/officeart/2005/8/layout/pList1#1"/>
    <dgm:cxn modelId="{178344F5-33C4-C740-82DD-EC25C28FFAB7}" srcId="{EE49DC86-1C20-694A-AD2B-A23095E28746}" destId="{4DC3701D-B640-9244-B7C1-7C25AB8C51DB}" srcOrd="4" destOrd="0" parTransId="{7063F5AC-6AA1-6149-9165-E1667B29EA72}" sibTransId="{473C3A4C-9002-3D4F-8686-74754C3B5E8C}"/>
    <dgm:cxn modelId="{3D59DCAB-612C-459B-810D-0627183AD035}" type="presParOf" srcId="{852059C8-4FF9-8C44-A9AD-F61C4FDF08C0}" destId="{4FFBA558-C02A-5240-9266-1A9B3DDA8C1D}" srcOrd="0" destOrd="0" presId="urn:microsoft.com/office/officeart/2005/8/layout/pList1#1"/>
    <dgm:cxn modelId="{9DA4F07A-938E-4070-BB13-5BC8688F31AC}" type="presParOf" srcId="{4FFBA558-C02A-5240-9266-1A9B3DDA8C1D}" destId="{D2185C85-52E3-E248-8F01-BFC3E5BFC56F}" srcOrd="0" destOrd="0" presId="urn:microsoft.com/office/officeart/2005/8/layout/pList1#1"/>
    <dgm:cxn modelId="{276D5279-37E0-433D-AC77-C61D762DB010}" type="presParOf" srcId="{4FFBA558-C02A-5240-9266-1A9B3DDA8C1D}" destId="{94068651-D395-0D4C-855B-18C3C66D53FD}" srcOrd="1" destOrd="0" presId="urn:microsoft.com/office/officeart/2005/8/layout/pList1#1"/>
    <dgm:cxn modelId="{E8359A2E-5634-497E-B0FC-8FA54F1D4E15}" type="presParOf" srcId="{852059C8-4FF9-8C44-A9AD-F61C4FDF08C0}" destId="{0583B2BE-B357-9E4B-8167-3FD6E40C1A7B}" srcOrd="1" destOrd="0" presId="urn:microsoft.com/office/officeart/2005/8/layout/pList1#1"/>
    <dgm:cxn modelId="{A9B0C94F-D1E0-42C6-A80A-069FA63E3C82}" type="presParOf" srcId="{852059C8-4FF9-8C44-A9AD-F61C4FDF08C0}" destId="{9D5545D9-5909-0B42-9F89-35468E56F431}" srcOrd="2" destOrd="0" presId="urn:microsoft.com/office/officeart/2005/8/layout/pList1#1"/>
    <dgm:cxn modelId="{44E7E416-938D-4FCD-997D-1FA5687E9828}" type="presParOf" srcId="{9D5545D9-5909-0B42-9F89-35468E56F431}" destId="{DE199D99-9459-EA42-915B-57339A0D295C}" srcOrd="0" destOrd="0" presId="urn:microsoft.com/office/officeart/2005/8/layout/pList1#1"/>
    <dgm:cxn modelId="{5DD38005-2217-4977-87DB-F374504B2667}" type="presParOf" srcId="{9D5545D9-5909-0B42-9F89-35468E56F431}" destId="{ECA4C955-50FB-5641-BE43-1D40FD9741FC}" srcOrd="1" destOrd="0" presId="urn:microsoft.com/office/officeart/2005/8/layout/pList1#1"/>
    <dgm:cxn modelId="{1F866D2A-CD8A-4656-9AE8-F58F8D9EE1E9}" type="presParOf" srcId="{852059C8-4FF9-8C44-A9AD-F61C4FDF08C0}" destId="{4408CDF5-8A7F-4046-A5F8-983320585540}" srcOrd="3" destOrd="0" presId="urn:microsoft.com/office/officeart/2005/8/layout/pList1#1"/>
    <dgm:cxn modelId="{4C98FF63-EFB6-459A-9419-F3B600E5CBCC}" type="presParOf" srcId="{852059C8-4FF9-8C44-A9AD-F61C4FDF08C0}" destId="{3CB9A38C-74BE-8540-B499-F452B748472A}" srcOrd="4" destOrd="0" presId="urn:microsoft.com/office/officeart/2005/8/layout/pList1#1"/>
    <dgm:cxn modelId="{78D84823-F675-465C-843F-0A7EE187CD46}" type="presParOf" srcId="{3CB9A38C-74BE-8540-B499-F452B748472A}" destId="{3548C2DF-CE6E-A44B-800D-1F282667A447}" srcOrd="0" destOrd="0" presId="urn:microsoft.com/office/officeart/2005/8/layout/pList1#1"/>
    <dgm:cxn modelId="{247F821C-0250-4F6E-9CD9-884F006F6B50}" type="presParOf" srcId="{3CB9A38C-74BE-8540-B499-F452B748472A}" destId="{C67C8D78-4A75-3046-9971-E042929F8EE2}" srcOrd="1" destOrd="0" presId="urn:microsoft.com/office/officeart/2005/8/layout/pList1#1"/>
    <dgm:cxn modelId="{2365FD77-C6A8-4AF3-9A92-268B14A31138}" type="presParOf" srcId="{852059C8-4FF9-8C44-A9AD-F61C4FDF08C0}" destId="{16FBB0DD-72DA-6247-80FA-3F05A7DA3BA0}" srcOrd="5" destOrd="0" presId="urn:microsoft.com/office/officeart/2005/8/layout/pList1#1"/>
    <dgm:cxn modelId="{E79A26A8-F758-453A-9F63-C3242928635C}" type="presParOf" srcId="{852059C8-4FF9-8C44-A9AD-F61C4FDF08C0}" destId="{D4B40552-99AD-7641-9440-697E446DAE2E}" srcOrd="6" destOrd="0" presId="urn:microsoft.com/office/officeart/2005/8/layout/pList1#1"/>
    <dgm:cxn modelId="{09F4F026-6AB9-4140-A9C7-D37C389083DC}" type="presParOf" srcId="{D4B40552-99AD-7641-9440-697E446DAE2E}" destId="{5B4EAF6E-0AF5-7C4A-BADA-131196103D83}" srcOrd="0" destOrd="0" presId="urn:microsoft.com/office/officeart/2005/8/layout/pList1#1"/>
    <dgm:cxn modelId="{917291AB-F197-430E-9231-F48DE83B7EDA}" type="presParOf" srcId="{D4B40552-99AD-7641-9440-697E446DAE2E}" destId="{910663B9-0A5E-564A-9F2B-D869960E3C9A}" srcOrd="1" destOrd="0" presId="urn:microsoft.com/office/officeart/2005/8/layout/pList1#1"/>
    <dgm:cxn modelId="{A6FB9F3B-3979-45D3-B926-E724FD11B299}" type="presParOf" srcId="{852059C8-4FF9-8C44-A9AD-F61C4FDF08C0}" destId="{E431D9C0-854C-8B45-B51B-24D123D000C4}" srcOrd="7" destOrd="0" presId="urn:microsoft.com/office/officeart/2005/8/layout/pList1#1"/>
    <dgm:cxn modelId="{775CD864-5DC3-4E80-90B6-E3DC944AECC8}" type="presParOf" srcId="{852059C8-4FF9-8C44-A9AD-F61C4FDF08C0}" destId="{0FEC685A-09FE-5B46-A717-C8CA3A72A5C6}" srcOrd="8" destOrd="0" presId="urn:microsoft.com/office/officeart/2005/8/layout/pList1#1"/>
    <dgm:cxn modelId="{272B3208-FB88-45A4-8CF6-E5796B377E83}" type="presParOf" srcId="{0FEC685A-09FE-5B46-A717-C8CA3A72A5C6}" destId="{2F36D24D-2B7C-7B41-A0E3-A63F63CF1F00}" srcOrd="0" destOrd="0" presId="urn:microsoft.com/office/officeart/2005/8/layout/pList1#1"/>
    <dgm:cxn modelId="{5584D190-E4D2-4BAF-A25C-A82F9339342D}" type="presParOf" srcId="{0FEC685A-09FE-5B46-A717-C8CA3A72A5C6}" destId="{41C656FB-A3D3-3B45-AA3E-3C4655BDA37B}" srcOrd="1" destOrd="0" presId="urn:microsoft.com/office/officeart/2005/8/layout/pList1#1"/>
    <dgm:cxn modelId="{79B3DAB6-C0FB-4AEA-9DD5-C732C1D20262}" type="presParOf" srcId="{852059C8-4FF9-8C44-A9AD-F61C4FDF08C0}" destId="{0EED3649-98FE-F44C-B8F9-8E488DBD4F1D}" srcOrd="9" destOrd="0" presId="urn:microsoft.com/office/officeart/2005/8/layout/pList1#1"/>
    <dgm:cxn modelId="{30ED9862-BE4F-4643-8429-2DAE32BBD385}" type="presParOf" srcId="{852059C8-4FF9-8C44-A9AD-F61C4FDF08C0}" destId="{F3B5875A-E955-4D43-A0F0-CAB0216D03EC}" srcOrd="10" destOrd="0" presId="urn:microsoft.com/office/officeart/2005/8/layout/pList1#1"/>
    <dgm:cxn modelId="{BFF4B433-1CDD-4B5F-BB2B-617674CD5308}" type="presParOf" srcId="{F3B5875A-E955-4D43-A0F0-CAB0216D03EC}" destId="{D2C4F461-4F97-3E4A-8181-31320AC1517B}" srcOrd="0" destOrd="0" presId="urn:microsoft.com/office/officeart/2005/8/layout/pList1#1"/>
    <dgm:cxn modelId="{A7F423F5-CD26-4DE0-9888-1F484BE24D7F}" type="presParOf" srcId="{F3B5875A-E955-4D43-A0F0-CAB0216D03EC}" destId="{4AC73348-ADC9-F64C-9771-BE20227A95B0}"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9DC86-1C20-694A-AD2B-A23095E28746}" type="doc">
      <dgm:prSet loTypeId="urn:microsoft.com/office/officeart/2005/8/layout/pList1#2" loCatId="" qsTypeId="urn:microsoft.com/office/officeart/2005/8/quickstyle/simple2" qsCatId="simple" csTypeId="urn:microsoft.com/office/officeart/2005/8/colors/accent1_2" csCatId="accent1" phldr="1"/>
      <dgm:spPr/>
      <dgm:t>
        <a:bodyPr/>
        <a:lstStyle/>
        <a:p>
          <a:endParaRPr lang="en-US"/>
        </a:p>
      </dgm:t>
    </dgm:pt>
    <dgm:pt modelId="{5A6BFC3A-1E9C-764B-B3CD-15C866474AD7}">
      <dgm:prSet phldrT="[Text]"/>
      <dgm:spPr/>
      <dgm:t>
        <a:bodyPr/>
        <a:lstStyle/>
        <a:p>
          <a:r>
            <a:rPr lang="en-US" dirty="0" err="1"/>
            <a:t>Giúp</a:t>
          </a:r>
          <a:r>
            <a:rPr lang="en-US" dirty="0"/>
            <a:t> </a:t>
          </a:r>
          <a:r>
            <a:rPr lang="en-US" dirty="0" err="1"/>
            <a:t>đỡ</a:t>
          </a:r>
          <a:r>
            <a:rPr lang="en-US" dirty="0"/>
            <a:t> </a:t>
          </a:r>
          <a:r>
            <a:rPr lang="en-US" dirty="0" err="1"/>
            <a:t>người</a:t>
          </a:r>
          <a:r>
            <a:rPr lang="en-US" dirty="0"/>
            <a:t> </a:t>
          </a:r>
          <a:r>
            <a:rPr lang="en-US" dirty="0" err="1"/>
            <a:t>khác</a:t>
          </a:r>
          <a:endParaRPr lang="en-US" dirty="0"/>
        </a:p>
      </dgm:t>
    </dgm:pt>
    <dgm:pt modelId="{B068D389-4735-6043-AB25-8C5271862050}" type="parTrans" cxnId="{89410A9D-1362-7D43-94AF-9F1702F67B21}">
      <dgm:prSet/>
      <dgm:spPr/>
      <dgm:t>
        <a:bodyPr/>
        <a:lstStyle/>
        <a:p>
          <a:endParaRPr lang="en-US"/>
        </a:p>
      </dgm:t>
    </dgm:pt>
    <dgm:pt modelId="{CD1C9244-A087-D74F-83DA-DB4C9B1D2FF7}" type="sibTrans" cxnId="{89410A9D-1362-7D43-94AF-9F1702F67B21}">
      <dgm:prSet/>
      <dgm:spPr/>
      <dgm:t>
        <a:bodyPr/>
        <a:lstStyle/>
        <a:p>
          <a:endParaRPr lang="en-US"/>
        </a:p>
      </dgm:t>
    </dgm:pt>
    <dgm:pt modelId="{1422CD10-37C0-1A49-857E-52716C0A6B2C}">
      <dgm:prSet phldrT="[Text]"/>
      <dgm:spPr/>
      <dgm:t>
        <a:bodyPr/>
        <a:lstStyle/>
        <a:p>
          <a:r>
            <a:rPr lang="en-US" dirty="0" err="1"/>
            <a:t>Có</a:t>
          </a:r>
          <a:r>
            <a:rPr lang="en-US" dirty="0"/>
            <a:t> </a:t>
          </a:r>
          <a:r>
            <a:rPr lang="en-US" dirty="0" err="1"/>
            <a:t>nhiều</a:t>
          </a:r>
          <a:r>
            <a:rPr lang="en-US" dirty="0"/>
            <a:t> </a:t>
          </a:r>
          <a:r>
            <a:rPr lang="en-US" dirty="0" err="1"/>
            <a:t>bạn</a:t>
          </a:r>
          <a:r>
            <a:rPr lang="en-US" dirty="0"/>
            <a:t> </a:t>
          </a:r>
          <a:r>
            <a:rPr lang="en-US" dirty="0" err="1"/>
            <a:t>tốt</a:t>
          </a:r>
          <a:endParaRPr lang="en-US" dirty="0"/>
        </a:p>
      </dgm:t>
    </dgm:pt>
    <dgm:pt modelId="{30B9504C-40BE-734A-9AD3-B76BE1570DA1}" type="parTrans" cxnId="{DC9FA639-A68D-7E40-88D1-E59AF3B715DA}">
      <dgm:prSet/>
      <dgm:spPr/>
      <dgm:t>
        <a:bodyPr/>
        <a:lstStyle/>
        <a:p>
          <a:endParaRPr lang="en-US"/>
        </a:p>
      </dgm:t>
    </dgm:pt>
    <dgm:pt modelId="{D7C9AC0F-F652-3B42-B6E0-B1B0B550A993}" type="sibTrans" cxnId="{DC9FA639-A68D-7E40-88D1-E59AF3B715DA}">
      <dgm:prSet/>
      <dgm:spPr/>
      <dgm:t>
        <a:bodyPr/>
        <a:lstStyle/>
        <a:p>
          <a:endParaRPr lang="en-US"/>
        </a:p>
      </dgm:t>
    </dgm:pt>
    <dgm:pt modelId="{A1A5C571-2708-644E-9B48-92C80644E955}">
      <dgm:prSet phldrT="[Text]"/>
      <dgm:spPr/>
      <dgm:t>
        <a:bodyPr/>
        <a:lstStyle/>
        <a:p>
          <a:r>
            <a:rPr lang="en-US" dirty="0" err="1"/>
            <a:t>Học</a:t>
          </a:r>
          <a:r>
            <a:rPr lang="en-US" dirty="0"/>
            <a:t> </a:t>
          </a:r>
          <a:r>
            <a:rPr lang="en-US" dirty="0" err="1"/>
            <a:t>vấn</a:t>
          </a:r>
          <a:r>
            <a:rPr lang="en-US" dirty="0"/>
            <a:t> </a:t>
          </a:r>
          <a:r>
            <a:rPr lang="en-US" dirty="0" err="1"/>
            <a:t>tốt</a:t>
          </a:r>
          <a:r>
            <a:rPr lang="en-US" dirty="0"/>
            <a:t> </a:t>
          </a:r>
          <a:r>
            <a:rPr lang="en-US" dirty="0" err="1"/>
            <a:t>cho</a:t>
          </a:r>
          <a:r>
            <a:rPr lang="en-US" dirty="0"/>
            <a:t> con </a:t>
          </a:r>
          <a:r>
            <a:rPr lang="en-US" dirty="0" err="1"/>
            <a:t>cái</a:t>
          </a:r>
          <a:endParaRPr lang="en-US" dirty="0"/>
        </a:p>
      </dgm:t>
    </dgm:pt>
    <dgm:pt modelId="{5117EA49-CA25-254A-A3F5-FC77338C41CF}" type="parTrans" cxnId="{8109C2C3-7D9D-AC47-BB0E-C57413CEFCDA}">
      <dgm:prSet/>
      <dgm:spPr/>
      <dgm:t>
        <a:bodyPr/>
        <a:lstStyle/>
        <a:p>
          <a:endParaRPr lang="en-US"/>
        </a:p>
      </dgm:t>
    </dgm:pt>
    <dgm:pt modelId="{D935133E-E0D4-3B48-BCA2-6929FF6CB9FB}" type="sibTrans" cxnId="{8109C2C3-7D9D-AC47-BB0E-C57413CEFCDA}">
      <dgm:prSet/>
      <dgm:spPr/>
      <dgm:t>
        <a:bodyPr/>
        <a:lstStyle/>
        <a:p>
          <a:endParaRPr lang="en-US"/>
        </a:p>
      </dgm:t>
    </dgm:pt>
    <dgm:pt modelId="{6E2A38EA-6BC4-A942-A7C7-3D1055FBD4BE}">
      <dgm:prSet phldrT="[Text]"/>
      <dgm:spPr/>
      <dgm:t>
        <a:bodyPr/>
        <a:lstStyle/>
        <a:p>
          <a:r>
            <a:rPr lang="en-US" dirty="0"/>
            <a:t>Du </a:t>
          </a:r>
          <a:r>
            <a:rPr lang="en-US" dirty="0" err="1"/>
            <a:t>lịch</a:t>
          </a:r>
          <a:r>
            <a:rPr lang="en-US" dirty="0"/>
            <a:t> </a:t>
          </a:r>
          <a:r>
            <a:rPr lang="en-US" dirty="0" err="1"/>
            <a:t>thế</a:t>
          </a:r>
          <a:r>
            <a:rPr lang="en-US" dirty="0"/>
            <a:t> </a:t>
          </a:r>
          <a:r>
            <a:rPr lang="en-US" dirty="0" err="1"/>
            <a:t>giới</a:t>
          </a:r>
          <a:endParaRPr lang="en-US" dirty="0"/>
        </a:p>
      </dgm:t>
    </dgm:pt>
    <dgm:pt modelId="{0ECA478B-BC94-694F-8156-DE2EE02355E2}" type="parTrans" cxnId="{D9583562-7814-6646-BF6F-73860C0C873B}">
      <dgm:prSet/>
      <dgm:spPr/>
      <dgm:t>
        <a:bodyPr/>
        <a:lstStyle/>
        <a:p>
          <a:endParaRPr lang="en-US"/>
        </a:p>
      </dgm:t>
    </dgm:pt>
    <dgm:pt modelId="{7D95BBE6-C854-AA42-842B-BB54D7802AA4}" type="sibTrans" cxnId="{D9583562-7814-6646-BF6F-73860C0C873B}">
      <dgm:prSet/>
      <dgm:spPr/>
      <dgm:t>
        <a:bodyPr/>
        <a:lstStyle/>
        <a:p>
          <a:endParaRPr lang="en-US"/>
        </a:p>
      </dgm:t>
    </dgm:pt>
    <dgm:pt modelId="{4DC3701D-B640-9244-B7C1-7C25AB8C51DB}">
      <dgm:prSet/>
      <dgm:spPr/>
      <dgm:t>
        <a:bodyPr/>
        <a:lstStyle/>
        <a:p>
          <a:r>
            <a:rPr lang="en-US" dirty="0" err="1"/>
            <a:t>Có</a:t>
          </a:r>
          <a:r>
            <a:rPr lang="en-US" dirty="0"/>
            <a:t> </a:t>
          </a:r>
          <a:r>
            <a:rPr lang="en-US" dirty="0" err="1"/>
            <a:t>nhà</a:t>
          </a:r>
          <a:r>
            <a:rPr lang="en-US" dirty="0"/>
            <a:t>, </a:t>
          </a:r>
          <a:r>
            <a:rPr lang="en-US" dirty="0" err="1"/>
            <a:t>xe</a:t>
          </a:r>
          <a:r>
            <a:rPr lang="en-US" dirty="0"/>
            <a:t> </a:t>
          </a:r>
          <a:r>
            <a:rPr lang="en-US" dirty="0" err="1"/>
            <a:t>mới</a:t>
          </a:r>
          <a:endParaRPr lang="en-US" dirty="0"/>
        </a:p>
      </dgm:t>
    </dgm:pt>
    <dgm:pt modelId="{7063F5AC-6AA1-6149-9165-E1667B29EA72}" type="parTrans" cxnId="{178344F5-33C4-C740-82DD-EC25C28FFAB7}">
      <dgm:prSet/>
      <dgm:spPr/>
      <dgm:t>
        <a:bodyPr/>
        <a:lstStyle/>
        <a:p>
          <a:endParaRPr lang="en-US"/>
        </a:p>
      </dgm:t>
    </dgm:pt>
    <dgm:pt modelId="{473C3A4C-9002-3D4F-8686-74754C3B5E8C}" type="sibTrans" cxnId="{178344F5-33C4-C740-82DD-EC25C28FFAB7}">
      <dgm:prSet/>
      <dgm:spPr/>
      <dgm:t>
        <a:bodyPr/>
        <a:lstStyle/>
        <a:p>
          <a:endParaRPr lang="en-US"/>
        </a:p>
      </dgm:t>
    </dgm:pt>
    <dgm:pt modelId="{A9EA59D7-838C-B247-84CC-784F6CF7548E}">
      <dgm:prSet/>
      <dgm:spPr/>
      <dgm:t>
        <a:bodyPr/>
        <a:lstStyle/>
        <a:p>
          <a:r>
            <a:rPr lang="en-US" dirty="0" err="1"/>
            <a:t>Tài</a:t>
          </a:r>
          <a:r>
            <a:rPr lang="en-US" dirty="0"/>
            <a:t> </a:t>
          </a:r>
          <a:r>
            <a:rPr lang="en-US" dirty="0" err="1"/>
            <a:t>sản</a:t>
          </a:r>
          <a:r>
            <a:rPr lang="en-US" dirty="0"/>
            <a:t> </a:t>
          </a:r>
          <a:r>
            <a:rPr lang="en-US" dirty="0" err="1"/>
            <a:t>cho</a:t>
          </a:r>
          <a:r>
            <a:rPr lang="en-US" dirty="0"/>
            <a:t> con</a:t>
          </a:r>
        </a:p>
      </dgm:t>
    </dgm:pt>
    <dgm:pt modelId="{4A1A0AF1-FA4F-A748-A7E6-98CC542EACD7}" type="parTrans" cxnId="{AC03C65F-237A-A44A-85A9-97170AA1CC91}">
      <dgm:prSet/>
      <dgm:spPr/>
      <dgm:t>
        <a:bodyPr/>
        <a:lstStyle/>
        <a:p>
          <a:endParaRPr lang="en-US"/>
        </a:p>
      </dgm:t>
    </dgm:pt>
    <dgm:pt modelId="{9AB9A196-2BEC-7F46-805F-A1DE30392BEE}" type="sibTrans" cxnId="{AC03C65F-237A-A44A-85A9-97170AA1CC91}">
      <dgm:prSet/>
      <dgm:spPr/>
      <dgm:t>
        <a:bodyPr/>
        <a:lstStyle/>
        <a:p>
          <a:endParaRPr lang="en-US"/>
        </a:p>
      </dgm:t>
    </dgm:pt>
    <dgm:pt modelId="{852059C8-4FF9-8C44-A9AD-F61C4FDF08C0}" type="pres">
      <dgm:prSet presAssocID="{EE49DC86-1C20-694A-AD2B-A23095E28746}" presName="Name0" presStyleCnt="0">
        <dgm:presLayoutVars>
          <dgm:dir/>
          <dgm:resizeHandles val="exact"/>
        </dgm:presLayoutVars>
      </dgm:prSet>
      <dgm:spPr/>
    </dgm:pt>
    <dgm:pt modelId="{4FFBA558-C02A-5240-9266-1A9B3DDA8C1D}" type="pres">
      <dgm:prSet presAssocID="{5A6BFC3A-1E9C-764B-B3CD-15C866474AD7}" presName="compNode" presStyleCnt="0"/>
      <dgm:spPr/>
    </dgm:pt>
    <dgm:pt modelId="{D2185C85-52E3-E248-8F01-BFC3E5BFC56F}" type="pres">
      <dgm:prSet presAssocID="{5A6BFC3A-1E9C-764B-B3CD-15C866474AD7}" presName="pictRect" presStyleLbl="node1" presStyleIdx="0" presStyleCnt="6"/>
      <dgm:spPr>
        <a:blipFill>
          <a:blip xmlns:r="http://schemas.openxmlformats.org/officeDocument/2006/relationships" r:embed="rId1"/>
          <a:srcRect/>
          <a:stretch>
            <a:fillRect t="-3000" b="-3000"/>
          </a:stretch>
        </a:blipFill>
      </dgm:spPr>
    </dgm:pt>
    <dgm:pt modelId="{94068651-D395-0D4C-855B-18C3C66D53FD}" type="pres">
      <dgm:prSet presAssocID="{5A6BFC3A-1E9C-764B-B3CD-15C866474AD7}" presName="textRect" presStyleLbl="revTx" presStyleIdx="0" presStyleCnt="6">
        <dgm:presLayoutVars>
          <dgm:bulletEnabled val="1"/>
        </dgm:presLayoutVars>
      </dgm:prSet>
      <dgm:spPr/>
    </dgm:pt>
    <dgm:pt modelId="{0583B2BE-B357-9E4B-8167-3FD6E40C1A7B}" type="pres">
      <dgm:prSet presAssocID="{CD1C9244-A087-D74F-83DA-DB4C9B1D2FF7}" presName="sibTrans" presStyleLbl="sibTrans2D1" presStyleIdx="0" presStyleCnt="0"/>
      <dgm:spPr/>
    </dgm:pt>
    <dgm:pt modelId="{9D5545D9-5909-0B42-9F89-35468E56F431}" type="pres">
      <dgm:prSet presAssocID="{1422CD10-37C0-1A49-857E-52716C0A6B2C}" presName="compNode" presStyleCnt="0"/>
      <dgm:spPr/>
    </dgm:pt>
    <dgm:pt modelId="{DE199D99-9459-EA42-915B-57339A0D295C}" type="pres">
      <dgm:prSet presAssocID="{1422CD10-37C0-1A49-857E-52716C0A6B2C}" presName="pictRect" presStyleLbl="node1" presStyleIdx="1" presStyleCnt="6"/>
      <dgm:spPr>
        <a:blipFill>
          <a:blip xmlns:r="http://schemas.openxmlformats.org/officeDocument/2006/relationships" r:embed="rId2"/>
          <a:srcRect/>
          <a:stretch>
            <a:fillRect t="-15000" b="-15000"/>
          </a:stretch>
        </a:blipFill>
      </dgm:spPr>
    </dgm:pt>
    <dgm:pt modelId="{ECA4C955-50FB-5641-BE43-1D40FD9741FC}" type="pres">
      <dgm:prSet presAssocID="{1422CD10-37C0-1A49-857E-52716C0A6B2C}" presName="textRect" presStyleLbl="revTx" presStyleIdx="1" presStyleCnt="6">
        <dgm:presLayoutVars>
          <dgm:bulletEnabled val="1"/>
        </dgm:presLayoutVars>
      </dgm:prSet>
      <dgm:spPr/>
    </dgm:pt>
    <dgm:pt modelId="{4408CDF5-8A7F-4046-A5F8-983320585540}" type="pres">
      <dgm:prSet presAssocID="{D7C9AC0F-F652-3B42-B6E0-B1B0B550A993}" presName="sibTrans" presStyleLbl="sibTrans2D1" presStyleIdx="0" presStyleCnt="0"/>
      <dgm:spPr/>
    </dgm:pt>
    <dgm:pt modelId="{3CB9A38C-74BE-8540-B499-F452B748472A}" type="pres">
      <dgm:prSet presAssocID="{A1A5C571-2708-644E-9B48-92C80644E955}" presName="compNode" presStyleCnt="0"/>
      <dgm:spPr/>
    </dgm:pt>
    <dgm:pt modelId="{3548C2DF-CE6E-A44B-800D-1F282667A447}" type="pres">
      <dgm:prSet presAssocID="{A1A5C571-2708-644E-9B48-92C80644E955}" presName="pictRect" presStyleLbl="node1" presStyleIdx="2" presStyleCnt="6"/>
      <dgm:spPr>
        <a:blipFill>
          <a:blip xmlns:r="http://schemas.openxmlformats.org/officeDocument/2006/relationships" r:embed="rId3"/>
          <a:srcRect/>
          <a:stretch>
            <a:fillRect/>
          </a:stretch>
        </a:blipFill>
      </dgm:spPr>
    </dgm:pt>
    <dgm:pt modelId="{C67C8D78-4A75-3046-9971-E042929F8EE2}" type="pres">
      <dgm:prSet presAssocID="{A1A5C571-2708-644E-9B48-92C80644E955}" presName="textRect" presStyleLbl="revTx" presStyleIdx="2" presStyleCnt="6">
        <dgm:presLayoutVars>
          <dgm:bulletEnabled val="1"/>
        </dgm:presLayoutVars>
      </dgm:prSet>
      <dgm:spPr/>
    </dgm:pt>
    <dgm:pt modelId="{16FBB0DD-72DA-6247-80FA-3F05A7DA3BA0}" type="pres">
      <dgm:prSet presAssocID="{D935133E-E0D4-3B48-BCA2-6929FF6CB9FB}" presName="sibTrans" presStyleLbl="sibTrans2D1" presStyleIdx="0" presStyleCnt="0"/>
      <dgm:spPr/>
    </dgm:pt>
    <dgm:pt modelId="{D4B40552-99AD-7641-9440-697E446DAE2E}" type="pres">
      <dgm:prSet presAssocID="{6E2A38EA-6BC4-A942-A7C7-3D1055FBD4BE}" presName="compNode" presStyleCnt="0"/>
      <dgm:spPr/>
    </dgm:pt>
    <dgm:pt modelId="{5B4EAF6E-0AF5-7C4A-BADA-131196103D83}" type="pres">
      <dgm:prSet presAssocID="{6E2A38EA-6BC4-A942-A7C7-3D1055FBD4BE}" presName="pictRect" presStyleLbl="node1" presStyleIdx="3" presStyleCnt="6"/>
      <dgm:spPr>
        <a:blipFill>
          <a:blip xmlns:r="http://schemas.openxmlformats.org/officeDocument/2006/relationships" r:embed="rId4"/>
          <a:srcRect/>
          <a:stretch>
            <a:fillRect l="-7000" r="-7000"/>
          </a:stretch>
        </a:blipFill>
      </dgm:spPr>
    </dgm:pt>
    <dgm:pt modelId="{910663B9-0A5E-564A-9F2B-D869960E3C9A}" type="pres">
      <dgm:prSet presAssocID="{6E2A38EA-6BC4-A942-A7C7-3D1055FBD4BE}" presName="textRect" presStyleLbl="revTx" presStyleIdx="3" presStyleCnt="6">
        <dgm:presLayoutVars>
          <dgm:bulletEnabled val="1"/>
        </dgm:presLayoutVars>
      </dgm:prSet>
      <dgm:spPr/>
    </dgm:pt>
    <dgm:pt modelId="{E431D9C0-854C-8B45-B51B-24D123D000C4}" type="pres">
      <dgm:prSet presAssocID="{7D95BBE6-C854-AA42-842B-BB54D7802AA4}" presName="sibTrans" presStyleLbl="sibTrans2D1" presStyleIdx="0" presStyleCnt="0"/>
      <dgm:spPr/>
    </dgm:pt>
    <dgm:pt modelId="{0FEC685A-09FE-5B46-A717-C8CA3A72A5C6}" type="pres">
      <dgm:prSet presAssocID="{4DC3701D-B640-9244-B7C1-7C25AB8C51DB}" presName="compNode" presStyleCnt="0"/>
      <dgm:spPr/>
    </dgm:pt>
    <dgm:pt modelId="{2F36D24D-2B7C-7B41-A0E3-A63F63CF1F00}" type="pres">
      <dgm:prSet presAssocID="{4DC3701D-B640-9244-B7C1-7C25AB8C51DB}" presName="pictRect" presStyleLbl="node1" presStyleIdx="4" presStyleCnt="6"/>
      <dgm:spPr>
        <a:blipFill>
          <a:blip xmlns:r="http://schemas.openxmlformats.org/officeDocument/2006/relationships" r:embed="rId5"/>
          <a:srcRect/>
          <a:stretch>
            <a:fillRect l="-2000" r="-2000"/>
          </a:stretch>
        </a:blipFill>
      </dgm:spPr>
    </dgm:pt>
    <dgm:pt modelId="{41C656FB-A3D3-3B45-AA3E-3C4655BDA37B}" type="pres">
      <dgm:prSet presAssocID="{4DC3701D-B640-9244-B7C1-7C25AB8C51DB}" presName="textRect" presStyleLbl="revTx" presStyleIdx="4" presStyleCnt="6">
        <dgm:presLayoutVars>
          <dgm:bulletEnabled val="1"/>
        </dgm:presLayoutVars>
      </dgm:prSet>
      <dgm:spPr/>
    </dgm:pt>
    <dgm:pt modelId="{0EED3649-98FE-F44C-B8F9-8E488DBD4F1D}" type="pres">
      <dgm:prSet presAssocID="{473C3A4C-9002-3D4F-8686-74754C3B5E8C}" presName="sibTrans" presStyleLbl="sibTrans2D1" presStyleIdx="0" presStyleCnt="0"/>
      <dgm:spPr/>
    </dgm:pt>
    <dgm:pt modelId="{F3B5875A-E955-4D43-A0F0-CAB0216D03EC}" type="pres">
      <dgm:prSet presAssocID="{A9EA59D7-838C-B247-84CC-784F6CF7548E}" presName="compNode" presStyleCnt="0"/>
      <dgm:spPr/>
    </dgm:pt>
    <dgm:pt modelId="{D2C4F461-4F97-3E4A-8181-31320AC1517B}" type="pres">
      <dgm:prSet presAssocID="{A9EA59D7-838C-B247-84CC-784F6CF7548E}" presName="pictRect" presStyleLbl="node1" presStyleIdx="5" presStyleCnt="6"/>
      <dgm:spPr>
        <a:blipFill>
          <a:blip xmlns:r="http://schemas.openxmlformats.org/officeDocument/2006/relationships" r:embed="rId6"/>
          <a:srcRect/>
          <a:stretch>
            <a:fillRect t="-23000" b="-23000"/>
          </a:stretch>
        </a:blipFill>
      </dgm:spPr>
    </dgm:pt>
    <dgm:pt modelId="{4AC73348-ADC9-F64C-9771-BE20227A95B0}" type="pres">
      <dgm:prSet presAssocID="{A9EA59D7-838C-B247-84CC-784F6CF7548E}" presName="textRect" presStyleLbl="revTx" presStyleIdx="5" presStyleCnt="6">
        <dgm:presLayoutVars>
          <dgm:bulletEnabled val="1"/>
        </dgm:presLayoutVars>
      </dgm:prSet>
      <dgm:spPr/>
    </dgm:pt>
  </dgm:ptLst>
  <dgm:cxnLst>
    <dgm:cxn modelId="{FAA13D06-7566-4BA3-AA6A-A1A615E071BB}" type="presOf" srcId="{7D95BBE6-C854-AA42-842B-BB54D7802AA4}" destId="{E431D9C0-854C-8B45-B51B-24D123D000C4}" srcOrd="0" destOrd="0" presId="urn:microsoft.com/office/officeart/2005/8/layout/pList1#2"/>
    <dgm:cxn modelId="{8602DB11-E1AE-4EFC-8A49-42D001395FC6}" type="presOf" srcId="{5A6BFC3A-1E9C-764B-B3CD-15C866474AD7}" destId="{94068651-D395-0D4C-855B-18C3C66D53FD}" srcOrd="0" destOrd="0" presId="urn:microsoft.com/office/officeart/2005/8/layout/pList1#2"/>
    <dgm:cxn modelId="{CD646216-FAA9-4202-9F5E-42D610FADC47}" type="presOf" srcId="{4DC3701D-B640-9244-B7C1-7C25AB8C51DB}" destId="{41C656FB-A3D3-3B45-AA3E-3C4655BDA37B}" srcOrd="0" destOrd="0" presId="urn:microsoft.com/office/officeart/2005/8/layout/pList1#2"/>
    <dgm:cxn modelId="{92C23E23-51D8-4F1F-BEBD-5C7BEC6CBB43}" type="presOf" srcId="{A1A5C571-2708-644E-9B48-92C80644E955}" destId="{C67C8D78-4A75-3046-9971-E042929F8EE2}" srcOrd="0" destOrd="0" presId="urn:microsoft.com/office/officeart/2005/8/layout/pList1#2"/>
    <dgm:cxn modelId="{DC9FA639-A68D-7E40-88D1-E59AF3B715DA}" srcId="{EE49DC86-1C20-694A-AD2B-A23095E28746}" destId="{1422CD10-37C0-1A49-857E-52716C0A6B2C}" srcOrd="1" destOrd="0" parTransId="{30B9504C-40BE-734A-9AD3-B76BE1570DA1}" sibTransId="{D7C9AC0F-F652-3B42-B6E0-B1B0B550A993}"/>
    <dgm:cxn modelId="{AC03C65F-237A-A44A-85A9-97170AA1CC91}" srcId="{EE49DC86-1C20-694A-AD2B-A23095E28746}" destId="{A9EA59D7-838C-B247-84CC-784F6CF7548E}" srcOrd="5" destOrd="0" parTransId="{4A1A0AF1-FA4F-A748-A7E6-98CC542EACD7}" sibTransId="{9AB9A196-2BEC-7F46-805F-A1DE30392BEE}"/>
    <dgm:cxn modelId="{D9583562-7814-6646-BF6F-73860C0C873B}" srcId="{EE49DC86-1C20-694A-AD2B-A23095E28746}" destId="{6E2A38EA-6BC4-A942-A7C7-3D1055FBD4BE}" srcOrd="3" destOrd="0" parTransId="{0ECA478B-BC94-694F-8156-DE2EE02355E2}" sibTransId="{7D95BBE6-C854-AA42-842B-BB54D7802AA4}"/>
    <dgm:cxn modelId="{9F8B526E-A446-4732-9FB8-BCE0CB6F1F2E}" type="presOf" srcId="{473C3A4C-9002-3D4F-8686-74754C3B5E8C}" destId="{0EED3649-98FE-F44C-B8F9-8E488DBD4F1D}" srcOrd="0" destOrd="0" presId="urn:microsoft.com/office/officeart/2005/8/layout/pList1#2"/>
    <dgm:cxn modelId="{EA54366F-4CE3-46C5-AE34-7898BA05F41C}" type="presOf" srcId="{D935133E-E0D4-3B48-BCA2-6929FF6CB9FB}" destId="{16FBB0DD-72DA-6247-80FA-3F05A7DA3BA0}" srcOrd="0" destOrd="0" presId="urn:microsoft.com/office/officeart/2005/8/layout/pList1#2"/>
    <dgm:cxn modelId="{19C58E83-E743-4232-87AF-612AB9DA4044}" type="presOf" srcId="{A9EA59D7-838C-B247-84CC-784F6CF7548E}" destId="{4AC73348-ADC9-F64C-9771-BE20227A95B0}" srcOrd="0" destOrd="0" presId="urn:microsoft.com/office/officeart/2005/8/layout/pList1#2"/>
    <dgm:cxn modelId="{89410A9D-1362-7D43-94AF-9F1702F67B21}" srcId="{EE49DC86-1C20-694A-AD2B-A23095E28746}" destId="{5A6BFC3A-1E9C-764B-B3CD-15C866474AD7}" srcOrd="0" destOrd="0" parTransId="{B068D389-4735-6043-AB25-8C5271862050}" sibTransId="{CD1C9244-A087-D74F-83DA-DB4C9B1D2FF7}"/>
    <dgm:cxn modelId="{0E76C1A0-FD37-4E3A-9F0A-5B7B1BD183F4}" type="presOf" srcId="{1422CD10-37C0-1A49-857E-52716C0A6B2C}" destId="{ECA4C955-50FB-5641-BE43-1D40FD9741FC}" srcOrd="0" destOrd="0" presId="urn:microsoft.com/office/officeart/2005/8/layout/pList1#2"/>
    <dgm:cxn modelId="{B76442A8-E0E0-48AE-9185-53346744FC55}" type="presOf" srcId="{D7C9AC0F-F652-3B42-B6E0-B1B0B550A993}" destId="{4408CDF5-8A7F-4046-A5F8-983320585540}" srcOrd="0" destOrd="0" presId="urn:microsoft.com/office/officeart/2005/8/layout/pList1#2"/>
    <dgm:cxn modelId="{42BC22AE-C370-4518-BFC1-041B3A446F90}" type="presOf" srcId="{EE49DC86-1C20-694A-AD2B-A23095E28746}" destId="{852059C8-4FF9-8C44-A9AD-F61C4FDF08C0}" srcOrd="0" destOrd="0" presId="urn:microsoft.com/office/officeart/2005/8/layout/pList1#2"/>
    <dgm:cxn modelId="{8109C2C3-7D9D-AC47-BB0E-C57413CEFCDA}" srcId="{EE49DC86-1C20-694A-AD2B-A23095E28746}" destId="{A1A5C571-2708-644E-9B48-92C80644E955}" srcOrd="2" destOrd="0" parTransId="{5117EA49-CA25-254A-A3F5-FC77338C41CF}" sibTransId="{D935133E-E0D4-3B48-BCA2-6929FF6CB9FB}"/>
    <dgm:cxn modelId="{B2C4D7E2-3D0A-4D3C-895D-A621F3287268}" type="presOf" srcId="{CD1C9244-A087-D74F-83DA-DB4C9B1D2FF7}" destId="{0583B2BE-B357-9E4B-8167-3FD6E40C1A7B}" srcOrd="0" destOrd="0" presId="urn:microsoft.com/office/officeart/2005/8/layout/pList1#2"/>
    <dgm:cxn modelId="{9077CEEE-8C61-4B9F-B7F3-A1C800833C51}" type="presOf" srcId="{6E2A38EA-6BC4-A942-A7C7-3D1055FBD4BE}" destId="{910663B9-0A5E-564A-9F2B-D869960E3C9A}" srcOrd="0" destOrd="0" presId="urn:microsoft.com/office/officeart/2005/8/layout/pList1#2"/>
    <dgm:cxn modelId="{178344F5-33C4-C740-82DD-EC25C28FFAB7}" srcId="{EE49DC86-1C20-694A-AD2B-A23095E28746}" destId="{4DC3701D-B640-9244-B7C1-7C25AB8C51DB}" srcOrd="4" destOrd="0" parTransId="{7063F5AC-6AA1-6149-9165-E1667B29EA72}" sibTransId="{473C3A4C-9002-3D4F-8686-74754C3B5E8C}"/>
    <dgm:cxn modelId="{3E9F4BB7-C4D7-4485-BFF3-1AA241FF1915}" type="presParOf" srcId="{852059C8-4FF9-8C44-A9AD-F61C4FDF08C0}" destId="{4FFBA558-C02A-5240-9266-1A9B3DDA8C1D}" srcOrd="0" destOrd="0" presId="urn:microsoft.com/office/officeart/2005/8/layout/pList1#2"/>
    <dgm:cxn modelId="{156ED023-D04C-46B0-B029-BD735FFAA0EC}" type="presParOf" srcId="{4FFBA558-C02A-5240-9266-1A9B3DDA8C1D}" destId="{D2185C85-52E3-E248-8F01-BFC3E5BFC56F}" srcOrd="0" destOrd="0" presId="urn:microsoft.com/office/officeart/2005/8/layout/pList1#2"/>
    <dgm:cxn modelId="{A5CC1632-BC3A-4C44-BF7E-120E09B648FF}" type="presParOf" srcId="{4FFBA558-C02A-5240-9266-1A9B3DDA8C1D}" destId="{94068651-D395-0D4C-855B-18C3C66D53FD}" srcOrd="1" destOrd="0" presId="urn:microsoft.com/office/officeart/2005/8/layout/pList1#2"/>
    <dgm:cxn modelId="{A9DC803B-27EF-45F8-8B20-435F48771FE6}" type="presParOf" srcId="{852059C8-4FF9-8C44-A9AD-F61C4FDF08C0}" destId="{0583B2BE-B357-9E4B-8167-3FD6E40C1A7B}" srcOrd="1" destOrd="0" presId="urn:microsoft.com/office/officeart/2005/8/layout/pList1#2"/>
    <dgm:cxn modelId="{99CC8E12-2CBE-4C8E-A79B-A8ACA410C6CF}" type="presParOf" srcId="{852059C8-4FF9-8C44-A9AD-F61C4FDF08C0}" destId="{9D5545D9-5909-0B42-9F89-35468E56F431}" srcOrd="2" destOrd="0" presId="urn:microsoft.com/office/officeart/2005/8/layout/pList1#2"/>
    <dgm:cxn modelId="{094EE3AA-676F-4A22-8489-486DCF8953D4}" type="presParOf" srcId="{9D5545D9-5909-0B42-9F89-35468E56F431}" destId="{DE199D99-9459-EA42-915B-57339A0D295C}" srcOrd="0" destOrd="0" presId="urn:microsoft.com/office/officeart/2005/8/layout/pList1#2"/>
    <dgm:cxn modelId="{296412BD-5EF0-48A4-926D-6078A3CA9E15}" type="presParOf" srcId="{9D5545D9-5909-0B42-9F89-35468E56F431}" destId="{ECA4C955-50FB-5641-BE43-1D40FD9741FC}" srcOrd="1" destOrd="0" presId="urn:microsoft.com/office/officeart/2005/8/layout/pList1#2"/>
    <dgm:cxn modelId="{E7F4D2D6-017C-4B2C-A5C9-7745291F2FB5}" type="presParOf" srcId="{852059C8-4FF9-8C44-A9AD-F61C4FDF08C0}" destId="{4408CDF5-8A7F-4046-A5F8-983320585540}" srcOrd="3" destOrd="0" presId="urn:microsoft.com/office/officeart/2005/8/layout/pList1#2"/>
    <dgm:cxn modelId="{82192CC9-9CC6-4463-9773-2C6248702D37}" type="presParOf" srcId="{852059C8-4FF9-8C44-A9AD-F61C4FDF08C0}" destId="{3CB9A38C-74BE-8540-B499-F452B748472A}" srcOrd="4" destOrd="0" presId="urn:microsoft.com/office/officeart/2005/8/layout/pList1#2"/>
    <dgm:cxn modelId="{90186413-FFE4-4ED3-8270-9F5E5E06A253}" type="presParOf" srcId="{3CB9A38C-74BE-8540-B499-F452B748472A}" destId="{3548C2DF-CE6E-A44B-800D-1F282667A447}" srcOrd="0" destOrd="0" presId="urn:microsoft.com/office/officeart/2005/8/layout/pList1#2"/>
    <dgm:cxn modelId="{2EBF25DC-0C7A-4566-B364-F2485A190444}" type="presParOf" srcId="{3CB9A38C-74BE-8540-B499-F452B748472A}" destId="{C67C8D78-4A75-3046-9971-E042929F8EE2}" srcOrd="1" destOrd="0" presId="urn:microsoft.com/office/officeart/2005/8/layout/pList1#2"/>
    <dgm:cxn modelId="{7B73F2CC-A5F8-4C20-BAF1-E61138E0705D}" type="presParOf" srcId="{852059C8-4FF9-8C44-A9AD-F61C4FDF08C0}" destId="{16FBB0DD-72DA-6247-80FA-3F05A7DA3BA0}" srcOrd="5" destOrd="0" presId="urn:microsoft.com/office/officeart/2005/8/layout/pList1#2"/>
    <dgm:cxn modelId="{9295122F-140C-413D-84BC-B4F199D6A316}" type="presParOf" srcId="{852059C8-4FF9-8C44-A9AD-F61C4FDF08C0}" destId="{D4B40552-99AD-7641-9440-697E446DAE2E}" srcOrd="6" destOrd="0" presId="urn:microsoft.com/office/officeart/2005/8/layout/pList1#2"/>
    <dgm:cxn modelId="{7C535E1C-2ED9-4A57-966C-0358D6BB29C5}" type="presParOf" srcId="{D4B40552-99AD-7641-9440-697E446DAE2E}" destId="{5B4EAF6E-0AF5-7C4A-BADA-131196103D83}" srcOrd="0" destOrd="0" presId="urn:microsoft.com/office/officeart/2005/8/layout/pList1#2"/>
    <dgm:cxn modelId="{2B7B9D7E-1211-4857-8773-EDD58DE2CC97}" type="presParOf" srcId="{D4B40552-99AD-7641-9440-697E446DAE2E}" destId="{910663B9-0A5E-564A-9F2B-D869960E3C9A}" srcOrd="1" destOrd="0" presId="urn:microsoft.com/office/officeart/2005/8/layout/pList1#2"/>
    <dgm:cxn modelId="{C2E49DF0-7316-44E8-B0F1-880BE44A1ABC}" type="presParOf" srcId="{852059C8-4FF9-8C44-A9AD-F61C4FDF08C0}" destId="{E431D9C0-854C-8B45-B51B-24D123D000C4}" srcOrd="7" destOrd="0" presId="urn:microsoft.com/office/officeart/2005/8/layout/pList1#2"/>
    <dgm:cxn modelId="{5C814CB2-7761-4BA4-8B19-FD1C61944A71}" type="presParOf" srcId="{852059C8-4FF9-8C44-A9AD-F61C4FDF08C0}" destId="{0FEC685A-09FE-5B46-A717-C8CA3A72A5C6}" srcOrd="8" destOrd="0" presId="urn:microsoft.com/office/officeart/2005/8/layout/pList1#2"/>
    <dgm:cxn modelId="{65A71EDA-6208-44E0-AE7C-E5C9D1A7C6AA}" type="presParOf" srcId="{0FEC685A-09FE-5B46-A717-C8CA3A72A5C6}" destId="{2F36D24D-2B7C-7B41-A0E3-A63F63CF1F00}" srcOrd="0" destOrd="0" presId="urn:microsoft.com/office/officeart/2005/8/layout/pList1#2"/>
    <dgm:cxn modelId="{1706599A-47B9-4644-93A8-6FAAE91D51EA}" type="presParOf" srcId="{0FEC685A-09FE-5B46-A717-C8CA3A72A5C6}" destId="{41C656FB-A3D3-3B45-AA3E-3C4655BDA37B}" srcOrd="1" destOrd="0" presId="urn:microsoft.com/office/officeart/2005/8/layout/pList1#2"/>
    <dgm:cxn modelId="{51B33C5C-D051-4990-BDF5-70D36825D5F6}" type="presParOf" srcId="{852059C8-4FF9-8C44-A9AD-F61C4FDF08C0}" destId="{0EED3649-98FE-F44C-B8F9-8E488DBD4F1D}" srcOrd="9" destOrd="0" presId="urn:microsoft.com/office/officeart/2005/8/layout/pList1#2"/>
    <dgm:cxn modelId="{2E8EFCCF-5370-4D71-B09B-2528585AA9D6}" type="presParOf" srcId="{852059C8-4FF9-8C44-A9AD-F61C4FDF08C0}" destId="{F3B5875A-E955-4D43-A0F0-CAB0216D03EC}" srcOrd="10" destOrd="0" presId="urn:microsoft.com/office/officeart/2005/8/layout/pList1#2"/>
    <dgm:cxn modelId="{F795454E-2046-410B-9BA4-854906828E07}" type="presParOf" srcId="{F3B5875A-E955-4D43-A0F0-CAB0216D03EC}" destId="{D2C4F461-4F97-3E4A-8181-31320AC1517B}" srcOrd="0" destOrd="0" presId="urn:microsoft.com/office/officeart/2005/8/layout/pList1#2"/>
    <dgm:cxn modelId="{C76DAB21-D41A-42F9-9B1C-6445DFEFB5A6}" type="presParOf" srcId="{F3B5875A-E955-4D43-A0F0-CAB0216D03EC}" destId="{4AC73348-ADC9-F64C-9771-BE20227A95B0}" srcOrd="1" destOrd="0" presId="urn:microsoft.com/office/officeart/2005/8/layout/pLis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85C85-52E3-E248-8F01-BFC3E5BFC56F}">
      <dsp:nvSpPr>
        <dsp:cNvPr id="0" name=""/>
        <dsp:cNvSpPr/>
      </dsp:nvSpPr>
      <dsp:spPr>
        <a:xfrm>
          <a:off x="1800" y="893507"/>
          <a:ext cx="2856299" cy="1967990"/>
        </a:xfrm>
        <a:prstGeom prst="roundRect">
          <a:avLst/>
        </a:prstGeom>
        <a:blipFill>
          <a:blip xmlns:r="http://schemas.openxmlformats.org/officeDocument/2006/relationships" r:embed="rId1"/>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4068651-D395-0D4C-855B-18C3C66D53FD}">
      <dsp:nvSpPr>
        <dsp:cNvPr id="0" name=""/>
        <dsp:cNvSpPr/>
      </dsp:nvSpPr>
      <dsp:spPr>
        <a:xfrm>
          <a:off x="1800"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Tăng</a:t>
          </a:r>
          <a:r>
            <a:rPr lang="en-US" sz="3100" kern="1200" dirty="0"/>
            <a:t> </a:t>
          </a:r>
          <a:r>
            <a:rPr lang="en-US" sz="3100" kern="1200" dirty="0" err="1"/>
            <a:t>thu</a:t>
          </a:r>
          <a:r>
            <a:rPr lang="en-US" sz="3100" kern="1200" dirty="0"/>
            <a:t> </a:t>
          </a:r>
          <a:r>
            <a:rPr lang="en-US" sz="3100" kern="1200" dirty="0" err="1"/>
            <a:t>nhập</a:t>
          </a:r>
          <a:endParaRPr lang="en-US" sz="3100" kern="1200" dirty="0"/>
        </a:p>
      </dsp:txBody>
      <dsp:txXfrm>
        <a:off x="1800" y="2861498"/>
        <a:ext cx="2856299" cy="1059687"/>
      </dsp:txXfrm>
    </dsp:sp>
    <dsp:sp modelId="{DE199D99-9459-EA42-915B-57339A0D295C}">
      <dsp:nvSpPr>
        <dsp:cNvPr id="0" name=""/>
        <dsp:cNvSpPr/>
      </dsp:nvSpPr>
      <dsp:spPr>
        <a:xfrm>
          <a:off x="3143850" y="893507"/>
          <a:ext cx="2856299" cy="1967990"/>
        </a:xfrm>
        <a:prstGeom prst="roundRect">
          <a:avLst/>
        </a:prstGeom>
        <a:blipFill>
          <a:blip xmlns:r="http://schemas.openxmlformats.org/officeDocument/2006/relationships" r:embed="rId2"/>
          <a:srcRect/>
          <a:stretch>
            <a:fillRect t="-9000" b="-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CA4C955-50FB-5641-BE43-1D40FD9741FC}">
      <dsp:nvSpPr>
        <dsp:cNvPr id="0" name=""/>
        <dsp:cNvSpPr/>
      </dsp:nvSpPr>
      <dsp:spPr>
        <a:xfrm>
          <a:off x="3143850"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Tự</a:t>
          </a:r>
          <a:r>
            <a:rPr lang="en-US" sz="3100" kern="1200" dirty="0"/>
            <a:t> do </a:t>
          </a:r>
          <a:r>
            <a:rPr lang="en-US" sz="3100" kern="1200" dirty="0" err="1"/>
            <a:t>tài</a:t>
          </a:r>
          <a:r>
            <a:rPr lang="en-US" sz="3100" kern="1200" dirty="0"/>
            <a:t> </a:t>
          </a:r>
          <a:r>
            <a:rPr lang="en-US" sz="3100" kern="1200" dirty="0" err="1"/>
            <a:t>chánh</a:t>
          </a:r>
          <a:endParaRPr lang="en-US" sz="3100" kern="1200" dirty="0"/>
        </a:p>
      </dsp:txBody>
      <dsp:txXfrm>
        <a:off x="3143850" y="2861498"/>
        <a:ext cx="2856299" cy="1059687"/>
      </dsp:txXfrm>
    </dsp:sp>
    <dsp:sp modelId="{3548C2DF-CE6E-A44B-800D-1F282667A447}">
      <dsp:nvSpPr>
        <dsp:cNvPr id="0" name=""/>
        <dsp:cNvSpPr/>
      </dsp:nvSpPr>
      <dsp:spPr>
        <a:xfrm>
          <a:off x="6285899" y="893507"/>
          <a:ext cx="2856299" cy="1967990"/>
        </a:xfrm>
        <a:prstGeom prst="roundRect">
          <a:avLst/>
        </a:prstGeom>
        <a:blipFill>
          <a:blip xmlns:r="http://schemas.openxmlformats.org/officeDocument/2006/relationships" r:embed="rId3"/>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7C8D78-4A75-3046-9971-E042929F8EE2}">
      <dsp:nvSpPr>
        <dsp:cNvPr id="0" name=""/>
        <dsp:cNvSpPr/>
      </dsp:nvSpPr>
      <dsp:spPr>
        <a:xfrm>
          <a:off x="6285899"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Tự</a:t>
          </a:r>
          <a:r>
            <a:rPr lang="en-US" sz="3100" kern="1200" dirty="0"/>
            <a:t> </a:t>
          </a:r>
          <a:r>
            <a:rPr lang="en-US" sz="3100" kern="1200" dirty="0" err="1"/>
            <a:t>làm</a:t>
          </a:r>
          <a:r>
            <a:rPr lang="en-US" sz="3100" kern="1200" dirty="0"/>
            <a:t> </a:t>
          </a:r>
          <a:r>
            <a:rPr lang="en-US" sz="3100" kern="1200" dirty="0" err="1"/>
            <a:t>chủ</a:t>
          </a:r>
          <a:endParaRPr lang="en-US" sz="3100" kern="1200" dirty="0"/>
        </a:p>
      </dsp:txBody>
      <dsp:txXfrm>
        <a:off x="6285899" y="2861498"/>
        <a:ext cx="2856299" cy="1059687"/>
      </dsp:txXfrm>
    </dsp:sp>
    <dsp:sp modelId="{5B4EAF6E-0AF5-7C4A-BADA-131196103D83}">
      <dsp:nvSpPr>
        <dsp:cNvPr id="0" name=""/>
        <dsp:cNvSpPr/>
      </dsp:nvSpPr>
      <dsp:spPr>
        <a:xfrm>
          <a:off x="1800" y="4206815"/>
          <a:ext cx="2856299" cy="1967990"/>
        </a:xfrm>
        <a:prstGeom prst="roundRect">
          <a:avLst/>
        </a:prstGeom>
        <a:blipFill>
          <a:blip xmlns:r="http://schemas.openxmlformats.org/officeDocument/2006/relationships" r:embed="rId4"/>
          <a:srcRect/>
          <a:stretch>
            <a:fillRect t="-23000" b="-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10663B9-0A5E-564A-9F2B-D869960E3C9A}">
      <dsp:nvSpPr>
        <dsp:cNvPr id="0" name=""/>
        <dsp:cNvSpPr/>
      </dsp:nvSpPr>
      <dsp:spPr>
        <a:xfrm>
          <a:off x="1800"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Có</a:t>
          </a:r>
          <a:r>
            <a:rPr lang="en-US" sz="3100" kern="1200" dirty="0"/>
            <a:t> </a:t>
          </a:r>
          <a:r>
            <a:rPr lang="en-US" sz="3100" kern="1200" dirty="0" err="1"/>
            <a:t>thời</a:t>
          </a:r>
          <a:r>
            <a:rPr lang="en-US" sz="3100" kern="1200" dirty="0"/>
            <a:t> </a:t>
          </a:r>
          <a:r>
            <a:rPr lang="en-US" sz="3100" kern="1200" dirty="0" err="1"/>
            <a:t>gian</a:t>
          </a:r>
          <a:endParaRPr lang="en-US" sz="3100" kern="1200" dirty="0"/>
        </a:p>
      </dsp:txBody>
      <dsp:txXfrm>
        <a:off x="1800" y="6174806"/>
        <a:ext cx="2856299" cy="1059687"/>
      </dsp:txXfrm>
    </dsp:sp>
    <dsp:sp modelId="{2F36D24D-2B7C-7B41-A0E3-A63F63CF1F00}">
      <dsp:nvSpPr>
        <dsp:cNvPr id="0" name=""/>
        <dsp:cNvSpPr/>
      </dsp:nvSpPr>
      <dsp:spPr>
        <a:xfrm>
          <a:off x="3143850" y="4206815"/>
          <a:ext cx="2856299" cy="1967990"/>
        </a:xfrm>
        <a:prstGeom prst="roundRect">
          <a:avLst/>
        </a:prstGeom>
        <a:blipFill>
          <a:blip xmlns:r="http://schemas.openxmlformats.org/officeDocument/2006/relationships" r:embed="rId5"/>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1C656FB-A3D3-3B45-AA3E-3C4655BDA37B}">
      <dsp:nvSpPr>
        <dsp:cNvPr id="0" name=""/>
        <dsp:cNvSpPr/>
      </dsp:nvSpPr>
      <dsp:spPr>
        <a:xfrm>
          <a:off x="3143850"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Về</a:t>
          </a:r>
          <a:r>
            <a:rPr lang="en-US" sz="3100" kern="1200" dirty="0"/>
            <a:t> </a:t>
          </a:r>
          <a:r>
            <a:rPr lang="en-US" sz="3100" kern="1200" dirty="0" err="1"/>
            <a:t>hưu</a:t>
          </a:r>
          <a:r>
            <a:rPr lang="en-US" sz="3100" kern="1200" dirty="0"/>
            <a:t> </a:t>
          </a:r>
          <a:r>
            <a:rPr lang="en-US" sz="3100" kern="1200" dirty="0" err="1"/>
            <a:t>sớm</a:t>
          </a:r>
          <a:endParaRPr lang="en-US" sz="3100" kern="1200" dirty="0"/>
        </a:p>
      </dsp:txBody>
      <dsp:txXfrm>
        <a:off x="3143850" y="6174806"/>
        <a:ext cx="2856299" cy="1059687"/>
      </dsp:txXfrm>
    </dsp:sp>
    <dsp:sp modelId="{D2C4F461-4F97-3E4A-8181-31320AC1517B}">
      <dsp:nvSpPr>
        <dsp:cNvPr id="0" name=""/>
        <dsp:cNvSpPr/>
      </dsp:nvSpPr>
      <dsp:spPr>
        <a:xfrm>
          <a:off x="6285899" y="4206815"/>
          <a:ext cx="2856299" cy="1967990"/>
        </a:xfrm>
        <a:prstGeom prst="roundRect">
          <a:avLst/>
        </a:prstGeom>
        <a:blipFill>
          <a:blip xmlns:r="http://schemas.openxmlformats.org/officeDocument/2006/relationships" r:embed="rId6"/>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AC73348-ADC9-F64C-9771-BE20227A95B0}">
      <dsp:nvSpPr>
        <dsp:cNvPr id="0" name=""/>
        <dsp:cNvSpPr/>
      </dsp:nvSpPr>
      <dsp:spPr>
        <a:xfrm>
          <a:off x="6285899"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Hoàn</a:t>
          </a:r>
          <a:r>
            <a:rPr lang="en-US" sz="3100" kern="1200" dirty="0"/>
            <a:t> </a:t>
          </a:r>
          <a:r>
            <a:rPr lang="en-US" sz="3100" kern="1200" dirty="0" err="1"/>
            <a:t>thiện</a:t>
          </a:r>
          <a:r>
            <a:rPr lang="en-US" sz="3100" kern="1200" dirty="0"/>
            <a:t> </a:t>
          </a:r>
          <a:r>
            <a:rPr lang="en-US" sz="3100" kern="1200" dirty="0" err="1"/>
            <a:t>bản</a:t>
          </a:r>
          <a:r>
            <a:rPr lang="en-US" sz="3100" kern="1200" dirty="0"/>
            <a:t> </a:t>
          </a:r>
          <a:r>
            <a:rPr lang="en-US" sz="3100" kern="1200" dirty="0" err="1"/>
            <a:t>thân</a:t>
          </a:r>
          <a:endParaRPr lang="en-US" sz="3100" kern="1200" dirty="0"/>
        </a:p>
      </dsp:txBody>
      <dsp:txXfrm>
        <a:off x="6285899" y="6174806"/>
        <a:ext cx="2856299" cy="1059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85C85-52E3-E248-8F01-BFC3E5BFC56F}">
      <dsp:nvSpPr>
        <dsp:cNvPr id="0" name=""/>
        <dsp:cNvSpPr/>
      </dsp:nvSpPr>
      <dsp:spPr>
        <a:xfrm>
          <a:off x="1800" y="893507"/>
          <a:ext cx="2856299" cy="1967990"/>
        </a:xfrm>
        <a:prstGeom prst="roundRect">
          <a:avLst/>
        </a:prstGeom>
        <a:blipFill>
          <a:blip xmlns:r="http://schemas.openxmlformats.org/officeDocument/2006/relationships" r:embed="rId1"/>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4068651-D395-0D4C-855B-18C3C66D53FD}">
      <dsp:nvSpPr>
        <dsp:cNvPr id="0" name=""/>
        <dsp:cNvSpPr/>
      </dsp:nvSpPr>
      <dsp:spPr>
        <a:xfrm>
          <a:off x="1800"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Giúp</a:t>
          </a:r>
          <a:r>
            <a:rPr lang="en-US" sz="3100" kern="1200" dirty="0"/>
            <a:t> </a:t>
          </a:r>
          <a:r>
            <a:rPr lang="en-US" sz="3100" kern="1200" dirty="0" err="1"/>
            <a:t>đỡ</a:t>
          </a:r>
          <a:r>
            <a:rPr lang="en-US" sz="3100" kern="1200" dirty="0"/>
            <a:t> </a:t>
          </a:r>
          <a:r>
            <a:rPr lang="en-US" sz="3100" kern="1200" dirty="0" err="1"/>
            <a:t>người</a:t>
          </a:r>
          <a:r>
            <a:rPr lang="en-US" sz="3100" kern="1200" dirty="0"/>
            <a:t> </a:t>
          </a:r>
          <a:r>
            <a:rPr lang="en-US" sz="3100" kern="1200" dirty="0" err="1"/>
            <a:t>khác</a:t>
          </a:r>
          <a:endParaRPr lang="en-US" sz="3100" kern="1200" dirty="0"/>
        </a:p>
      </dsp:txBody>
      <dsp:txXfrm>
        <a:off x="1800" y="2861498"/>
        <a:ext cx="2856299" cy="1059687"/>
      </dsp:txXfrm>
    </dsp:sp>
    <dsp:sp modelId="{DE199D99-9459-EA42-915B-57339A0D295C}">
      <dsp:nvSpPr>
        <dsp:cNvPr id="0" name=""/>
        <dsp:cNvSpPr/>
      </dsp:nvSpPr>
      <dsp:spPr>
        <a:xfrm>
          <a:off x="3143850" y="893507"/>
          <a:ext cx="2856299" cy="1967990"/>
        </a:xfrm>
        <a:prstGeom prst="roundRect">
          <a:avLst/>
        </a:prstGeom>
        <a:blipFill>
          <a:blip xmlns:r="http://schemas.openxmlformats.org/officeDocument/2006/relationships" r:embed="rId2"/>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CA4C955-50FB-5641-BE43-1D40FD9741FC}">
      <dsp:nvSpPr>
        <dsp:cNvPr id="0" name=""/>
        <dsp:cNvSpPr/>
      </dsp:nvSpPr>
      <dsp:spPr>
        <a:xfrm>
          <a:off x="3143850"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Có</a:t>
          </a:r>
          <a:r>
            <a:rPr lang="en-US" sz="3100" kern="1200" dirty="0"/>
            <a:t> </a:t>
          </a:r>
          <a:r>
            <a:rPr lang="en-US" sz="3100" kern="1200" dirty="0" err="1"/>
            <a:t>nhiều</a:t>
          </a:r>
          <a:r>
            <a:rPr lang="en-US" sz="3100" kern="1200" dirty="0"/>
            <a:t> </a:t>
          </a:r>
          <a:r>
            <a:rPr lang="en-US" sz="3100" kern="1200" dirty="0" err="1"/>
            <a:t>bạn</a:t>
          </a:r>
          <a:r>
            <a:rPr lang="en-US" sz="3100" kern="1200" dirty="0"/>
            <a:t> </a:t>
          </a:r>
          <a:r>
            <a:rPr lang="en-US" sz="3100" kern="1200" dirty="0" err="1"/>
            <a:t>tốt</a:t>
          </a:r>
          <a:endParaRPr lang="en-US" sz="3100" kern="1200" dirty="0"/>
        </a:p>
      </dsp:txBody>
      <dsp:txXfrm>
        <a:off x="3143850" y="2861498"/>
        <a:ext cx="2856299" cy="1059687"/>
      </dsp:txXfrm>
    </dsp:sp>
    <dsp:sp modelId="{3548C2DF-CE6E-A44B-800D-1F282667A447}">
      <dsp:nvSpPr>
        <dsp:cNvPr id="0" name=""/>
        <dsp:cNvSpPr/>
      </dsp:nvSpPr>
      <dsp:spPr>
        <a:xfrm>
          <a:off x="6285899" y="893507"/>
          <a:ext cx="2856299" cy="1967990"/>
        </a:xfrm>
        <a:prstGeom prst="roundRect">
          <a:avLst/>
        </a:prstGeom>
        <a:blipFill>
          <a:blip xmlns:r="http://schemas.openxmlformats.org/officeDocument/2006/relationships" r:embed="rId3"/>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7C8D78-4A75-3046-9971-E042929F8EE2}">
      <dsp:nvSpPr>
        <dsp:cNvPr id="0" name=""/>
        <dsp:cNvSpPr/>
      </dsp:nvSpPr>
      <dsp:spPr>
        <a:xfrm>
          <a:off x="6285899" y="2861498"/>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Học</a:t>
          </a:r>
          <a:r>
            <a:rPr lang="en-US" sz="3100" kern="1200" dirty="0"/>
            <a:t> </a:t>
          </a:r>
          <a:r>
            <a:rPr lang="en-US" sz="3100" kern="1200" dirty="0" err="1"/>
            <a:t>vấn</a:t>
          </a:r>
          <a:r>
            <a:rPr lang="en-US" sz="3100" kern="1200" dirty="0"/>
            <a:t> </a:t>
          </a:r>
          <a:r>
            <a:rPr lang="en-US" sz="3100" kern="1200" dirty="0" err="1"/>
            <a:t>tốt</a:t>
          </a:r>
          <a:r>
            <a:rPr lang="en-US" sz="3100" kern="1200" dirty="0"/>
            <a:t> </a:t>
          </a:r>
          <a:r>
            <a:rPr lang="en-US" sz="3100" kern="1200" dirty="0" err="1"/>
            <a:t>cho</a:t>
          </a:r>
          <a:r>
            <a:rPr lang="en-US" sz="3100" kern="1200" dirty="0"/>
            <a:t> con </a:t>
          </a:r>
          <a:r>
            <a:rPr lang="en-US" sz="3100" kern="1200" dirty="0" err="1"/>
            <a:t>cái</a:t>
          </a:r>
          <a:endParaRPr lang="en-US" sz="3100" kern="1200" dirty="0"/>
        </a:p>
      </dsp:txBody>
      <dsp:txXfrm>
        <a:off x="6285899" y="2861498"/>
        <a:ext cx="2856299" cy="1059687"/>
      </dsp:txXfrm>
    </dsp:sp>
    <dsp:sp modelId="{5B4EAF6E-0AF5-7C4A-BADA-131196103D83}">
      <dsp:nvSpPr>
        <dsp:cNvPr id="0" name=""/>
        <dsp:cNvSpPr/>
      </dsp:nvSpPr>
      <dsp:spPr>
        <a:xfrm>
          <a:off x="1800" y="4206815"/>
          <a:ext cx="2856299" cy="1967990"/>
        </a:xfrm>
        <a:prstGeom prst="roundRect">
          <a:avLst/>
        </a:prstGeom>
        <a:blipFill>
          <a:blip xmlns:r="http://schemas.openxmlformats.org/officeDocument/2006/relationships" r:embed="rId4"/>
          <a:srcRect/>
          <a:stretch>
            <a:fillRect l="-7000" r="-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10663B9-0A5E-564A-9F2B-D869960E3C9A}">
      <dsp:nvSpPr>
        <dsp:cNvPr id="0" name=""/>
        <dsp:cNvSpPr/>
      </dsp:nvSpPr>
      <dsp:spPr>
        <a:xfrm>
          <a:off x="1800"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a:t>Du </a:t>
          </a:r>
          <a:r>
            <a:rPr lang="en-US" sz="3100" kern="1200" dirty="0" err="1"/>
            <a:t>lịch</a:t>
          </a:r>
          <a:r>
            <a:rPr lang="en-US" sz="3100" kern="1200" dirty="0"/>
            <a:t> </a:t>
          </a:r>
          <a:r>
            <a:rPr lang="en-US" sz="3100" kern="1200" dirty="0" err="1"/>
            <a:t>thế</a:t>
          </a:r>
          <a:r>
            <a:rPr lang="en-US" sz="3100" kern="1200" dirty="0"/>
            <a:t> </a:t>
          </a:r>
          <a:r>
            <a:rPr lang="en-US" sz="3100" kern="1200" dirty="0" err="1"/>
            <a:t>giới</a:t>
          </a:r>
          <a:endParaRPr lang="en-US" sz="3100" kern="1200" dirty="0"/>
        </a:p>
      </dsp:txBody>
      <dsp:txXfrm>
        <a:off x="1800" y="6174806"/>
        <a:ext cx="2856299" cy="1059687"/>
      </dsp:txXfrm>
    </dsp:sp>
    <dsp:sp modelId="{2F36D24D-2B7C-7B41-A0E3-A63F63CF1F00}">
      <dsp:nvSpPr>
        <dsp:cNvPr id="0" name=""/>
        <dsp:cNvSpPr/>
      </dsp:nvSpPr>
      <dsp:spPr>
        <a:xfrm>
          <a:off x="3143850" y="4206815"/>
          <a:ext cx="2856299" cy="1967990"/>
        </a:xfrm>
        <a:prstGeom prst="roundRect">
          <a:avLst/>
        </a:prstGeom>
        <a:blipFill>
          <a:blip xmlns:r="http://schemas.openxmlformats.org/officeDocument/2006/relationships" r:embed="rId5"/>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1C656FB-A3D3-3B45-AA3E-3C4655BDA37B}">
      <dsp:nvSpPr>
        <dsp:cNvPr id="0" name=""/>
        <dsp:cNvSpPr/>
      </dsp:nvSpPr>
      <dsp:spPr>
        <a:xfrm>
          <a:off x="3143850"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Có</a:t>
          </a:r>
          <a:r>
            <a:rPr lang="en-US" sz="3100" kern="1200" dirty="0"/>
            <a:t> </a:t>
          </a:r>
          <a:r>
            <a:rPr lang="en-US" sz="3100" kern="1200" dirty="0" err="1"/>
            <a:t>nhà</a:t>
          </a:r>
          <a:r>
            <a:rPr lang="en-US" sz="3100" kern="1200" dirty="0"/>
            <a:t>, </a:t>
          </a:r>
          <a:r>
            <a:rPr lang="en-US" sz="3100" kern="1200" dirty="0" err="1"/>
            <a:t>xe</a:t>
          </a:r>
          <a:r>
            <a:rPr lang="en-US" sz="3100" kern="1200" dirty="0"/>
            <a:t> </a:t>
          </a:r>
          <a:r>
            <a:rPr lang="en-US" sz="3100" kern="1200" dirty="0" err="1"/>
            <a:t>mới</a:t>
          </a:r>
          <a:endParaRPr lang="en-US" sz="3100" kern="1200" dirty="0"/>
        </a:p>
      </dsp:txBody>
      <dsp:txXfrm>
        <a:off x="3143850" y="6174806"/>
        <a:ext cx="2856299" cy="1059687"/>
      </dsp:txXfrm>
    </dsp:sp>
    <dsp:sp modelId="{D2C4F461-4F97-3E4A-8181-31320AC1517B}">
      <dsp:nvSpPr>
        <dsp:cNvPr id="0" name=""/>
        <dsp:cNvSpPr/>
      </dsp:nvSpPr>
      <dsp:spPr>
        <a:xfrm>
          <a:off x="6285899" y="4206815"/>
          <a:ext cx="2856299" cy="1967990"/>
        </a:xfrm>
        <a:prstGeom prst="roundRect">
          <a:avLst/>
        </a:prstGeom>
        <a:blipFill>
          <a:blip xmlns:r="http://schemas.openxmlformats.org/officeDocument/2006/relationships" r:embed="rId6"/>
          <a:srcRect/>
          <a:stretch>
            <a:fillRect t="-23000" b="-2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AC73348-ADC9-F64C-9771-BE20227A95B0}">
      <dsp:nvSpPr>
        <dsp:cNvPr id="0" name=""/>
        <dsp:cNvSpPr/>
      </dsp:nvSpPr>
      <dsp:spPr>
        <a:xfrm>
          <a:off x="6285899" y="6174806"/>
          <a:ext cx="2856299" cy="105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err="1"/>
            <a:t>Tài</a:t>
          </a:r>
          <a:r>
            <a:rPr lang="en-US" sz="3100" kern="1200" dirty="0"/>
            <a:t> </a:t>
          </a:r>
          <a:r>
            <a:rPr lang="en-US" sz="3100" kern="1200" dirty="0" err="1"/>
            <a:t>sản</a:t>
          </a:r>
          <a:r>
            <a:rPr lang="en-US" sz="3100" kern="1200" dirty="0"/>
            <a:t> </a:t>
          </a:r>
          <a:r>
            <a:rPr lang="en-US" sz="3100" kern="1200" dirty="0" err="1"/>
            <a:t>cho</a:t>
          </a:r>
          <a:r>
            <a:rPr lang="en-US" sz="3100" kern="1200" dirty="0"/>
            <a:t> con</a:t>
          </a:r>
        </a:p>
      </dsp:txBody>
      <dsp:txXfrm>
        <a:off x="6285899" y="6174806"/>
        <a:ext cx="2856299" cy="105968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2">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29685-EE25-4D61-86E8-A8AB892E1C7D}" type="datetimeFigureOut">
              <a:rPr lang="en-US" smtClean="0"/>
              <a:t>8/9/2025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B472E-68AB-47E9-AA98-91828CA5B1E1}" type="slidenum">
              <a:rPr lang="en-US" smtClean="0"/>
              <a:t>‹#›</a:t>
            </a:fld>
            <a:endParaRPr lang="en-US"/>
          </a:p>
        </p:txBody>
      </p:sp>
    </p:spTree>
    <p:extLst>
      <p:ext uri="{BB962C8B-B14F-4D97-AF65-F5344CB8AC3E}">
        <p14:creationId xmlns:p14="http://schemas.microsoft.com/office/powerpoint/2010/main" val="380476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F3E9322-E66A-41DA-9622-2EEC0A0331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BB48175-B461-442E-9FB5-71A6B6817E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2" name="Slide Number Placeholder 3">
            <a:extLst>
              <a:ext uri="{FF2B5EF4-FFF2-40B4-BE49-F238E27FC236}">
                <a16:creationId xmlns:a16="http://schemas.microsoft.com/office/drawing/2014/main" id="{A3DBEF9A-95C3-4CFE-B9EA-0C7269C9F3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479FD1-E276-4319-9C85-7C66733175F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48DEECF-A3BB-46FA-9B90-A8CD023D03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D37A78A-0AE9-43E4-8E5A-753ABB3C6D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060" name="Slide Number Placeholder 3">
            <a:extLst>
              <a:ext uri="{FF2B5EF4-FFF2-40B4-BE49-F238E27FC236}">
                <a16:creationId xmlns:a16="http://schemas.microsoft.com/office/drawing/2014/main" id="{D019DCD0-0621-47D1-B3C8-3BE006417A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B7519C-7787-4A6C-A6C8-82D1C828180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2" name="Picture 6" descr="PPT PING-02.png">
            <a:extLst>
              <a:ext uri="{FF2B5EF4-FFF2-40B4-BE49-F238E27FC236}">
                <a16:creationId xmlns:a16="http://schemas.microsoft.com/office/drawing/2014/main" id="{3818C689-4628-48C6-BEF8-FA99E828CE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6019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標題版面配置區 1">
            <a:extLst>
              <a:ext uri="{FF2B5EF4-FFF2-40B4-BE49-F238E27FC236}">
                <a16:creationId xmlns:a16="http://schemas.microsoft.com/office/drawing/2014/main" id="{222A660C-6AD6-45E2-97CE-8FC98A493E6E}"/>
              </a:ext>
            </a:extLst>
          </p:cNvPr>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8195" name="文字版面配置區 2">
            <a:extLst>
              <a:ext uri="{FF2B5EF4-FFF2-40B4-BE49-F238E27FC236}">
                <a16:creationId xmlns:a16="http://schemas.microsoft.com/office/drawing/2014/main" id="{5B61DAC4-43AB-4EE8-9BB4-D9E899742478}"/>
              </a:ext>
            </a:extLst>
          </p:cNvPr>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B278B93-C968-462D-8D90-1700D0A94FF7}"/>
              </a:ext>
            </a:extLst>
          </p:cNvPr>
          <p:cNvSpPr>
            <a:spLocks noGrp="1"/>
          </p:cNvSpPr>
          <p:nvPr>
            <p:ph type="dt" sz="half" idx="2"/>
          </p:nvPr>
        </p:nvSpPr>
        <p:spPr>
          <a:xfrm>
            <a:off x="914400" y="9534526"/>
            <a:ext cx="4267200" cy="550070"/>
          </a:xfrm>
          <a:prstGeom prst="rect">
            <a:avLst/>
          </a:prstGeom>
        </p:spPr>
        <p:txBody>
          <a:bodyPr vert="horz" lIns="91440" tIns="45720" rIns="91440" bIns="45720" rtlCol="0" anchor="ctr"/>
          <a:lstStyle>
            <a:lvl1pPr algn="l" eaLnBrk="1" fontAlgn="auto" hangingPunct="1">
              <a:spcBef>
                <a:spcPts val="0"/>
              </a:spcBef>
              <a:spcAft>
                <a:spcPts val="0"/>
              </a:spcAft>
              <a:defRPr sz="1800">
                <a:solidFill>
                  <a:prstClr val="black">
                    <a:tint val="75000"/>
                  </a:prstClr>
                </a:solidFill>
                <a:latin typeface="+mn-lt"/>
                <a:cs typeface="+mn-cs"/>
              </a:defRPr>
            </a:lvl1pPr>
          </a:lstStyle>
          <a:p>
            <a:pPr>
              <a:defRPr/>
            </a:pPr>
            <a:fld id="{03A8580F-9544-4FF4-84A3-016C5EAB07FB}" type="datetimeFigureOut">
              <a:rPr lang="zh-TW" altLang="en-US"/>
              <a:pPr>
                <a:defRPr/>
              </a:pPr>
              <a:t>2025/8/9</a:t>
            </a:fld>
            <a:endParaRPr lang="zh-TW" altLang="en-US"/>
          </a:p>
        </p:txBody>
      </p:sp>
      <p:sp>
        <p:nvSpPr>
          <p:cNvPr id="5" name="頁尾版面配置區 4">
            <a:extLst>
              <a:ext uri="{FF2B5EF4-FFF2-40B4-BE49-F238E27FC236}">
                <a16:creationId xmlns:a16="http://schemas.microsoft.com/office/drawing/2014/main" id="{DDD1EDDD-4553-4285-BBD9-B7488408A04C}"/>
              </a:ext>
            </a:extLst>
          </p:cNvPr>
          <p:cNvSpPr>
            <a:spLocks noGrp="1"/>
          </p:cNvSpPr>
          <p:nvPr>
            <p:ph type="ftr" sz="quarter" idx="3"/>
          </p:nvPr>
        </p:nvSpPr>
        <p:spPr>
          <a:xfrm>
            <a:off x="6248400" y="9534526"/>
            <a:ext cx="5791200" cy="550070"/>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prstClr val="black">
                    <a:tint val="75000"/>
                  </a:prstClr>
                </a:solidFill>
                <a:latin typeface="+mn-lt"/>
                <a:cs typeface="+mn-cs"/>
              </a:defRPr>
            </a:lvl1pPr>
          </a:lstStyle>
          <a:p>
            <a:pPr>
              <a:defRPr/>
            </a:pPr>
            <a:endParaRPr lang="zh-TW" altLang="en-US"/>
          </a:p>
        </p:txBody>
      </p:sp>
      <p:sp>
        <p:nvSpPr>
          <p:cNvPr id="6" name="投影片編號版面配置區 5">
            <a:extLst>
              <a:ext uri="{FF2B5EF4-FFF2-40B4-BE49-F238E27FC236}">
                <a16:creationId xmlns:a16="http://schemas.microsoft.com/office/drawing/2014/main" id="{7AC18A8B-A784-4202-9061-31FAAF52D2B1}"/>
              </a:ext>
            </a:extLst>
          </p:cNvPr>
          <p:cNvSpPr>
            <a:spLocks noGrp="1"/>
          </p:cNvSpPr>
          <p:nvPr>
            <p:ph type="sldNum" sz="quarter" idx="4"/>
          </p:nvPr>
        </p:nvSpPr>
        <p:spPr>
          <a:xfrm>
            <a:off x="13106400" y="9534526"/>
            <a:ext cx="4267200" cy="55007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latin typeface="Times New Roman" panose="02020603050405020304" pitchFamily="18" charset="0"/>
                <a:ea typeface="PMingLiU" panose="02020500000000000000" pitchFamily="18" charset="-120"/>
              </a:defRPr>
            </a:lvl1pPr>
          </a:lstStyle>
          <a:p>
            <a:pPr>
              <a:defRPr/>
            </a:pPr>
            <a:fld id="{5F5DD68D-D2CC-4844-BE67-A305A5259D1C}" type="slidenum">
              <a:rPr lang="zh-TW" altLang="en-US"/>
              <a:pPr>
                <a:defRPr/>
              </a:pPr>
              <a:t>‹#›</a:t>
            </a:fld>
            <a:endParaRPr lang="zh-TW" altLang="en-US"/>
          </a:p>
        </p:txBody>
      </p:sp>
      <p:pic>
        <p:nvPicPr>
          <p:cNvPr id="8199" name="圖片 6" descr="bg.jpg">
            <a:extLst>
              <a:ext uri="{FF2B5EF4-FFF2-40B4-BE49-F238E27FC236}">
                <a16:creationId xmlns:a16="http://schemas.microsoft.com/office/drawing/2014/main" id="{5050D298-1776-4107-BF11-550C2E7FED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404772"/>
      </p:ext>
    </p:extLst>
  </p:cSld>
  <p:clrMap bg1="lt1" tx1="dk1" bg2="lt2" tx2="dk2" accent1="accent1" accent2="accent2" accent3="accent3" accent4="accent4" accent5="accent5" accent6="accent6" hlink="hlink" folHlink="folHlink"/>
  <p:sldLayoutIdLst>
    <p:sldLayoutId id="2147483662" r:id="rId1"/>
  </p:sldLayoutIdLst>
  <p:transition/>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Tahoma" pitchFamily="34" charset="0"/>
        </a:defRPr>
      </a:lvl2pPr>
      <a:lvl3pPr algn="ctr" rtl="0" eaLnBrk="0" fontAlgn="base" hangingPunct="0">
        <a:spcBef>
          <a:spcPct val="0"/>
        </a:spcBef>
        <a:spcAft>
          <a:spcPct val="0"/>
        </a:spcAft>
        <a:defRPr sz="6600">
          <a:solidFill>
            <a:schemeClr val="tx1"/>
          </a:solidFill>
          <a:latin typeface="Tahoma" pitchFamily="34" charset="0"/>
        </a:defRPr>
      </a:lvl3pPr>
      <a:lvl4pPr algn="ctr" rtl="0" eaLnBrk="0" fontAlgn="base" hangingPunct="0">
        <a:spcBef>
          <a:spcPct val="0"/>
        </a:spcBef>
        <a:spcAft>
          <a:spcPct val="0"/>
        </a:spcAft>
        <a:defRPr sz="6600">
          <a:solidFill>
            <a:schemeClr val="tx1"/>
          </a:solidFill>
          <a:latin typeface="Tahoma" pitchFamily="34" charset="0"/>
        </a:defRPr>
      </a:lvl4pPr>
      <a:lvl5pPr algn="ctr" rtl="0" eaLnBrk="0" fontAlgn="base" hangingPunct="0">
        <a:spcBef>
          <a:spcPct val="0"/>
        </a:spcBef>
        <a:spcAft>
          <a:spcPct val="0"/>
        </a:spcAft>
        <a:defRPr sz="6600">
          <a:solidFill>
            <a:schemeClr val="tx1"/>
          </a:solidFill>
          <a:latin typeface="Tahoma" pitchFamily="34" charset="0"/>
        </a:defRPr>
      </a:lvl5pPr>
      <a:lvl6pPr marL="685800" algn="ctr" rtl="0" fontAlgn="base">
        <a:spcBef>
          <a:spcPct val="0"/>
        </a:spcBef>
        <a:spcAft>
          <a:spcPct val="0"/>
        </a:spcAft>
        <a:defRPr sz="6600">
          <a:solidFill>
            <a:schemeClr val="tx1"/>
          </a:solidFill>
          <a:latin typeface="Tahoma" pitchFamily="34" charset="0"/>
        </a:defRPr>
      </a:lvl6pPr>
      <a:lvl7pPr marL="1371600" algn="ctr" rtl="0" fontAlgn="base">
        <a:spcBef>
          <a:spcPct val="0"/>
        </a:spcBef>
        <a:spcAft>
          <a:spcPct val="0"/>
        </a:spcAft>
        <a:defRPr sz="6600">
          <a:solidFill>
            <a:schemeClr val="tx1"/>
          </a:solidFill>
          <a:latin typeface="Tahoma" pitchFamily="34" charset="0"/>
        </a:defRPr>
      </a:lvl7pPr>
      <a:lvl8pPr marL="2057400" algn="ctr" rtl="0" fontAlgn="base">
        <a:spcBef>
          <a:spcPct val="0"/>
        </a:spcBef>
        <a:spcAft>
          <a:spcPct val="0"/>
        </a:spcAft>
        <a:defRPr sz="6600">
          <a:solidFill>
            <a:schemeClr val="tx1"/>
          </a:solidFill>
          <a:latin typeface="Tahoma" pitchFamily="34" charset="0"/>
        </a:defRPr>
      </a:lvl8pPr>
      <a:lvl9pPr marL="2743200" algn="ctr" rtl="0" fontAlgn="base">
        <a:spcBef>
          <a:spcPct val="0"/>
        </a:spcBef>
        <a:spcAft>
          <a:spcPct val="0"/>
        </a:spcAft>
        <a:defRPr sz="6600">
          <a:solidFill>
            <a:schemeClr val="tx1"/>
          </a:solidFill>
          <a:latin typeface="Tahoma"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zh-TW"/>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Freeform 2"/>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038619" y="710314"/>
            <a:ext cx="8866372" cy="886637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6" name="TextBox 6"/>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480013" y="1151708"/>
            <a:ext cx="7983583" cy="79835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30256" t="-4253" r="-26221"/>
              </a:stretch>
            </a:blipFill>
          </p:spPr>
        </p:sp>
      </p:grpSp>
      <p:sp>
        <p:nvSpPr>
          <p:cNvPr id="9" name="Freeform 9"/>
          <p:cNvSpPr/>
          <p:nvPr/>
        </p:nvSpPr>
        <p:spPr>
          <a:xfrm>
            <a:off x="1028700" y="952500"/>
            <a:ext cx="1054283" cy="1084096"/>
          </a:xfrm>
          <a:custGeom>
            <a:avLst/>
            <a:gdLst/>
            <a:ahLst/>
            <a:cxnLst/>
            <a:rect l="l" t="t" r="r" b="b"/>
            <a:pathLst>
              <a:path w="1054283" h="1084096">
                <a:moveTo>
                  <a:pt x="0" y="0"/>
                </a:moveTo>
                <a:lnTo>
                  <a:pt x="1054283" y="0"/>
                </a:lnTo>
                <a:lnTo>
                  <a:pt x="1054283" y="1084096"/>
                </a:lnTo>
                <a:lnTo>
                  <a:pt x="0" y="1084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028700" y="8592218"/>
            <a:ext cx="497818" cy="49781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2" name="TextBox 12"/>
            <p:cNvSpPr txBox="1"/>
            <p:nvPr/>
          </p:nvSpPr>
          <p:spPr>
            <a:xfrm>
              <a:off x="139700" y="177800"/>
              <a:ext cx="533400" cy="495300"/>
            </a:xfrm>
            <a:prstGeom prst="rect">
              <a:avLst/>
            </a:prstGeom>
          </p:spPr>
          <p:txBody>
            <a:bodyPr lIns="50800" tIns="50800" rIns="50800" bIns="50800" rtlCol="0" anchor="ctr"/>
            <a:lstStyle/>
            <a:p>
              <a:pPr algn="ctr">
                <a:lnSpc>
                  <a:spcPts val="2109"/>
                </a:lnSpc>
              </a:pPr>
              <a:endParaRPr/>
            </a:p>
          </p:txBody>
        </p:sp>
      </p:grpSp>
      <p:grpSp>
        <p:nvGrpSpPr>
          <p:cNvPr id="13" name="Group 13"/>
          <p:cNvGrpSpPr/>
          <p:nvPr/>
        </p:nvGrpSpPr>
        <p:grpSpPr>
          <a:xfrm>
            <a:off x="10910366" y="7852676"/>
            <a:ext cx="1110572" cy="111057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8645716" y="-837617"/>
            <a:ext cx="1675234" cy="167523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19" name="TextBox 19"/>
          <p:cNvSpPr txBox="1"/>
          <p:nvPr/>
        </p:nvSpPr>
        <p:spPr>
          <a:xfrm>
            <a:off x="1704465" y="2539015"/>
            <a:ext cx="7977712" cy="3315010"/>
          </a:xfrm>
          <a:prstGeom prst="rect">
            <a:avLst/>
          </a:prstGeom>
        </p:spPr>
        <p:txBody>
          <a:bodyPr wrap="square" lIns="0" tIns="0" rIns="0" bIns="0" rtlCol="0" anchor="t">
            <a:spAutoFit/>
          </a:bodyPr>
          <a:lstStyle/>
          <a:p>
            <a:pPr algn="l">
              <a:lnSpc>
                <a:spcPts val="13407"/>
              </a:lnSpc>
              <a:spcBef>
                <a:spcPct val="0"/>
              </a:spcBef>
            </a:pPr>
            <a:r>
              <a:rPr lang="en-US" sz="90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p>
        </p:txBody>
      </p:sp>
      <p:sp>
        <p:nvSpPr>
          <p:cNvPr id="20" name="TextBox 20"/>
          <p:cNvSpPr txBox="1"/>
          <p:nvPr/>
        </p:nvSpPr>
        <p:spPr>
          <a:xfrm>
            <a:off x="1595462" y="5729477"/>
            <a:ext cx="9572035" cy="1551259"/>
          </a:xfrm>
          <a:prstGeom prst="rect">
            <a:avLst/>
          </a:prstGeom>
        </p:spPr>
        <p:txBody>
          <a:bodyPr lIns="0" tIns="0" rIns="0" bIns="0" rtlCol="0" anchor="t">
            <a:spAutoFit/>
          </a:bodyPr>
          <a:lstStyle/>
          <a:p>
            <a:pPr algn="l">
              <a:lnSpc>
                <a:spcPts val="13407"/>
              </a:lnSpc>
              <a:spcBef>
                <a:spcPct val="0"/>
              </a:spcBef>
            </a:pPr>
            <a:r>
              <a:rPr lang="en-US" sz="7000" b="1" dirty="0">
                <a:solidFill>
                  <a:srgbClr val="FFFFFF"/>
                </a:solidFill>
                <a:latin typeface="Cambria" panose="02040503050406030204" pitchFamily="18" charset="0"/>
                <a:ea typeface="Cambria" panose="02040503050406030204" pitchFamily="18" charset="0"/>
                <a:cs typeface="League Spartan"/>
                <a:sym typeface="League Spartan"/>
              </a:rPr>
              <a:t>TRONG QUẢN TRỊ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551723" y="431470"/>
            <a:ext cx="15092569" cy="1026050"/>
          </a:xfrm>
          <a:prstGeom prst="rect">
            <a:avLst/>
          </a:prstGeom>
        </p:spPr>
        <p:txBody>
          <a:bodyPr wrap="square" lIns="0" tIns="0" rIns="0" bIns="0" rtlCol="0" anchor="t">
            <a:spAutoFit/>
          </a:bodyPr>
          <a:lstStyle/>
          <a:p>
            <a:pPr algn="ctr">
              <a:lnSpc>
                <a:spcPts val="8964"/>
              </a:lnSpc>
              <a:spcBef>
                <a:spcPct val="0"/>
              </a:spcBef>
            </a:pPr>
            <a:r>
              <a:rPr lang="vi-VN" sz="45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 và đưa ra quyết định</a:t>
            </a:r>
            <a:endParaRPr lang="en-US" sz="45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47">
            <a:extLst>
              <a:ext uri="{FF2B5EF4-FFF2-40B4-BE49-F238E27FC236}">
                <a16:creationId xmlns:a16="http://schemas.microsoft.com/office/drawing/2014/main" id="{090D7669-475B-45D7-BA1A-079F99F74F00}"/>
              </a:ext>
            </a:extLst>
          </p:cNvPr>
          <p:cNvSpPr txBox="1"/>
          <p:nvPr/>
        </p:nvSpPr>
        <p:spPr>
          <a:xfrm>
            <a:off x="2240310" y="1774274"/>
            <a:ext cx="14706600" cy="2554545"/>
          </a:xfrm>
          <a:prstGeom prst="rect">
            <a:avLst/>
          </a:prstGeom>
          <a:noFill/>
        </p:spPr>
        <p:txBody>
          <a:bodyPr wrap="square">
            <a:spAutoFit/>
          </a:bodyPr>
          <a:lstStyle/>
          <a:p>
            <a:r>
              <a:rPr lang="vi-VN" sz="4000" dirty="0">
                <a:solidFill>
                  <a:schemeClr val="bg1"/>
                </a:solidFill>
                <a:latin typeface="Cambria" panose="02040503050406030204" pitchFamily="18" charset="0"/>
                <a:ea typeface="Cambria" panose="02040503050406030204" pitchFamily="18" charset="0"/>
              </a:rPr>
              <a:t>Khi tiếp cận định lượng, người phân tích tập trung vào nhân tố định lượng / dữ liệu</a:t>
            </a:r>
            <a:endParaRPr lang="en-US" sz="4000" dirty="0">
              <a:solidFill>
                <a:schemeClr val="bg1"/>
              </a:solidFill>
              <a:latin typeface="Cambria" panose="02040503050406030204" pitchFamily="18" charset="0"/>
              <a:ea typeface="Cambria" panose="02040503050406030204" pitchFamily="18" charset="0"/>
            </a:endParaRPr>
          </a:p>
          <a:p>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a:t>
            </a:r>
            <a:r>
              <a:rPr lang="vi-VN" sz="4000" dirty="0">
                <a:solidFill>
                  <a:schemeClr val="bg1"/>
                </a:solidFill>
                <a:latin typeface="Cambria" panose="02040503050406030204" pitchFamily="18" charset="0"/>
                <a:ea typeface="Cambria" panose="02040503050406030204" pitchFamily="18" charset="0"/>
              </a:rPr>
              <a:t> xây dựng những biểu thức toán học </a:t>
            </a:r>
            <a:endParaRPr lang="en-US" sz="4000" dirty="0">
              <a:solidFill>
                <a:schemeClr val="bg1"/>
              </a:solidFill>
              <a:latin typeface="Cambria" panose="02040503050406030204" pitchFamily="18" charset="0"/>
              <a:ea typeface="Cambria" panose="02040503050406030204" pitchFamily="18" charset="0"/>
            </a:endParaRPr>
          </a:p>
          <a:p>
            <a:endParaRPr lang="vi-VN" sz="4000" dirty="0">
              <a:solidFill>
                <a:schemeClr val="bg1"/>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F5F3E0AC-19EE-4622-A3D4-6F11D93CAC52}"/>
              </a:ext>
            </a:extLst>
          </p:cNvPr>
          <p:cNvPicPr>
            <a:picLocks noChangeAspect="1"/>
          </p:cNvPicPr>
          <p:nvPr/>
        </p:nvPicPr>
        <p:blipFill>
          <a:blip r:embed="rId4"/>
          <a:stretch>
            <a:fillRect/>
          </a:stretch>
        </p:blipFill>
        <p:spPr>
          <a:xfrm>
            <a:off x="5334000" y="3818264"/>
            <a:ext cx="9067800" cy="6081450"/>
          </a:xfrm>
          <a:prstGeom prst="rect">
            <a:avLst/>
          </a:prstGeom>
        </p:spPr>
      </p:pic>
    </p:spTree>
    <p:extLst>
      <p:ext uri="{BB962C8B-B14F-4D97-AF65-F5344CB8AC3E}">
        <p14:creationId xmlns:p14="http://schemas.microsoft.com/office/powerpoint/2010/main" val="31966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p:cTn id="7"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 calcmode="lin" valueType="num">
                                      <p:cBhvr>
                                        <p:cTn id="15" dur="1000" fill="hold"/>
                                        <p:tgtEl>
                                          <p:spTgt spid="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551723" y="431470"/>
            <a:ext cx="15092569" cy="1026050"/>
          </a:xfrm>
          <a:prstGeom prst="rect">
            <a:avLst/>
          </a:prstGeom>
        </p:spPr>
        <p:txBody>
          <a:bodyPr wrap="square" lIns="0" tIns="0" rIns="0" bIns="0" rtlCol="0" anchor="t">
            <a:spAutoFit/>
          </a:bodyPr>
          <a:lstStyle/>
          <a:p>
            <a:pPr algn="ctr">
              <a:lnSpc>
                <a:spcPts val="8964"/>
              </a:lnSpc>
              <a:spcBef>
                <a:spcPct val="0"/>
              </a:spcBef>
            </a:pPr>
            <a:r>
              <a:rPr lang="vi-VN" sz="45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 và đưa ra quyết định</a:t>
            </a:r>
            <a:endParaRPr lang="en-US" sz="45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47">
            <a:extLst>
              <a:ext uri="{FF2B5EF4-FFF2-40B4-BE49-F238E27FC236}">
                <a16:creationId xmlns:a16="http://schemas.microsoft.com/office/drawing/2014/main" id="{090D7669-475B-45D7-BA1A-079F99F74F00}"/>
              </a:ext>
            </a:extLst>
          </p:cNvPr>
          <p:cNvSpPr txBox="1"/>
          <p:nvPr/>
        </p:nvSpPr>
        <p:spPr>
          <a:xfrm>
            <a:off x="1744708" y="2481489"/>
            <a:ext cx="14706600" cy="2585323"/>
          </a:xfrm>
          <a:prstGeom prst="rect">
            <a:avLst/>
          </a:prstGeom>
          <a:noFill/>
        </p:spPr>
        <p:txBody>
          <a:bodyPr wrap="square">
            <a:spAutoFit/>
          </a:bodyPr>
          <a:lstStyle/>
          <a:p>
            <a:r>
              <a:rPr lang="vi-VN" sz="5400" dirty="0">
                <a:solidFill>
                  <a:schemeClr val="bg1"/>
                </a:solidFill>
                <a:latin typeface="Cambria" panose="02040503050406030204" pitchFamily="18" charset="0"/>
                <a:ea typeface="Cambria" panose="02040503050406030204" pitchFamily="18" charset="0"/>
              </a:rPr>
              <a:t>Khi tiếp cận định lượng, người phân tích tập trung vào nhân tố định lượng / dữ liệu</a:t>
            </a:r>
            <a:endParaRPr lang="en-US" sz="5400" dirty="0">
              <a:solidFill>
                <a:schemeClr val="bg1"/>
              </a:solidFill>
              <a:latin typeface="Cambria" panose="02040503050406030204" pitchFamily="18" charset="0"/>
              <a:ea typeface="Cambria" panose="02040503050406030204" pitchFamily="18" charset="0"/>
            </a:endParaRPr>
          </a:p>
          <a:p>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a:t>
            </a:r>
            <a:r>
              <a:rPr lang="vi-VN" sz="5400" dirty="0">
                <a:solidFill>
                  <a:schemeClr val="bg1"/>
                </a:solidFill>
                <a:latin typeface="Cambria" panose="02040503050406030204" pitchFamily="18" charset="0"/>
                <a:ea typeface="Cambria" panose="02040503050406030204" pitchFamily="18" charset="0"/>
              </a:rPr>
              <a:t> mô tả mục tiêu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tối</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đa</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hoá</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hoặc</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tối</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thiểu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hoá</a:t>
            </a:r>
            <a:r>
              <a:rPr lang="en-US" sz="5400" dirty="0">
                <a:solidFill>
                  <a:schemeClr val="bg1"/>
                </a:solidFill>
                <a:latin typeface="Cambria" panose="02040503050406030204" pitchFamily="18" charset="0"/>
                <a:ea typeface="Cambria" panose="02040503050406030204" pitchFamily="18" charset="0"/>
              </a:rPr>
              <a:t>)</a:t>
            </a:r>
            <a:endParaRPr lang="vi-VN" sz="5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7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p:cTn id="7"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 calcmode="lin" valueType="num">
                                      <p:cBhvr>
                                        <p:cTn id="15" dur="1000" fill="hold"/>
                                        <p:tgtEl>
                                          <p:spTgt spid="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2">
            <a:extLst>
              <a:ext uri="{FF2B5EF4-FFF2-40B4-BE49-F238E27FC236}">
                <a16:creationId xmlns:a16="http://schemas.microsoft.com/office/drawing/2014/main" id="{49C5CDE0-3CB1-4234-9788-9FF827D1AE3F}"/>
              </a:ext>
            </a:extLst>
          </p:cNvPr>
          <p:cNvSpPr txBox="1">
            <a:spLocks/>
          </p:cNvSpPr>
          <p:nvPr/>
        </p:nvSpPr>
        <p:spPr bwMode="auto">
          <a:xfrm>
            <a:off x="3543300" y="114300"/>
            <a:ext cx="1090850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en-US" altLang="en-US" sz="4800">
                <a:solidFill>
                  <a:srgbClr val="FFFFFF"/>
                </a:solidFill>
                <a:latin typeface="Tahoma" panose="020B0604030504040204" pitchFamily="34" charset="0"/>
                <a:cs typeface="Arial" panose="020B0604020202020204" pitchFamily="34" charset="0"/>
              </a:rPr>
              <a:t>Mục tiêu của cuộc sống?</a:t>
            </a:r>
          </a:p>
        </p:txBody>
      </p:sp>
      <p:graphicFrame>
        <p:nvGraphicFramePr>
          <p:cNvPr id="5" name="Diagram 4">
            <a:extLst>
              <a:ext uri="{FF2B5EF4-FFF2-40B4-BE49-F238E27FC236}">
                <a16:creationId xmlns:a16="http://schemas.microsoft.com/office/drawing/2014/main" id="{D8EAADFD-FD67-436B-9509-535BD3294BAE}"/>
              </a:ext>
            </a:extLst>
          </p:cNvPr>
          <p:cNvGraphicFramePr/>
          <p:nvPr/>
        </p:nvGraphicFramePr>
        <p:xfrm>
          <a:off x="4572000" y="1739900"/>
          <a:ext cx="9144000"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2185C85-52E3-E248-8F01-BFC3E5BFC56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94068651-D395-0D4C-855B-18C3C66D53F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DE199D99-9459-EA42-915B-57339A0D295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ECA4C955-50FB-5641-BE43-1D40FD9741F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548C2DF-CE6E-A44B-800D-1F282667A4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C67C8D78-4A75-3046-9971-E042929F8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5B4EAF6E-0AF5-7C4A-BADA-131196103D8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910663B9-0A5E-564A-9F2B-D869960E3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2F36D24D-2B7C-7B41-A0E3-A63F63CF1F0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41C656FB-A3D3-3B45-AA3E-3C4655BDA37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D2C4F461-4F97-3E4A-8181-31320AC1517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4AC73348-ADC9-F64C-9771-BE20227A95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347E8C7-47BB-4535-89E4-344640134383}"/>
              </a:ext>
            </a:extLst>
          </p:cNvPr>
          <p:cNvGraphicFramePr/>
          <p:nvPr/>
        </p:nvGraphicFramePr>
        <p:xfrm>
          <a:off x="4572000" y="1739900"/>
          <a:ext cx="9144000"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5" name="Title 2">
            <a:extLst>
              <a:ext uri="{FF2B5EF4-FFF2-40B4-BE49-F238E27FC236}">
                <a16:creationId xmlns:a16="http://schemas.microsoft.com/office/drawing/2014/main" id="{8C1A82CC-18F0-4613-92C5-18C48DF3DB1D}"/>
              </a:ext>
            </a:extLst>
          </p:cNvPr>
          <p:cNvSpPr txBox="1">
            <a:spLocks/>
          </p:cNvSpPr>
          <p:nvPr/>
        </p:nvSpPr>
        <p:spPr bwMode="auto">
          <a:xfrm>
            <a:off x="3543300" y="114300"/>
            <a:ext cx="1090850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en-US" altLang="en-US" sz="4800">
                <a:solidFill>
                  <a:srgbClr val="FFFFFF"/>
                </a:solidFill>
                <a:latin typeface="Tahoma" panose="020B0604030504040204" pitchFamily="34" charset="0"/>
                <a:cs typeface="Arial" panose="020B0604020202020204" pitchFamily="34" charset="0"/>
              </a:rPr>
              <a:t>Mục tiêu của cuộc sống?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2185C85-52E3-E248-8F01-BFC3E5BFC56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94068651-D395-0D4C-855B-18C3C66D53F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DE199D99-9459-EA42-915B-57339A0D295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ECA4C955-50FB-5641-BE43-1D40FD9741F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548C2DF-CE6E-A44B-800D-1F282667A4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C67C8D78-4A75-3046-9971-E042929F8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5B4EAF6E-0AF5-7C4A-BADA-131196103D8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910663B9-0A5E-564A-9F2B-D869960E3C9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2F36D24D-2B7C-7B41-A0E3-A63F63CF1F0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41C656FB-A3D3-3B45-AA3E-3C4655BDA37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D2C4F461-4F97-3E4A-8181-31320AC1517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4AC73348-ADC9-F64C-9771-BE20227A95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551723" y="431470"/>
            <a:ext cx="15092569" cy="1026050"/>
          </a:xfrm>
          <a:prstGeom prst="rect">
            <a:avLst/>
          </a:prstGeom>
        </p:spPr>
        <p:txBody>
          <a:bodyPr wrap="square" lIns="0" tIns="0" rIns="0" bIns="0" rtlCol="0" anchor="t">
            <a:spAutoFit/>
          </a:bodyPr>
          <a:lstStyle/>
          <a:p>
            <a:pPr algn="ctr">
              <a:lnSpc>
                <a:spcPts val="8964"/>
              </a:lnSpc>
              <a:spcBef>
                <a:spcPct val="0"/>
              </a:spcBef>
            </a:pPr>
            <a:r>
              <a:rPr lang="vi-VN" sz="45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 và đưa ra quyết định</a:t>
            </a:r>
            <a:endParaRPr lang="en-US" sz="45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47">
            <a:extLst>
              <a:ext uri="{FF2B5EF4-FFF2-40B4-BE49-F238E27FC236}">
                <a16:creationId xmlns:a16="http://schemas.microsoft.com/office/drawing/2014/main" id="{090D7669-475B-45D7-BA1A-079F99F74F00}"/>
              </a:ext>
            </a:extLst>
          </p:cNvPr>
          <p:cNvSpPr txBox="1"/>
          <p:nvPr/>
        </p:nvSpPr>
        <p:spPr>
          <a:xfrm>
            <a:off x="1744708" y="2481489"/>
            <a:ext cx="14706600" cy="2585323"/>
          </a:xfrm>
          <a:prstGeom prst="rect">
            <a:avLst/>
          </a:prstGeom>
          <a:noFill/>
        </p:spPr>
        <p:txBody>
          <a:bodyPr wrap="square">
            <a:spAutoFit/>
          </a:bodyPr>
          <a:lstStyle/>
          <a:p>
            <a:r>
              <a:rPr lang="vi-VN" sz="5400" dirty="0">
                <a:solidFill>
                  <a:schemeClr val="bg1"/>
                </a:solidFill>
                <a:latin typeface="Cambria" panose="02040503050406030204" pitchFamily="18" charset="0"/>
                <a:ea typeface="Cambria" panose="02040503050406030204" pitchFamily="18" charset="0"/>
              </a:rPr>
              <a:t>Khi tiếp cận định lượng, người phân tích tập trung vào nhân tố định lượng / dữ liệu</a:t>
            </a:r>
            <a:endParaRPr lang="en-US" sz="5400" dirty="0">
              <a:solidFill>
                <a:schemeClr val="bg1"/>
              </a:solidFill>
              <a:latin typeface="Cambria" panose="02040503050406030204" pitchFamily="18" charset="0"/>
              <a:ea typeface="Cambria" panose="02040503050406030204" pitchFamily="18" charset="0"/>
            </a:endParaRPr>
          </a:p>
          <a:p>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a:t>
            </a:r>
            <a:r>
              <a:rPr lang="vi-VN" sz="5400" dirty="0">
                <a:solidFill>
                  <a:schemeClr val="bg1"/>
                </a:solidFill>
                <a:latin typeface="Cambria" panose="02040503050406030204" pitchFamily="18" charset="0"/>
                <a:ea typeface="Cambria" panose="02040503050406030204" pitchFamily="18" charset="0"/>
              </a:rPr>
              <a:t> ràng buộc,  mối liên hệ tồn tại trong vấn đề</a:t>
            </a:r>
          </a:p>
        </p:txBody>
      </p:sp>
    </p:spTree>
    <p:extLst>
      <p:ext uri="{BB962C8B-B14F-4D97-AF65-F5344CB8AC3E}">
        <p14:creationId xmlns:p14="http://schemas.microsoft.com/office/powerpoint/2010/main" val="285999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p:cTn id="7"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 calcmode="lin" valueType="num">
                                      <p:cBhvr>
                                        <p:cTn id="15" dur="1000" fill="hold"/>
                                        <p:tgtEl>
                                          <p:spTgt spid="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551723" y="431470"/>
            <a:ext cx="15092569" cy="1026050"/>
          </a:xfrm>
          <a:prstGeom prst="rect">
            <a:avLst/>
          </a:prstGeom>
        </p:spPr>
        <p:txBody>
          <a:bodyPr wrap="square" lIns="0" tIns="0" rIns="0" bIns="0" rtlCol="0" anchor="t">
            <a:spAutoFit/>
          </a:bodyPr>
          <a:lstStyle/>
          <a:p>
            <a:pPr algn="ctr">
              <a:lnSpc>
                <a:spcPts val="8964"/>
              </a:lnSpc>
              <a:spcBef>
                <a:spcPct val="0"/>
              </a:spcBef>
            </a:pPr>
            <a:r>
              <a:rPr lang="vi-VN" sz="45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 và đưa ra quyết định</a:t>
            </a:r>
            <a:endParaRPr lang="en-US" sz="45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59390876-020B-4919-BCA4-F8AB2319830B}"/>
              </a:ext>
            </a:extLst>
          </p:cNvPr>
          <p:cNvSpPr txBox="1"/>
          <p:nvPr/>
        </p:nvSpPr>
        <p:spPr>
          <a:xfrm>
            <a:off x="838200" y="3255685"/>
            <a:ext cx="17221200" cy="6247864"/>
          </a:xfrm>
          <a:prstGeom prst="rect">
            <a:avLst/>
          </a:prstGeom>
          <a:noFill/>
        </p:spPr>
        <p:txBody>
          <a:bodyPr wrap="square">
            <a:spAutoFit/>
          </a:bodyPr>
          <a:lstStyle/>
          <a:p>
            <a:pPr marL="457200" indent="-457200">
              <a:buFont typeface="Arial" panose="020B0604020202020204" pitchFamily="34" charset="0"/>
              <a:buChar char="•"/>
            </a:pPr>
            <a:r>
              <a:rPr lang="en-US" altLang="en-US" sz="4000" b="1" dirty="0">
                <a:solidFill>
                  <a:srgbClr val="FFFF00"/>
                </a:solidFill>
                <a:latin typeface="inherit"/>
              </a:rPr>
              <a:t>L</a:t>
            </a:r>
            <a:r>
              <a:rPr lang="vi-VN" altLang="en-US" sz="4000" b="1" dirty="0">
                <a:solidFill>
                  <a:srgbClr val="FFFF00"/>
                </a:solidFill>
                <a:latin typeface="inherit"/>
              </a:rPr>
              <a:t>ý do tại sao phương pháp định lượng có thể được sử dụng trong quá trình ra quyết định</a:t>
            </a:r>
            <a:endParaRPr lang="en-US" altLang="en-US" sz="4000" b="1" dirty="0">
              <a:solidFill>
                <a:srgbClr val="FFFF00"/>
              </a:solidFill>
              <a:latin typeface="inherit"/>
            </a:endParaRPr>
          </a:p>
          <a:p>
            <a:r>
              <a:rPr lang="vi-VN" altLang="en-US" sz="4000" dirty="0">
                <a:solidFill>
                  <a:schemeClr val="bg1"/>
                </a:solidFill>
                <a:latin typeface="inherit"/>
              </a:rPr>
              <a:t>1. Vấn đề phức tạp và nhà quản lý không thể đưa ra giải pháp tốt nếu không có sự hỗ trợ của phân tích định lượng. </a:t>
            </a:r>
            <a:endParaRPr lang="en-US" altLang="en-US" sz="4000" dirty="0">
              <a:solidFill>
                <a:schemeClr val="bg1"/>
              </a:solidFill>
              <a:latin typeface="inherit"/>
            </a:endParaRPr>
          </a:p>
          <a:p>
            <a:r>
              <a:rPr lang="vi-VN" altLang="en-US" sz="4000" dirty="0">
                <a:solidFill>
                  <a:schemeClr val="bg1"/>
                </a:solidFill>
                <a:latin typeface="inherit"/>
              </a:rPr>
              <a:t>2. Vấn đề mang tính then chốt (ví dụ: liên quan đến một khoản tiền lớn), và nhà quản lý muốn có một phân tích kỹ lưỡng trước khi đưa ra quyết định.</a:t>
            </a:r>
            <a:endParaRPr lang="en-US" altLang="en-US" sz="4000" dirty="0">
              <a:solidFill>
                <a:schemeClr val="bg1"/>
              </a:solidFill>
              <a:latin typeface="inherit"/>
            </a:endParaRPr>
          </a:p>
          <a:p>
            <a:r>
              <a:rPr lang="vi-VN" altLang="en-US" sz="4000" dirty="0">
                <a:solidFill>
                  <a:schemeClr val="bg1"/>
                </a:solidFill>
                <a:latin typeface="inherit"/>
              </a:rPr>
              <a:t>3. Vấn đề mới và nhà quản lý chưa có kinh nghiệm trước đó để rút ra bài học.</a:t>
            </a:r>
            <a:endParaRPr lang="en-US" altLang="en-US" sz="4000" dirty="0">
              <a:solidFill>
                <a:schemeClr val="bg1"/>
              </a:solidFill>
              <a:latin typeface="inherit"/>
            </a:endParaRPr>
          </a:p>
          <a:p>
            <a:r>
              <a:rPr lang="vi-VN" altLang="en-US" sz="4000" dirty="0">
                <a:solidFill>
                  <a:schemeClr val="bg1"/>
                </a:solidFill>
                <a:latin typeface="inherit"/>
              </a:rPr>
              <a:t>4. Vấn đề mang tính lặp lại và nhà quản lý tiết kiệm thời gian và công sức bằng cách dựa vào các quy trình định lượng để tự động hóa các khuyến nghị quyết định thông thường</a:t>
            </a:r>
            <a:r>
              <a:rPr lang="vi-VN" altLang="en-US" sz="2000" dirty="0">
                <a:solidFill>
                  <a:schemeClr val="bg1"/>
                </a:solidFill>
              </a:rPr>
              <a:t> </a:t>
            </a:r>
            <a:endParaRPr lang="vi-VN" sz="4000" dirty="0">
              <a:solidFill>
                <a:schemeClr val="bg1"/>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0B43586E-B177-4851-91AE-433775CAEA56}"/>
              </a:ext>
            </a:extLst>
          </p:cNvPr>
          <p:cNvSpPr>
            <a:spLocks noChangeArrowheads="1"/>
          </p:cNvSpPr>
          <p:nvPr/>
        </p:nvSpPr>
        <p:spPr bwMode="auto">
          <a:xfrm>
            <a:off x="0" y="109330"/>
            <a:ext cx="65" cy="2385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73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down)">
                                      <p:cBhvr>
                                        <p:cTn id="10" dur="500"/>
                                        <p:tgtEl>
                                          <p:spTgt spid="1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down)">
                                      <p:cBhvr>
                                        <p:cTn id="13" dur="500"/>
                                        <p:tgtEl>
                                          <p:spTgt spid="17">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animEffect transition="in" filter="wipe(down)">
                                      <p:cBhvr>
                                        <p:cTn id="16" dur="500"/>
                                        <p:tgtEl>
                                          <p:spTgt spid="17">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wipe(down)">
                                      <p:cBhvr>
                                        <p:cTn id="19" dur="500"/>
                                        <p:tgtEl>
                                          <p:spTgt spid="1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0" nodeType="clickEffect">
                                  <p:stCondLst>
                                    <p:cond delay="0"/>
                                  </p:stCondLst>
                                  <p:childTnLst>
                                    <p:animEffect transition="out" filter="fade">
                                      <p:cBhvr>
                                        <p:cTn id="23" dur="1000"/>
                                        <p:tgtEl>
                                          <p:spTgt spid="17">
                                            <p:txEl>
                                              <p:pRg st="0" end="0"/>
                                            </p:txEl>
                                          </p:spTgt>
                                        </p:tgtEl>
                                      </p:cBhvr>
                                    </p:animEffect>
                                    <p:anim calcmode="lin" valueType="num">
                                      <p:cBhvr>
                                        <p:cTn id="24" dur="1000"/>
                                        <p:tgtEl>
                                          <p:spTgt spid="17">
                                            <p:txEl>
                                              <p:pRg st="0" end="0"/>
                                            </p:txEl>
                                          </p:spTgt>
                                        </p:tgtEl>
                                        <p:attrNameLst>
                                          <p:attrName>ppt_x</p:attrName>
                                        </p:attrNameLst>
                                      </p:cBhvr>
                                      <p:tavLst>
                                        <p:tav tm="0">
                                          <p:val>
                                            <p:strVal val="ppt_x"/>
                                          </p:val>
                                        </p:tav>
                                        <p:tav tm="100000">
                                          <p:val>
                                            <p:strVal val="ppt_x"/>
                                          </p:val>
                                        </p:tav>
                                      </p:tavLst>
                                    </p:anim>
                                    <p:anim calcmode="lin" valueType="num">
                                      <p:cBhvr>
                                        <p:cTn id="25" dur="1000"/>
                                        <p:tgtEl>
                                          <p:spTgt spid="17">
                                            <p:txEl>
                                              <p:pRg st="0" end="0"/>
                                            </p:txEl>
                                          </p:spTgt>
                                        </p:tgtEl>
                                        <p:attrNameLst>
                                          <p:attrName>ppt_y</p:attrName>
                                        </p:attrNameLst>
                                      </p:cBhvr>
                                      <p:tavLst>
                                        <p:tav tm="0">
                                          <p:val>
                                            <p:strVal val="ppt_y"/>
                                          </p:val>
                                        </p:tav>
                                        <p:tav tm="100000">
                                          <p:val>
                                            <p:strVal val="ppt_y+.1"/>
                                          </p:val>
                                        </p:tav>
                                      </p:tavLst>
                                    </p:anim>
                                    <p:set>
                                      <p:cBhvr>
                                        <p:cTn id="26" dur="1" fill="hold">
                                          <p:stCondLst>
                                            <p:cond delay="999"/>
                                          </p:stCondLst>
                                        </p:cTn>
                                        <p:tgtEl>
                                          <p:spTgt spid="17">
                                            <p:txEl>
                                              <p:pRg st="0" end="0"/>
                                            </p:txEl>
                                          </p:spTgt>
                                        </p:tgtEl>
                                        <p:attrNameLst>
                                          <p:attrName>style.visibility</p:attrName>
                                        </p:attrNameLst>
                                      </p:cBhvr>
                                      <p:to>
                                        <p:strVal val="hidden"/>
                                      </p:to>
                                    </p:set>
                                  </p:childTnLst>
                                </p:cTn>
                              </p:par>
                              <p:par>
                                <p:cTn id="27" presetID="42" presetClass="exit" presetSubtype="0" fill="hold" grpId="0" nodeType="withEffect">
                                  <p:stCondLst>
                                    <p:cond delay="0"/>
                                  </p:stCondLst>
                                  <p:childTnLst>
                                    <p:animEffect transition="out" filter="fade">
                                      <p:cBhvr>
                                        <p:cTn id="28" dur="1000"/>
                                        <p:tgtEl>
                                          <p:spTgt spid="17">
                                            <p:txEl>
                                              <p:pRg st="1" end="1"/>
                                            </p:txEl>
                                          </p:spTgt>
                                        </p:tgtEl>
                                      </p:cBhvr>
                                    </p:animEffect>
                                    <p:anim calcmode="lin" valueType="num">
                                      <p:cBhvr>
                                        <p:cTn id="29" dur="1000"/>
                                        <p:tgtEl>
                                          <p:spTgt spid="17">
                                            <p:txEl>
                                              <p:pRg st="1" end="1"/>
                                            </p:txEl>
                                          </p:spTgt>
                                        </p:tgtEl>
                                        <p:attrNameLst>
                                          <p:attrName>ppt_x</p:attrName>
                                        </p:attrNameLst>
                                      </p:cBhvr>
                                      <p:tavLst>
                                        <p:tav tm="0">
                                          <p:val>
                                            <p:strVal val="ppt_x"/>
                                          </p:val>
                                        </p:tav>
                                        <p:tav tm="100000">
                                          <p:val>
                                            <p:strVal val="ppt_x"/>
                                          </p:val>
                                        </p:tav>
                                      </p:tavLst>
                                    </p:anim>
                                    <p:anim calcmode="lin" valueType="num">
                                      <p:cBhvr>
                                        <p:cTn id="30" dur="1000"/>
                                        <p:tgtEl>
                                          <p:spTgt spid="17">
                                            <p:txEl>
                                              <p:pRg st="1" end="1"/>
                                            </p:txEl>
                                          </p:spTgt>
                                        </p:tgtEl>
                                        <p:attrNameLst>
                                          <p:attrName>ppt_y</p:attrName>
                                        </p:attrNameLst>
                                      </p:cBhvr>
                                      <p:tavLst>
                                        <p:tav tm="0">
                                          <p:val>
                                            <p:strVal val="ppt_y"/>
                                          </p:val>
                                        </p:tav>
                                        <p:tav tm="100000">
                                          <p:val>
                                            <p:strVal val="ppt_y+.1"/>
                                          </p:val>
                                        </p:tav>
                                      </p:tavLst>
                                    </p:anim>
                                    <p:set>
                                      <p:cBhvr>
                                        <p:cTn id="31" dur="1" fill="hold">
                                          <p:stCondLst>
                                            <p:cond delay="999"/>
                                          </p:stCondLst>
                                        </p:cTn>
                                        <p:tgtEl>
                                          <p:spTgt spid="17">
                                            <p:txEl>
                                              <p:pRg st="1" end="1"/>
                                            </p:txEl>
                                          </p:spTgt>
                                        </p:tgtEl>
                                        <p:attrNameLst>
                                          <p:attrName>style.visibility</p:attrName>
                                        </p:attrNameLst>
                                      </p:cBhvr>
                                      <p:to>
                                        <p:strVal val="hidden"/>
                                      </p:to>
                                    </p:set>
                                  </p:childTnLst>
                                </p:cTn>
                              </p:par>
                              <p:par>
                                <p:cTn id="32" presetID="42" presetClass="exit" presetSubtype="0" fill="hold" grpId="0" nodeType="withEffect">
                                  <p:stCondLst>
                                    <p:cond delay="0"/>
                                  </p:stCondLst>
                                  <p:childTnLst>
                                    <p:animEffect transition="out" filter="fade">
                                      <p:cBhvr>
                                        <p:cTn id="33" dur="1000"/>
                                        <p:tgtEl>
                                          <p:spTgt spid="17">
                                            <p:txEl>
                                              <p:pRg st="2" end="2"/>
                                            </p:txEl>
                                          </p:spTgt>
                                        </p:tgtEl>
                                      </p:cBhvr>
                                    </p:animEffect>
                                    <p:anim calcmode="lin" valueType="num">
                                      <p:cBhvr>
                                        <p:cTn id="34" dur="1000"/>
                                        <p:tgtEl>
                                          <p:spTgt spid="17">
                                            <p:txEl>
                                              <p:pRg st="2" end="2"/>
                                            </p:txEl>
                                          </p:spTgt>
                                        </p:tgtEl>
                                        <p:attrNameLst>
                                          <p:attrName>ppt_x</p:attrName>
                                        </p:attrNameLst>
                                      </p:cBhvr>
                                      <p:tavLst>
                                        <p:tav tm="0">
                                          <p:val>
                                            <p:strVal val="ppt_x"/>
                                          </p:val>
                                        </p:tav>
                                        <p:tav tm="100000">
                                          <p:val>
                                            <p:strVal val="ppt_x"/>
                                          </p:val>
                                        </p:tav>
                                      </p:tavLst>
                                    </p:anim>
                                    <p:anim calcmode="lin" valueType="num">
                                      <p:cBhvr>
                                        <p:cTn id="35" dur="1000"/>
                                        <p:tgtEl>
                                          <p:spTgt spid="17">
                                            <p:txEl>
                                              <p:pRg st="2" end="2"/>
                                            </p:txEl>
                                          </p:spTgt>
                                        </p:tgtEl>
                                        <p:attrNameLst>
                                          <p:attrName>ppt_y</p:attrName>
                                        </p:attrNameLst>
                                      </p:cBhvr>
                                      <p:tavLst>
                                        <p:tav tm="0">
                                          <p:val>
                                            <p:strVal val="ppt_y"/>
                                          </p:val>
                                        </p:tav>
                                        <p:tav tm="100000">
                                          <p:val>
                                            <p:strVal val="ppt_y+.1"/>
                                          </p:val>
                                        </p:tav>
                                      </p:tavLst>
                                    </p:anim>
                                    <p:set>
                                      <p:cBhvr>
                                        <p:cTn id="36" dur="1" fill="hold">
                                          <p:stCondLst>
                                            <p:cond delay="999"/>
                                          </p:stCondLst>
                                        </p:cTn>
                                        <p:tgtEl>
                                          <p:spTgt spid="17">
                                            <p:txEl>
                                              <p:pRg st="2" end="2"/>
                                            </p:txEl>
                                          </p:spTgt>
                                        </p:tgtEl>
                                        <p:attrNameLst>
                                          <p:attrName>style.visibility</p:attrName>
                                        </p:attrNameLst>
                                      </p:cBhvr>
                                      <p:to>
                                        <p:strVal val="hidden"/>
                                      </p:to>
                                    </p:set>
                                  </p:childTnLst>
                                </p:cTn>
                              </p:par>
                              <p:par>
                                <p:cTn id="37" presetID="42" presetClass="exit" presetSubtype="0" fill="hold" grpId="0" nodeType="withEffect">
                                  <p:stCondLst>
                                    <p:cond delay="0"/>
                                  </p:stCondLst>
                                  <p:childTnLst>
                                    <p:animEffect transition="out" filter="fade">
                                      <p:cBhvr>
                                        <p:cTn id="38" dur="1000"/>
                                        <p:tgtEl>
                                          <p:spTgt spid="17">
                                            <p:txEl>
                                              <p:pRg st="3" end="3"/>
                                            </p:txEl>
                                          </p:spTgt>
                                        </p:tgtEl>
                                      </p:cBhvr>
                                    </p:animEffect>
                                    <p:anim calcmode="lin" valueType="num">
                                      <p:cBhvr>
                                        <p:cTn id="39" dur="1000"/>
                                        <p:tgtEl>
                                          <p:spTgt spid="17">
                                            <p:txEl>
                                              <p:pRg st="3" end="3"/>
                                            </p:txEl>
                                          </p:spTgt>
                                        </p:tgtEl>
                                        <p:attrNameLst>
                                          <p:attrName>ppt_x</p:attrName>
                                        </p:attrNameLst>
                                      </p:cBhvr>
                                      <p:tavLst>
                                        <p:tav tm="0">
                                          <p:val>
                                            <p:strVal val="ppt_x"/>
                                          </p:val>
                                        </p:tav>
                                        <p:tav tm="100000">
                                          <p:val>
                                            <p:strVal val="ppt_x"/>
                                          </p:val>
                                        </p:tav>
                                      </p:tavLst>
                                    </p:anim>
                                    <p:anim calcmode="lin" valueType="num">
                                      <p:cBhvr>
                                        <p:cTn id="40" dur="1000"/>
                                        <p:tgtEl>
                                          <p:spTgt spid="17">
                                            <p:txEl>
                                              <p:pRg st="3" end="3"/>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17">
                                            <p:txEl>
                                              <p:pRg st="3" end="3"/>
                                            </p:txEl>
                                          </p:spTgt>
                                        </p:tgtEl>
                                        <p:attrNameLst>
                                          <p:attrName>style.visibility</p:attrName>
                                        </p:attrNameLst>
                                      </p:cBhvr>
                                      <p:to>
                                        <p:strVal val="hidden"/>
                                      </p:to>
                                    </p:set>
                                  </p:childTnLst>
                                </p:cTn>
                              </p:par>
                              <p:par>
                                <p:cTn id="42" presetID="42" presetClass="exit" presetSubtype="0" fill="hold" grpId="0" nodeType="withEffect">
                                  <p:stCondLst>
                                    <p:cond delay="0"/>
                                  </p:stCondLst>
                                  <p:childTnLst>
                                    <p:animEffect transition="out" filter="fade">
                                      <p:cBhvr>
                                        <p:cTn id="43" dur="1000"/>
                                        <p:tgtEl>
                                          <p:spTgt spid="17">
                                            <p:txEl>
                                              <p:pRg st="4" end="4"/>
                                            </p:txEl>
                                          </p:spTgt>
                                        </p:tgtEl>
                                      </p:cBhvr>
                                    </p:animEffect>
                                    <p:anim calcmode="lin" valueType="num">
                                      <p:cBhvr>
                                        <p:cTn id="44" dur="1000"/>
                                        <p:tgtEl>
                                          <p:spTgt spid="17">
                                            <p:txEl>
                                              <p:pRg st="4" end="4"/>
                                            </p:txEl>
                                          </p:spTgt>
                                        </p:tgtEl>
                                        <p:attrNameLst>
                                          <p:attrName>ppt_x</p:attrName>
                                        </p:attrNameLst>
                                      </p:cBhvr>
                                      <p:tavLst>
                                        <p:tav tm="0">
                                          <p:val>
                                            <p:strVal val="ppt_x"/>
                                          </p:val>
                                        </p:tav>
                                        <p:tav tm="100000">
                                          <p:val>
                                            <p:strVal val="ppt_x"/>
                                          </p:val>
                                        </p:tav>
                                      </p:tavLst>
                                    </p:anim>
                                    <p:anim calcmode="lin" valueType="num">
                                      <p:cBhvr>
                                        <p:cTn id="45" dur="1000"/>
                                        <p:tgtEl>
                                          <p:spTgt spid="17">
                                            <p:txEl>
                                              <p:pRg st="4" end="4"/>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17">
                                            <p:txEl>
                                              <p:pRg st="4" end="4"/>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1"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 calcmode="lin" valueType="num">
                                      <p:cBhvr>
                                        <p:cTn id="51"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17">
                                            <p:txEl>
                                              <p:pRg st="0" end="0"/>
                                            </p:txEl>
                                          </p:spTgt>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17">
                                            <p:txEl>
                                              <p:pRg st="1" end="1"/>
                                            </p:txEl>
                                          </p:spTgt>
                                        </p:tgtEl>
                                        <p:attrNameLst>
                                          <p:attrName>style.visibility</p:attrName>
                                        </p:attrNameLst>
                                      </p:cBhvr>
                                      <p:to>
                                        <p:strVal val="visible"/>
                                      </p:to>
                                    </p:set>
                                    <p:anim calcmode="lin" valueType="num">
                                      <p:cBhvr>
                                        <p:cTn id="56"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7">
                                            <p:txEl>
                                              <p:pRg st="1" end="1"/>
                                            </p:txEl>
                                          </p:spTgt>
                                        </p:tgtEl>
                                      </p:cBhvr>
                                    </p:animEffect>
                                  </p:childTnLst>
                                </p:cTn>
                              </p:par>
                              <p:par>
                                <p:cTn id="59" presetID="53" presetClass="entr" presetSubtype="16" fill="hold" grpId="1" nodeType="withEffect">
                                  <p:stCondLst>
                                    <p:cond delay="0"/>
                                  </p:stCondLst>
                                  <p:childTnLst>
                                    <p:set>
                                      <p:cBhvr>
                                        <p:cTn id="60" dur="1" fill="hold">
                                          <p:stCondLst>
                                            <p:cond delay="0"/>
                                          </p:stCondLst>
                                        </p:cTn>
                                        <p:tgtEl>
                                          <p:spTgt spid="17">
                                            <p:txEl>
                                              <p:pRg st="2" end="2"/>
                                            </p:txEl>
                                          </p:spTgt>
                                        </p:tgtEl>
                                        <p:attrNameLst>
                                          <p:attrName>style.visibility</p:attrName>
                                        </p:attrNameLst>
                                      </p:cBhvr>
                                      <p:to>
                                        <p:strVal val="visible"/>
                                      </p:to>
                                    </p:set>
                                    <p:anim calcmode="lin" valueType="num">
                                      <p:cBhvr>
                                        <p:cTn id="61"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63" dur="500"/>
                                        <p:tgtEl>
                                          <p:spTgt spid="17">
                                            <p:txEl>
                                              <p:pRg st="2" end="2"/>
                                            </p:txEl>
                                          </p:spTgt>
                                        </p:tgtEl>
                                      </p:cBhvr>
                                    </p:animEffect>
                                  </p:childTnLst>
                                </p:cTn>
                              </p:par>
                              <p:par>
                                <p:cTn id="64" presetID="53" presetClass="entr" presetSubtype="16" fill="hold" grpId="1" nodeType="withEffect">
                                  <p:stCondLst>
                                    <p:cond delay="0"/>
                                  </p:stCondLst>
                                  <p:childTnLst>
                                    <p:set>
                                      <p:cBhvr>
                                        <p:cTn id="65" dur="1" fill="hold">
                                          <p:stCondLst>
                                            <p:cond delay="0"/>
                                          </p:stCondLst>
                                        </p:cTn>
                                        <p:tgtEl>
                                          <p:spTgt spid="17">
                                            <p:txEl>
                                              <p:pRg st="3" end="3"/>
                                            </p:txEl>
                                          </p:spTgt>
                                        </p:tgtEl>
                                        <p:attrNameLst>
                                          <p:attrName>style.visibility</p:attrName>
                                        </p:attrNameLst>
                                      </p:cBhvr>
                                      <p:to>
                                        <p:strVal val="visible"/>
                                      </p:to>
                                    </p:set>
                                    <p:anim calcmode="lin" valueType="num">
                                      <p:cBhvr>
                                        <p:cTn id="66"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67"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68" dur="500"/>
                                        <p:tgtEl>
                                          <p:spTgt spid="17">
                                            <p:txEl>
                                              <p:pRg st="3" end="3"/>
                                            </p:txEl>
                                          </p:spTgt>
                                        </p:tgtEl>
                                      </p:cBhvr>
                                    </p:animEffect>
                                  </p:childTnLst>
                                </p:cTn>
                              </p:par>
                              <p:par>
                                <p:cTn id="69" presetID="53" presetClass="entr" presetSubtype="16" fill="hold" grpId="1" nodeType="withEffect">
                                  <p:stCondLst>
                                    <p:cond delay="0"/>
                                  </p:stCondLst>
                                  <p:childTnLst>
                                    <p:set>
                                      <p:cBhvr>
                                        <p:cTn id="70" dur="1" fill="hold">
                                          <p:stCondLst>
                                            <p:cond delay="0"/>
                                          </p:stCondLst>
                                        </p:cTn>
                                        <p:tgtEl>
                                          <p:spTgt spid="17">
                                            <p:txEl>
                                              <p:pRg st="4" end="4"/>
                                            </p:txEl>
                                          </p:spTgt>
                                        </p:tgtEl>
                                        <p:attrNameLst>
                                          <p:attrName>style.visibility</p:attrName>
                                        </p:attrNameLst>
                                      </p:cBhvr>
                                      <p:to>
                                        <p:strVal val="visible"/>
                                      </p:to>
                                    </p:set>
                                    <p:anim calcmode="lin" valueType="num">
                                      <p:cBhvr>
                                        <p:cTn id="71"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72"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7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P spid="17"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4869091" y="654920"/>
            <a:ext cx="8546668" cy="1040606"/>
          </a:xfrm>
          <a:prstGeom prst="rect">
            <a:avLst/>
          </a:prstGeom>
        </p:spPr>
        <p:txBody>
          <a:bodyPr lIns="0" tIns="0" rIns="0" bIns="0" rtlCol="0" anchor="t">
            <a:spAutoFit/>
          </a:bodyPr>
          <a:lstStyle/>
          <a:p>
            <a:pPr algn="ctr">
              <a:lnSpc>
                <a:spcPts val="8964"/>
              </a:lnSpc>
              <a:spcBef>
                <a:spcPct val="0"/>
              </a:spcBef>
            </a:pPr>
            <a:r>
              <a:rPr lang="vi-VN" sz="60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60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18" name="Group 18"/>
          <p:cNvGrpSpPr/>
          <p:nvPr/>
        </p:nvGrpSpPr>
        <p:grpSpPr>
          <a:xfrm>
            <a:off x="5643555" y="2403687"/>
            <a:ext cx="6753715" cy="664207"/>
            <a:chOff x="0" y="0"/>
            <a:chExt cx="1908764" cy="187721"/>
          </a:xfrm>
        </p:grpSpPr>
        <p:sp>
          <p:nvSpPr>
            <p:cNvPr id="19" name="Freeform 19"/>
            <p:cNvSpPr/>
            <p:nvPr/>
          </p:nvSpPr>
          <p:spPr>
            <a:xfrm>
              <a:off x="0" y="0"/>
              <a:ext cx="1908764" cy="187721"/>
            </a:xfrm>
            <a:custGeom>
              <a:avLst/>
              <a:gdLst/>
              <a:ahLst/>
              <a:cxnLst/>
              <a:rect l="l" t="t" r="r" b="b"/>
              <a:pathLst>
                <a:path w="1908764" h="187721">
                  <a:moveTo>
                    <a:pt x="0" y="0"/>
                  </a:moveTo>
                  <a:lnTo>
                    <a:pt x="1908764" y="0"/>
                  </a:lnTo>
                  <a:lnTo>
                    <a:pt x="1908764" y="187721"/>
                  </a:lnTo>
                  <a:lnTo>
                    <a:pt x="0" y="187721"/>
                  </a:lnTo>
                  <a:close/>
                </a:path>
              </a:pathLst>
            </a:custGeom>
            <a:solidFill>
              <a:srgbClr val="FFD600"/>
            </a:solidFill>
          </p:spPr>
        </p:sp>
        <p:sp>
          <p:nvSpPr>
            <p:cNvPr id="20" name="TextBox 20"/>
            <p:cNvSpPr txBox="1"/>
            <p:nvPr/>
          </p:nvSpPr>
          <p:spPr>
            <a:xfrm>
              <a:off x="0" y="28575"/>
              <a:ext cx="1908764"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1" name="Group 21"/>
          <p:cNvGrpSpPr/>
          <p:nvPr/>
        </p:nvGrpSpPr>
        <p:grpSpPr>
          <a:xfrm>
            <a:off x="5643555" y="4241043"/>
            <a:ext cx="6753715" cy="664207"/>
            <a:chOff x="0" y="0"/>
            <a:chExt cx="1908764" cy="187721"/>
          </a:xfrm>
        </p:grpSpPr>
        <p:sp>
          <p:nvSpPr>
            <p:cNvPr id="22" name="Freeform 22"/>
            <p:cNvSpPr/>
            <p:nvPr/>
          </p:nvSpPr>
          <p:spPr>
            <a:xfrm>
              <a:off x="0" y="0"/>
              <a:ext cx="1908764" cy="187721"/>
            </a:xfrm>
            <a:custGeom>
              <a:avLst/>
              <a:gdLst/>
              <a:ahLst/>
              <a:cxnLst/>
              <a:rect l="l" t="t" r="r" b="b"/>
              <a:pathLst>
                <a:path w="1908764" h="187721">
                  <a:moveTo>
                    <a:pt x="0" y="0"/>
                  </a:moveTo>
                  <a:lnTo>
                    <a:pt x="1908764" y="0"/>
                  </a:lnTo>
                  <a:lnTo>
                    <a:pt x="1908764" y="187721"/>
                  </a:lnTo>
                  <a:lnTo>
                    <a:pt x="0" y="187721"/>
                  </a:lnTo>
                  <a:close/>
                </a:path>
              </a:pathLst>
            </a:custGeom>
            <a:solidFill>
              <a:srgbClr val="FFD600"/>
            </a:solidFill>
          </p:spPr>
        </p:sp>
        <p:sp>
          <p:nvSpPr>
            <p:cNvPr id="23" name="TextBox 23"/>
            <p:cNvSpPr txBox="1"/>
            <p:nvPr/>
          </p:nvSpPr>
          <p:spPr>
            <a:xfrm>
              <a:off x="0" y="28575"/>
              <a:ext cx="1908764"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4" name="Group 24"/>
          <p:cNvGrpSpPr/>
          <p:nvPr/>
        </p:nvGrpSpPr>
        <p:grpSpPr>
          <a:xfrm>
            <a:off x="5663608" y="6122828"/>
            <a:ext cx="6753715" cy="664207"/>
            <a:chOff x="0" y="0"/>
            <a:chExt cx="1908764" cy="187721"/>
          </a:xfrm>
        </p:grpSpPr>
        <p:sp>
          <p:nvSpPr>
            <p:cNvPr id="25" name="Freeform 25"/>
            <p:cNvSpPr/>
            <p:nvPr/>
          </p:nvSpPr>
          <p:spPr>
            <a:xfrm>
              <a:off x="0" y="0"/>
              <a:ext cx="1908764" cy="187721"/>
            </a:xfrm>
            <a:custGeom>
              <a:avLst/>
              <a:gdLst/>
              <a:ahLst/>
              <a:cxnLst/>
              <a:rect l="l" t="t" r="r" b="b"/>
              <a:pathLst>
                <a:path w="1908764" h="187721">
                  <a:moveTo>
                    <a:pt x="0" y="0"/>
                  </a:moveTo>
                  <a:lnTo>
                    <a:pt x="1908764" y="0"/>
                  </a:lnTo>
                  <a:lnTo>
                    <a:pt x="1908764" y="187721"/>
                  </a:lnTo>
                  <a:lnTo>
                    <a:pt x="0" y="187721"/>
                  </a:lnTo>
                  <a:close/>
                </a:path>
              </a:pathLst>
            </a:custGeom>
            <a:solidFill>
              <a:srgbClr val="FFD600"/>
            </a:solidFill>
          </p:spPr>
        </p:sp>
        <p:sp>
          <p:nvSpPr>
            <p:cNvPr id="26" name="TextBox 26"/>
            <p:cNvSpPr txBox="1"/>
            <p:nvPr/>
          </p:nvSpPr>
          <p:spPr>
            <a:xfrm>
              <a:off x="0" y="28575"/>
              <a:ext cx="1908764"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7" name="Group 27"/>
          <p:cNvGrpSpPr/>
          <p:nvPr/>
        </p:nvGrpSpPr>
        <p:grpSpPr>
          <a:xfrm>
            <a:off x="5698695" y="7961993"/>
            <a:ext cx="6753715" cy="664207"/>
            <a:chOff x="0" y="0"/>
            <a:chExt cx="1908764" cy="187721"/>
          </a:xfrm>
        </p:grpSpPr>
        <p:sp>
          <p:nvSpPr>
            <p:cNvPr id="28" name="Freeform 28"/>
            <p:cNvSpPr/>
            <p:nvPr/>
          </p:nvSpPr>
          <p:spPr>
            <a:xfrm>
              <a:off x="0" y="0"/>
              <a:ext cx="1908764" cy="187721"/>
            </a:xfrm>
            <a:custGeom>
              <a:avLst/>
              <a:gdLst/>
              <a:ahLst/>
              <a:cxnLst/>
              <a:rect l="l" t="t" r="r" b="b"/>
              <a:pathLst>
                <a:path w="1908764" h="187721">
                  <a:moveTo>
                    <a:pt x="0" y="0"/>
                  </a:moveTo>
                  <a:lnTo>
                    <a:pt x="1908764" y="0"/>
                  </a:lnTo>
                  <a:lnTo>
                    <a:pt x="1908764" y="187721"/>
                  </a:lnTo>
                  <a:lnTo>
                    <a:pt x="0" y="187721"/>
                  </a:lnTo>
                  <a:close/>
                </a:path>
              </a:pathLst>
            </a:custGeom>
            <a:solidFill>
              <a:srgbClr val="FFD600"/>
            </a:solidFill>
          </p:spPr>
        </p:sp>
        <p:sp>
          <p:nvSpPr>
            <p:cNvPr id="29" name="TextBox 29"/>
            <p:cNvSpPr txBox="1"/>
            <p:nvPr/>
          </p:nvSpPr>
          <p:spPr>
            <a:xfrm>
              <a:off x="0" y="28575"/>
              <a:ext cx="1908764"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34" name="TextBox 34"/>
          <p:cNvSpPr txBox="1"/>
          <p:nvPr/>
        </p:nvSpPr>
        <p:spPr>
          <a:xfrm>
            <a:off x="6387541" y="2515680"/>
            <a:ext cx="5356926" cy="403133"/>
          </a:xfrm>
          <a:prstGeom prst="rect">
            <a:avLst/>
          </a:prstGeom>
        </p:spPr>
        <p:txBody>
          <a:bodyPr lIns="0" tIns="0" rIns="0" bIns="0" rtlCol="0" anchor="t">
            <a:spAutoFit/>
          </a:bodyPr>
          <a:lstStyle/>
          <a:p>
            <a:pPr algn="ctr">
              <a:lnSpc>
                <a:spcPts val="3397"/>
              </a:lnSpc>
            </a:pPr>
            <a:r>
              <a:rPr lang="en-US" sz="2426" b="1" spc="-48" dirty="0">
                <a:solidFill>
                  <a:srgbClr val="002A59"/>
                </a:solidFill>
                <a:latin typeface="Cambria" panose="02040503050406030204" pitchFamily="18" charset="0"/>
                <a:ea typeface="Cambria" panose="02040503050406030204" pitchFamily="18" charset="0"/>
                <a:cs typeface="Montserrat Bold"/>
                <a:sym typeface="Montserrat Bold"/>
              </a:rPr>
              <a:t>PHÁT TRIỂN MÔ HÌNH</a:t>
            </a:r>
          </a:p>
        </p:txBody>
      </p:sp>
      <p:sp>
        <p:nvSpPr>
          <p:cNvPr id="35" name="TextBox 35"/>
          <p:cNvSpPr txBox="1"/>
          <p:nvPr/>
        </p:nvSpPr>
        <p:spPr>
          <a:xfrm>
            <a:off x="6296358" y="4353036"/>
            <a:ext cx="5356926" cy="403133"/>
          </a:xfrm>
          <a:prstGeom prst="rect">
            <a:avLst/>
          </a:prstGeom>
        </p:spPr>
        <p:txBody>
          <a:bodyPr lIns="0" tIns="0" rIns="0" bIns="0" rtlCol="0" anchor="t">
            <a:spAutoFit/>
          </a:bodyPr>
          <a:lstStyle/>
          <a:p>
            <a:pPr algn="ctr">
              <a:lnSpc>
                <a:spcPts val="3397"/>
              </a:lnSpc>
            </a:pPr>
            <a:r>
              <a:rPr lang="en-US" sz="2426" b="1" spc="-48" dirty="0">
                <a:solidFill>
                  <a:srgbClr val="002A59"/>
                </a:solidFill>
                <a:latin typeface="Cambria" panose="02040503050406030204" pitchFamily="18" charset="0"/>
                <a:ea typeface="Cambria" panose="02040503050406030204" pitchFamily="18" charset="0"/>
                <a:cs typeface="Montserrat Bold"/>
                <a:sym typeface="Montserrat Bold"/>
              </a:rPr>
              <a:t>CHUẨN BỊ DỮ LIỆU</a:t>
            </a:r>
          </a:p>
        </p:txBody>
      </p:sp>
      <p:sp>
        <p:nvSpPr>
          <p:cNvPr id="36" name="TextBox 36"/>
          <p:cNvSpPr txBox="1"/>
          <p:nvPr/>
        </p:nvSpPr>
        <p:spPr>
          <a:xfrm>
            <a:off x="6326916" y="6234820"/>
            <a:ext cx="5427099" cy="403133"/>
          </a:xfrm>
          <a:prstGeom prst="rect">
            <a:avLst/>
          </a:prstGeom>
        </p:spPr>
        <p:txBody>
          <a:bodyPr lIns="0" tIns="0" rIns="0" bIns="0" rtlCol="0" anchor="t">
            <a:spAutoFit/>
          </a:bodyPr>
          <a:lstStyle/>
          <a:p>
            <a:pPr algn="ctr">
              <a:lnSpc>
                <a:spcPts val="3397"/>
              </a:lnSpc>
            </a:pPr>
            <a:r>
              <a:rPr lang="en-US" sz="2426" b="1" spc="-48" dirty="0">
                <a:solidFill>
                  <a:srgbClr val="002A59"/>
                </a:solidFill>
                <a:latin typeface="Cambria" panose="02040503050406030204" pitchFamily="18" charset="0"/>
                <a:ea typeface="Cambria" panose="02040503050406030204" pitchFamily="18" charset="0"/>
                <a:cs typeface="Montserrat Bold"/>
                <a:sym typeface="Montserrat Bold"/>
              </a:rPr>
              <a:t>GIẢI MÔ HÌNH</a:t>
            </a:r>
          </a:p>
        </p:txBody>
      </p:sp>
      <p:sp>
        <p:nvSpPr>
          <p:cNvPr id="37" name="TextBox 37"/>
          <p:cNvSpPr txBox="1"/>
          <p:nvPr/>
        </p:nvSpPr>
        <p:spPr>
          <a:xfrm>
            <a:off x="6362003" y="8073985"/>
            <a:ext cx="5427099" cy="403133"/>
          </a:xfrm>
          <a:prstGeom prst="rect">
            <a:avLst/>
          </a:prstGeom>
        </p:spPr>
        <p:txBody>
          <a:bodyPr lIns="0" tIns="0" rIns="0" bIns="0" rtlCol="0" anchor="t">
            <a:spAutoFit/>
          </a:bodyPr>
          <a:lstStyle/>
          <a:p>
            <a:pPr algn="ctr">
              <a:lnSpc>
                <a:spcPts val="3397"/>
              </a:lnSpc>
            </a:pPr>
            <a:r>
              <a:rPr lang="en-US" sz="2426" b="1" spc="-48" dirty="0">
                <a:solidFill>
                  <a:srgbClr val="002A59"/>
                </a:solidFill>
                <a:latin typeface="Cambria" panose="02040503050406030204" pitchFamily="18" charset="0"/>
                <a:ea typeface="Cambria" panose="02040503050406030204" pitchFamily="18" charset="0"/>
                <a:cs typeface="Montserrat Bold"/>
                <a:sym typeface="Montserrat Bold"/>
              </a:rPr>
              <a:t>TẠO BÁO CÁO</a:t>
            </a: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52" name="TextBox 51">
            <a:extLst>
              <a:ext uri="{FF2B5EF4-FFF2-40B4-BE49-F238E27FC236}">
                <a16:creationId xmlns:a16="http://schemas.microsoft.com/office/drawing/2014/main" id="{C900F391-0B40-42EC-94E8-C762E43A3719}"/>
              </a:ext>
            </a:extLst>
          </p:cNvPr>
          <p:cNvSpPr txBox="1"/>
          <p:nvPr/>
        </p:nvSpPr>
        <p:spPr>
          <a:xfrm rot="5400000">
            <a:off x="8463033" y="3304012"/>
            <a:ext cx="1205941" cy="1015663"/>
          </a:xfrm>
          <a:prstGeom prst="rect">
            <a:avLst/>
          </a:prstGeom>
          <a:noFill/>
        </p:spPr>
        <p:txBody>
          <a:bodyPr wrap="square">
            <a:spAutoFit/>
          </a:bodyPr>
          <a:lstStyle/>
          <a:p>
            <a:r>
              <a:rPr lang="en-US" sz="6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6000" dirty="0">
              <a:solidFill>
                <a:schemeClr val="bg1"/>
              </a:solidFill>
            </a:endParaRPr>
          </a:p>
        </p:txBody>
      </p:sp>
      <p:sp>
        <p:nvSpPr>
          <p:cNvPr id="55" name="TextBox 54">
            <a:extLst>
              <a:ext uri="{FF2B5EF4-FFF2-40B4-BE49-F238E27FC236}">
                <a16:creationId xmlns:a16="http://schemas.microsoft.com/office/drawing/2014/main" id="{91A6F91B-31CF-488F-8931-733E12BE4185}"/>
              </a:ext>
            </a:extLst>
          </p:cNvPr>
          <p:cNvSpPr txBox="1"/>
          <p:nvPr/>
        </p:nvSpPr>
        <p:spPr>
          <a:xfrm rot="5400000">
            <a:off x="8539454" y="5139510"/>
            <a:ext cx="1205941" cy="1015663"/>
          </a:xfrm>
          <a:prstGeom prst="rect">
            <a:avLst/>
          </a:prstGeom>
          <a:noFill/>
        </p:spPr>
        <p:txBody>
          <a:bodyPr wrap="square">
            <a:spAutoFit/>
          </a:bodyPr>
          <a:lstStyle/>
          <a:p>
            <a:r>
              <a:rPr lang="en-US" sz="6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6000" dirty="0">
              <a:solidFill>
                <a:schemeClr val="bg1"/>
              </a:solidFill>
            </a:endParaRPr>
          </a:p>
        </p:txBody>
      </p:sp>
      <p:sp>
        <p:nvSpPr>
          <p:cNvPr id="56" name="TextBox 55">
            <a:extLst>
              <a:ext uri="{FF2B5EF4-FFF2-40B4-BE49-F238E27FC236}">
                <a16:creationId xmlns:a16="http://schemas.microsoft.com/office/drawing/2014/main" id="{D9CF48D4-9EAE-433C-B086-F3BC891BE886}"/>
              </a:ext>
            </a:extLst>
          </p:cNvPr>
          <p:cNvSpPr txBox="1"/>
          <p:nvPr/>
        </p:nvSpPr>
        <p:spPr>
          <a:xfrm rot="5400000">
            <a:off x="8539454" y="7070241"/>
            <a:ext cx="1205941" cy="1015663"/>
          </a:xfrm>
          <a:prstGeom prst="rect">
            <a:avLst/>
          </a:prstGeom>
          <a:noFill/>
        </p:spPr>
        <p:txBody>
          <a:bodyPr wrap="square">
            <a:spAutoFit/>
          </a:bodyPr>
          <a:lstStyle/>
          <a:p>
            <a:r>
              <a:rPr lang="en-US" sz="6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60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9953961"/>
            <a:ext cx="13371949" cy="326685"/>
            <a:chOff x="0" y="0"/>
            <a:chExt cx="3521830" cy="86041"/>
          </a:xfrm>
        </p:grpSpPr>
        <p:sp>
          <p:nvSpPr>
            <p:cNvPr id="3" name="Freeform 3"/>
            <p:cNvSpPr/>
            <p:nvPr/>
          </p:nvSpPr>
          <p:spPr>
            <a:xfrm>
              <a:off x="0" y="0"/>
              <a:ext cx="3521830" cy="86041"/>
            </a:xfrm>
            <a:custGeom>
              <a:avLst/>
              <a:gdLst/>
              <a:ahLst/>
              <a:cxnLst/>
              <a:rect l="l" t="t" r="r" b="b"/>
              <a:pathLst>
                <a:path w="3521830" h="86041">
                  <a:moveTo>
                    <a:pt x="0" y="0"/>
                  </a:moveTo>
                  <a:lnTo>
                    <a:pt x="3521830" y="0"/>
                  </a:lnTo>
                  <a:lnTo>
                    <a:pt x="3521830" y="86041"/>
                  </a:lnTo>
                  <a:lnTo>
                    <a:pt x="0" y="86041"/>
                  </a:lnTo>
                  <a:close/>
                </a:path>
              </a:pathLst>
            </a:custGeom>
            <a:solidFill>
              <a:srgbClr val="FFD600"/>
            </a:solidFill>
          </p:spPr>
        </p:sp>
        <p:sp>
          <p:nvSpPr>
            <p:cNvPr id="4" name="TextBox 4"/>
            <p:cNvSpPr txBox="1"/>
            <p:nvPr/>
          </p:nvSpPr>
          <p:spPr>
            <a:xfrm>
              <a:off x="0" y="28575"/>
              <a:ext cx="3521830" cy="57466"/>
            </a:xfrm>
            <a:prstGeom prst="rect">
              <a:avLst/>
            </a:prstGeom>
          </p:spPr>
          <p:txBody>
            <a:bodyPr lIns="50800" tIns="50800" rIns="50800" bIns="50800" rtlCol="0" anchor="ctr"/>
            <a:lstStyle/>
            <a:p>
              <a:pPr algn="ctr">
                <a:lnSpc>
                  <a:spcPts val="2313"/>
                </a:lnSpc>
              </a:pPr>
              <a:endParaRPr/>
            </a:p>
          </p:txBody>
        </p:sp>
      </p:grpSp>
      <p:sp>
        <p:nvSpPr>
          <p:cNvPr id="7" name="Freeform 7"/>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7383" r="-16750" b="-9354"/>
              </a:stretch>
            </a:blipFill>
          </p:spPr>
        </p:sp>
      </p:grpSp>
      <p:grpSp>
        <p:nvGrpSpPr>
          <p:cNvPr id="13" name="Group 13"/>
          <p:cNvGrpSpPr/>
          <p:nvPr/>
        </p:nvGrpSpPr>
        <p:grpSpPr>
          <a:xfrm>
            <a:off x="8645716" y="-837617"/>
            <a:ext cx="1675234" cy="16752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12622444" y="9355966"/>
            <a:ext cx="1849361" cy="18493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9" name="Group 19"/>
          <p:cNvGrpSpPr/>
          <p:nvPr/>
        </p:nvGrpSpPr>
        <p:grpSpPr>
          <a:xfrm>
            <a:off x="14519128" y="6518128"/>
            <a:ext cx="7537744" cy="75377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22" name="TextBox 22"/>
          <p:cNvSpPr txBox="1"/>
          <p:nvPr/>
        </p:nvSpPr>
        <p:spPr>
          <a:xfrm>
            <a:off x="891298" y="447721"/>
            <a:ext cx="14847072" cy="1000467"/>
          </a:xfrm>
          <a:prstGeom prst="rect">
            <a:avLst/>
          </a:prstGeom>
        </p:spPr>
        <p:txBody>
          <a:bodyPr wrap="square" lIns="0" tIns="0" rIns="0" bIns="0" rtlCol="0" anchor="t">
            <a:spAutoFit/>
          </a:bodyPr>
          <a:lstStyle/>
          <a:p>
            <a:pPr algn="l">
              <a:lnSpc>
                <a:spcPts val="8964"/>
              </a:lnSpc>
              <a:spcBef>
                <a:spcPct val="0"/>
              </a:spcBef>
            </a:pPr>
            <a:r>
              <a:rPr lang="vi-VN"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rPr>
              <a:t>PHÂN TÍCH ĐỊNH LƯỢNG</a:t>
            </a:r>
            <a:endParaRPr lang="en-US"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endParaRPr>
          </a:p>
        </p:txBody>
      </p:sp>
      <p:sp>
        <p:nvSpPr>
          <p:cNvPr id="23" name="TextBox 23"/>
          <p:cNvSpPr txBox="1"/>
          <p:nvPr/>
        </p:nvSpPr>
        <p:spPr>
          <a:xfrm>
            <a:off x="906916" y="1283806"/>
            <a:ext cx="7741309" cy="963662"/>
          </a:xfrm>
          <a:prstGeom prst="rect">
            <a:avLst/>
          </a:prstGeom>
        </p:spPr>
        <p:txBody>
          <a:bodyPr lIns="0" tIns="0" rIns="0" bIns="0" rtlCol="0" anchor="t">
            <a:spAutoFit/>
          </a:bodyPr>
          <a:lstStyle/>
          <a:p>
            <a:pPr algn="l">
              <a:lnSpc>
                <a:spcPts val="8964"/>
              </a:lnSpc>
              <a:spcBef>
                <a:spcPct val="0"/>
              </a:spcBef>
            </a:pPr>
            <a:r>
              <a:rPr lang="en-US" sz="4000" dirty="0">
                <a:solidFill>
                  <a:srgbClr val="FFFFFF"/>
                </a:solidFill>
                <a:latin typeface="Segoe MDL2 Assets" panose="050A0102010101010101" pitchFamily="18" charset="0"/>
                <a:ea typeface="League Spartan"/>
                <a:cs typeface="League Spartan"/>
                <a:sym typeface="League Spartan"/>
              </a:rPr>
              <a:t>PHÁT TRIỂN MÔ HÌNH</a:t>
            </a:r>
          </a:p>
        </p:txBody>
      </p:sp>
      <p:sp>
        <p:nvSpPr>
          <p:cNvPr id="26" name="TextBox 26"/>
          <p:cNvSpPr txBox="1"/>
          <p:nvPr/>
        </p:nvSpPr>
        <p:spPr>
          <a:xfrm>
            <a:off x="873764" y="2614616"/>
            <a:ext cx="10099036" cy="3247043"/>
          </a:xfrm>
          <a:prstGeom prst="rect">
            <a:avLst/>
          </a:prstGeom>
        </p:spPr>
        <p:txBody>
          <a:bodyPr wrap="square" lIns="0" tIns="0" rIns="0" bIns="0" rtlCol="0" anchor="t">
            <a:spAutoFit/>
          </a:bodyPr>
          <a:lstStyle/>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Mô hình</a:t>
            </a: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Đại diện của đối tượng và tình huống thực tế, thể hiện dưới nhiều hình thức khác nhau. </a:t>
            </a: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Phân loại</a:t>
            </a:r>
          </a:p>
          <a:p>
            <a:pPr marL="457200" indent="-457200">
              <a:buFont typeface="Arial" panose="020B0604020202020204" pitchFamily="34" charset="0"/>
              <a:buChar char="•"/>
            </a:pPr>
            <a:r>
              <a:rPr lang="en-US" sz="3600" b="1" i="0" dirty="0">
                <a:solidFill>
                  <a:srgbClr val="00ADEE"/>
                </a:solidFill>
                <a:effectLst/>
                <a:latin typeface="Times-Bold"/>
              </a:rPr>
              <a:t>Iconic models</a:t>
            </a:r>
            <a:r>
              <a:rPr lang="en-US" sz="2800" b="1" i="0" dirty="0">
                <a:solidFill>
                  <a:srgbClr val="00ADEE"/>
                </a:solidFill>
                <a:effectLst/>
                <a:latin typeface="Times-Bold"/>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Mô</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vi-VN" sz="2800" dirty="0">
                <a:solidFill>
                  <a:schemeClr val="bg1"/>
                </a:solidFill>
                <a:latin typeface="Tahoma" panose="020B0604030504040204" pitchFamily="34" charset="0"/>
                <a:ea typeface="Tahoma" panose="020B0604030504040204" pitchFamily="34" charset="0"/>
                <a:cs typeface="Tahoma" panose="020B0604030504040204" pitchFamily="34" charset="0"/>
              </a:rPr>
              <a:t> tượng trưng (máy bay,</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Bác</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bg1"/>
                </a:solidFill>
                <a:latin typeface="Tahoma" panose="020B0604030504040204" pitchFamily="34" charset="0"/>
                <a:ea typeface="Tahoma" panose="020B0604030504040204" pitchFamily="34" charset="0"/>
                <a:cs typeface="Tahoma" panose="020B0604030504040204" pitchFamily="34" charset="0"/>
              </a:rPr>
              <a:t>Hồ</a:t>
            </a:r>
            <a:r>
              <a:rPr lang="vi-VN" sz="28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23">
            <a:extLst>
              <a:ext uri="{FF2B5EF4-FFF2-40B4-BE49-F238E27FC236}">
                <a16:creationId xmlns:a16="http://schemas.microsoft.com/office/drawing/2014/main" id="{670E6E35-3094-490F-8055-43A5C9E6A96B}"/>
              </a:ext>
            </a:extLst>
          </p:cNvPr>
          <p:cNvPicPr>
            <a:picLocks noChangeAspect="1"/>
          </p:cNvPicPr>
          <p:nvPr/>
        </p:nvPicPr>
        <p:blipFill>
          <a:blip r:embed="rId5"/>
          <a:stretch>
            <a:fillRect/>
          </a:stretch>
        </p:blipFill>
        <p:spPr>
          <a:xfrm>
            <a:off x="85970" y="6015867"/>
            <a:ext cx="4691600" cy="2759765"/>
          </a:xfrm>
          <a:prstGeom prst="rect">
            <a:avLst/>
          </a:prstGeom>
        </p:spPr>
      </p:pic>
      <p:pic>
        <p:nvPicPr>
          <p:cNvPr id="25" name="Picture 24">
            <a:extLst>
              <a:ext uri="{FF2B5EF4-FFF2-40B4-BE49-F238E27FC236}">
                <a16:creationId xmlns:a16="http://schemas.microsoft.com/office/drawing/2014/main" id="{BA803108-6201-4B88-BBE1-BCD29414F146}"/>
              </a:ext>
            </a:extLst>
          </p:cNvPr>
          <p:cNvPicPr>
            <a:picLocks noChangeAspect="1"/>
          </p:cNvPicPr>
          <p:nvPr/>
        </p:nvPicPr>
        <p:blipFill>
          <a:blip r:embed="rId6"/>
          <a:stretch>
            <a:fillRect/>
          </a:stretch>
        </p:blipFill>
        <p:spPr>
          <a:xfrm>
            <a:off x="5424253" y="6287868"/>
            <a:ext cx="5275796" cy="3472392"/>
          </a:xfrm>
          <a:prstGeom prst="rect">
            <a:avLst/>
          </a:prstGeom>
        </p:spPr>
      </p:pic>
    </p:spTree>
    <p:extLst>
      <p:ext uri="{BB962C8B-B14F-4D97-AF65-F5344CB8AC3E}">
        <p14:creationId xmlns:p14="http://schemas.microsoft.com/office/powerpoint/2010/main" val="204978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9953961"/>
            <a:ext cx="13371949" cy="326685"/>
            <a:chOff x="0" y="0"/>
            <a:chExt cx="3521830" cy="86041"/>
          </a:xfrm>
        </p:grpSpPr>
        <p:sp>
          <p:nvSpPr>
            <p:cNvPr id="3" name="Freeform 3"/>
            <p:cNvSpPr/>
            <p:nvPr/>
          </p:nvSpPr>
          <p:spPr>
            <a:xfrm>
              <a:off x="0" y="0"/>
              <a:ext cx="3521830" cy="86041"/>
            </a:xfrm>
            <a:custGeom>
              <a:avLst/>
              <a:gdLst/>
              <a:ahLst/>
              <a:cxnLst/>
              <a:rect l="l" t="t" r="r" b="b"/>
              <a:pathLst>
                <a:path w="3521830" h="86041">
                  <a:moveTo>
                    <a:pt x="0" y="0"/>
                  </a:moveTo>
                  <a:lnTo>
                    <a:pt x="3521830" y="0"/>
                  </a:lnTo>
                  <a:lnTo>
                    <a:pt x="3521830" y="86041"/>
                  </a:lnTo>
                  <a:lnTo>
                    <a:pt x="0" y="86041"/>
                  </a:lnTo>
                  <a:close/>
                </a:path>
              </a:pathLst>
            </a:custGeom>
            <a:solidFill>
              <a:srgbClr val="FFD600"/>
            </a:solidFill>
          </p:spPr>
        </p:sp>
        <p:sp>
          <p:nvSpPr>
            <p:cNvPr id="4" name="TextBox 4"/>
            <p:cNvSpPr txBox="1"/>
            <p:nvPr/>
          </p:nvSpPr>
          <p:spPr>
            <a:xfrm>
              <a:off x="0" y="28575"/>
              <a:ext cx="3521830" cy="57466"/>
            </a:xfrm>
            <a:prstGeom prst="rect">
              <a:avLst/>
            </a:prstGeom>
          </p:spPr>
          <p:txBody>
            <a:bodyPr lIns="50800" tIns="50800" rIns="50800" bIns="50800" rtlCol="0" anchor="ctr"/>
            <a:lstStyle/>
            <a:p>
              <a:pPr algn="ctr">
                <a:lnSpc>
                  <a:spcPts val="2313"/>
                </a:lnSpc>
              </a:pPr>
              <a:endParaRPr/>
            </a:p>
          </p:txBody>
        </p:sp>
      </p:grpSp>
      <p:sp>
        <p:nvSpPr>
          <p:cNvPr id="7" name="Freeform 7"/>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7383" r="-16750" b="-9354"/>
              </a:stretch>
            </a:blipFill>
          </p:spPr>
        </p:sp>
      </p:grpSp>
      <p:grpSp>
        <p:nvGrpSpPr>
          <p:cNvPr id="13" name="Group 13"/>
          <p:cNvGrpSpPr/>
          <p:nvPr/>
        </p:nvGrpSpPr>
        <p:grpSpPr>
          <a:xfrm>
            <a:off x="8645716" y="-837617"/>
            <a:ext cx="1675234" cy="16752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12622444" y="9355966"/>
            <a:ext cx="1849361" cy="18493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9" name="Group 19"/>
          <p:cNvGrpSpPr/>
          <p:nvPr/>
        </p:nvGrpSpPr>
        <p:grpSpPr>
          <a:xfrm>
            <a:off x="14519128" y="6518128"/>
            <a:ext cx="7537744" cy="75377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22" name="TextBox 22"/>
          <p:cNvSpPr txBox="1"/>
          <p:nvPr/>
        </p:nvSpPr>
        <p:spPr>
          <a:xfrm>
            <a:off x="891298" y="447721"/>
            <a:ext cx="14847072" cy="1000467"/>
          </a:xfrm>
          <a:prstGeom prst="rect">
            <a:avLst/>
          </a:prstGeom>
        </p:spPr>
        <p:txBody>
          <a:bodyPr wrap="square" lIns="0" tIns="0" rIns="0" bIns="0" rtlCol="0" anchor="t">
            <a:spAutoFit/>
          </a:bodyPr>
          <a:lstStyle/>
          <a:p>
            <a:pPr algn="l">
              <a:lnSpc>
                <a:spcPts val="8964"/>
              </a:lnSpc>
              <a:spcBef>
                <a:spcPct val="0"/>
              </a:spcBef>
            </a:pPr>
            <a:r>
              <a:rPr lang="vi-VN"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rPr>
              <a:t>PHÂN TÍCH ĐỊNH LƯỢNG</a:t>
            </a:r>
            <a:endParaRPr lang="en-US"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endParaRPr>
          </a:p>
        </p:txBody>
      </p:sp>
      <p:sp>
        <p:nvSpPr>
          <p:cNvPr id="23" name="TextBox 23"/>
          <p:cNvSpPr txBox="1"/>
          <p:nvPr/>
        </p:nvSpPr>
        <p:spPr>
          <a:xfrm>
            <a:off x="906916" y="1283806"/>
            <a:ext cx="7741309" cy="963662"/>
          </a:xfrm>
          <a:prstGeom prst="rect">
            <a:avLst/>
          </a:prstGeom>
        </p:spPr>
        <p:txBody>
          <a:bodyPr lIns="0" tIns="0" rIns="0" bIns="0" rtlCol="0" anchor="t">
            <a:spAutoFit/>
          </a:bodyPr>
          <a:lstStyle/>
          <a:p>
            <a:pPr algn="l">
              <a:lnSpc>
                <a:spcPts val="8964"/>
              </a:lnSpc>
              <a:spcBef>
                <a:spcPct val="0"/>
              </a:spcBef>
            </a:pPr>
            <a:r>
              <a:rPr lang="en-US" sz="4000" dirty="0">
                <a:solidFill>
                  <a:srgbClr val="FFFFFF"/>
                </a:solidFill>
                <a:latin typeface="Segoe MDL2 Assets" panose="050A0102010101010101" pitchFamily="18" charset="0"/>
                <a:ea typeface="League Spartan"/>
                <a:cs typeface="League Spartan"/>
                <a:sym typeface="League Spartan"/>
              </a:rPr>
              <a:t>PHÁT TRIỂN MÔ HÌNH</a:t>
            </a:r>
          </a:p>
        </p:txBody>
      </p:sp>
      <p:sp>
        <p:nvSpPr>
          <p:cNvPr id="26" name="TextBox 26"/>
          <p:cNvSpPr txBox="1"/>
          <p:nvPr/>
        </p:nvSpPr>
        <p:spPr>
          <a:xfrm>
            <a:off x="152400" y="2614616"/>
            <a:ext cx="10168550" cy="6755696"/>
          </a:xfrm>
          <a:prstGeom prst="rect">
            <a:avLst/>
          </a:prstGeom>
        </p:spPr>
        <p:txBody>
          <a:bodyPr wrap="square" lIns="0" tIns="0" rIns="0" bIns="0" rtlCol="0" anchor="t">
            <a:spAutoFit/>
          </a:bodyPr>
          <a:lstStyle/>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Mô hình</a:t>
            </a: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Đại diện của đối tượng và tình huống thực tế, thể hiện dưới nhiều hình thức khác nhau. </a:t>
            </a: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Phân loại</a:t>
            </a:r>
          </a:p>
          <a:p>
            <a:pPr marL="457200" indent="-457200" algn="just">
              <a:buFont typeface="Arial" panose="020B0604020202020204" pitchFamily="34" charset="0"/>
              <a:buChar char="•"/>
            </a:pPr>
            <a:r>
              <a:rPr lang="en-US" sz="4000" b="1" i="0" dirty="0">
                <a:solidFill>
                  <a:srgbClr val="00ADEE"/>
                </a:solidFill>
                <a:effectLst/>
                <a:latin typeface="Times-Bold"/>
              </a:rPr>
              <a:t>Analog models: </a:t>
            </a:r>
            <a:r>
              <a:rPr lang="en-US" sz="40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tương</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0" i="0" dirty="0">
                <a:solidFill>
                  <a:schemeClr val="bg1"/>
                </a:solidFill>
                <a:effectLst/>
                <a:latin typeface="Google Sans"/>
              </a:rPr>
              <a:t>là các hệ thống vật lý thu nhỏ hoặc đơn giản hơn, được xây dựng để mô phỏng và nghiên cứu hành vi của các hệ thống lớn hơn, phức tạp hơn bằng cách sử dụng các đặc tính hành vi động tương tự nhau. Chúng tìm cách tạo ra sự tương ứng về mặt hành vi giữa hệ thống nguồn và hệ thống đích, cho phép suy luận kiến thức về hệ thống đích thông qua thử nghiệm trên mô hình</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EAC9E602-A8CF-4DAB-9848-C7112AA80857}"/>
              </a:ext>
            </a:extLst>
          </p:cNvPr>
          <p:cNvPicPr>
            <a:picLocks noChangeAspect="1"/>
          </p:cNvPicPr>
          <p:nvPr/>
        </p:nvPicPr>
        <p:blipFill>
          <a:blip r:embed="rId5"/>
          <a:stretch>
            <a:fillRect/>
          </a:stretch>
        </p:blipFill>
        <p:spPr>
          <a:xfrm>
            <a:off x="10988747" y="2955220"/>
            <a:ext cx="7802538" cy="4480885"/>
          </a:xfrm>
          <a:prstGeom prst="rect">
            <a:avLst/>
          </a:prstGeom>
        </p:spPr>
      </p:pic>
    </p:spTree>
    <p:extLst>
      <p:ext uri="{BB962C8B-B14F-4D97-AF65-F5344CB8AC3E}">
        <p14:creationId xmlns:p14="http://schemas.microsoft.com/office/powerpoint/2010/main" val="169042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9953961"/>
            <a:ext cx="13371949" cy="326685"/>
            <a:chOff x="0" y="0"/>
            <a:chExt cx="3521830" cy="86041"/>
          </a:xfrm>
        </p:grpSpPr>
        <p:sp>
          <p:nvSpPr>
            <p:cNvPr id="3" name="Freeform 3"/>
            <p:cNvSpPr/>
            <p:nvPr/>
          </p:nvSpPr>
          <p:spPr>
            <a:xfrm>
              <a:off x="0" y="0"/>
              <a:ext cx="3521830" cy="86041"/>
            </a:xfrm>
            <a:custGeom>
              <a:avLst/>
              <a:gdLst/>
              <a:ahLst/>
              <a:cxnLst/>
              <a:rect l="l" t="t" r="r" b="b"/>
              <a:pathLst>
                <a:path w="3521830" h="86041">
                  <a:moveTo>
                    <a:pt x="0" y="0"/>
                  </a:moveTo>
                  <a:lnTo>
                    <a:pt x="3521830" y="0"/>
                  </a:lnTo>
                  <a:lnTo>
                    <a:pt x="3521830" y="86041"/>
                  </a:lnTo>
                  <a:lnTo>
                    <a:pt x="0" y="86041"/>
                  </a:lnTo>
                  <a:close/>
                </a:path>
              </a:pathLst>
            </a:custGeom>
            <a:solidFill>
              <a:srgbClr val="FFD600"/>
            </a:solidFill>
          </p:spPr>
        </p:sp>
        <p:sp>
          <p:nvSpPr>
            <p:cNvPr id="4" name="TextBox 4"/>
            <p:cNvSpPr txBox="1"/>
            <p:nvPr/>
          </p:nvSpPr>
          <p:spPr>
            <a:xfrm>
              <a:off x="0" y="28575"/>
              <a:ext cx="3521830" cy="57466"/>
            </a:xfrm>
            <a:prstGeom prst="rect">
              <a:avLst/>
            </a:prstGeom>
          </p:spPr>
          <p:txBody>
            <a:bodyPr lIns="50800" tIns="50800" rIns="50800" bIns="50800" rtlCol="0" anchor="ctr"/>
            <a:lstStyle/>
            <a:p>
              <a:pPr algn="ctr">
                <a:lnSpc>
                  <a:spcPts val="2313"/>
                </a:lnSpc>
              </a:pPr>
              <a:endParaRPr/>
            </a:p>
          </p:txBody>
        </p:sp>
      </p:grpSp>
      <p:sp>
        <p:nvSpPr>
          <p:cNvPr id="7" name="Freeform 7"/>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7383" r="-16750" b="-9354"/>
              </a:stretch>
            </a:blipFill>
          </p:spPr>
        </p:sp>
      </p:grpSp>
      <p:grpSp>
        <p:nvGrpSpPr>
          <p:cNvPr id="13" name="Group 13"/>
          <p:cNvGrpSpPr/>
          <p:nvPr/>
        </p:nvGrpSpPr>
        <p:grpSpPr>
          <a:xfrm>
            <a:off x="8645716" y="-837617"/>
            <a:ext cx="1675234" cy="16752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12622444" y="9355966"/>
            <a:ext cx="1849361" cy="18493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9" name="Group 19"/>
          <p:cNvGrpSpPr/>
          <p:nvPr/>
        </p:nvGrpSpPr>
        <p:grpSpPr>
          <a:xfrm>
            <a:off x="14519128" y="6518128"/>
            <a:ext cx="7537744" cy="75377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22" name="TextBox 22"/>
          <p:cNvSpPr txBox="1"/>
          <p:nvPr/>
        </p:nvSpPr>
        <p:spPr>
          <a:xfrm>
            <a:off x="891298" y="447721"/>
            <a:ext cx="14847072" cy="1000467"/>
          </a:xfrm>
          <a:prstGeom prst="rect">
            <a:avLst/>
          </a:prstGeom>
        </p:spPr>
        <p:txBody>
          <a:bodyPr wrap="square" lIns="0" tIns="0" rIns="0" bIns="0" rtlCol="0" anchor="t">
            <a:spAutoFit/>
          </a:bodyPr>
          <a:lstStyle/>
          <a:p>
            <a:pPr algn="l">
              <a:lnSpc>
                <a:spcPts val="8964"/>
              </a:lnSpc>
              <a:spcBef>
                <a:spcPct val="0"/>
              </a:spcBef>
            </a:pPr>
            <a:r>
              <a:rPr lang="vi-VN"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rPr>
              <a:t>PHÂN TÍCH ĐỊNH LƯỢNG</a:t>
            </a:r>
            <a:endParaRPr lang="en-US"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endParaRPr>
          </a:p>
        </p:txBody>
      </p:sp>
      <p:sp>
        <p:nvSpPr>
          <p:cNvPr id="23" name="TextBox 23"/>
          <p:cNvSpPr txBox="1"/>
          <p:nvPr/>
        </p:nvSpPr>
        <p:spPr>
          <a:xfrm>
            <a:off x="906916" y="1283806"/>
            <a:ext cx="7741309" cy="963662"/>
          </a:xfrm>
          <a:prstGeom prst="rect">
            <a:avLst/>
          </a:prstGeom>
        </p:spPr>
        <p:txBody>
          <a:bodyPr lIns="0" tIns="0" rIns="0" bIns="0" rtlCol="0" anchor="t">
            <a:spAutoFit/>
          </a:bodyPr>
          <a:lstStyle/>
          <a:p>
            <a:pPr algn="l">
              <a:lnSpc>
                <a:spcPts val="8964"/>
              </a:lnSpc>
              <a:spcBef>
                <a:spcPct val="0"/>
              </a:spcBef>
            </a:pPr>
            <a:r>
              <a:rPr lang="en-US" sz="4000" dirty="0">
                <a:solidFill>
                  <a:srgbClr val="FFFFFF"/>
                </a:solidFill>
                <a:latin typeface="Segoe MDL2 Assets" panose="050A0102010101010101" pitchFamily="18" charset="0"/>
                <a:ea typeface="League Spartan"/>
                <a:cs typeface="League Spartan"/>
                <a:sym typeface="League Spartan"/>
              </a:rPr>
              <a:t>PHÁT TRIỂN MÔ HÌNH</a:t>
            </a:r>
          </a:p>
        </p:txBody>
      </p:sp>
      <p:sp>
        <p:nvSpPr>
          <p:cNvPr id="26" name="TextBox 26"/>
          <p:cNvSpPr txBox="1"/>
          <p:nvPr/>
        </p:nvSpPr>
        <p:spPr>
          <a:xfrm>
            <a:off x="873764" y="2614616"/>
            <a:ext cx="9159255" cy="3770263"/>
          </a:xfrm>
          <a:prstGeom prst="rect">
            <a:avLst/>
          </a:prstGeom>
        </p:spPr>
        <p:txBody>
          <a:bodyPr wrap="square" lIns="0" tIns="0" rIns="0" bIns="0" rtlCol="0" anchor="t">
            <a:spAutoFit/>
          </a:bodyPr>
          <a:lstStyle/>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Mô hình</a:t>
            </a: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Đại diện của đối tượng và tình huống thực tế, thể hiện dưới nhiều hình thức khác nhau. </a:t>
            </a: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Phân loại</a:t>
            </a:r>
          </a:p>
          <a:p>
            <a:pPr marL="457200" indent="-457200">
              <a:buFont typeface="Arial" panose="020B0604020202020204" pitchFamily="34" charset="0"/>
              <a:buChar char="•"/>
            </a:pP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MH </a:t>
            </a:r>
            <a:r>
              <a:rPr lang="en-US" sz="3500" dirty="0" err="1">
                <a:solidFill>
                  <a:schemeClr val="bg1"/>
                </a:solidFill>
                <a:latin typeface="Tahoma" panose="020B0604030504040204" pitchFamily="34" charset="0"/>
                <a:ea typeface="Tahoma" panose="020B0604030504040204" pitchFamily="34" charset="0"/>
                <a:cs typeface="Tahoma" panose="020B0604030504040204" pitchFamily="34" charset="0"/>
              </a:rPr>
              <a:t>toán</a:t>
            </a:r>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500"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diễn đạt vấn đề bằng hệ thống ký hiệu &amp; mối liên hệ trong toán học</a:t>
            </a:r>
          </a:p>
        </p:txBody>
      </p:sp>
    </p:spTree>
    <p:extLst>
      <p:ext uri="{BB962C8B-B14F-4D97-AF65-F5344CB8AC3E}">
        <p14:creationId xmlns:p14="http://schemas.microsoft.com/office/powerpoint/2010/main" val="300268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1" name="Freeform 11"/>
          <p:cNvSpPr/>
          <p:nvPr/>
        </p:nvSpPr>
        <p:spPr>
          <a:xfrm flipV="1">
            <a:off x="0" y="-47625"/>
            <a:ext cx="4248909" cy="3489417"/>
          </a:xfrm>
          <a:custGeom>
            <a:avLst/>
            <a:gdLst/>
            <a:ahLst/>
            <a:cxnLst/>
            <a:rect l="l" t="t" r="r" b="b"/>
            <a:pathLst>
              <a:path w="4248909" h="3489417">
                <a:moveTo>
                  <a:pt x="0" y="3489417"/>
                </a:moveTo>
                <a:lnTo>
                  <a:pt x="4248909" y="3489417"/>
                </a:lnTo>
                <a:lnTo>
                  <a:pt x="4248909" y="0"/>
                </a:lnTo>
                <a:lnTo>
                  <a:pt x="0" y="0"/>
                </a:lnTo>
                <a:lnTo>
                  <a:pt x="0" y="348941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flipH="1" flipV="1">
            <a:off x="14042957" y="-47625"/>
            <a:ext cx="4248909" cy="3489417"/>
          </a:xfrm>
          <a:custGeom>
            <a:avLst/>
            <a:gdLst/>
            <a:ahLst/>
            <a:cxnLst/>
            <a:rect l="l" t="t" r="r" b="b"/>
            <a:pathLst>
              <a:path w="4248909" h="3489417">
                <a:moveTo>
                  <a:pt x="4248909" y="3489417"/>
                </a:moveTo>
                <a:lnTo>
                  <a:pt x="0" y="3489417"/>
                </a:lnTo>
                <a:lnTo>
                  <a:pt x="0" y="0"/>
                </a:lnTo>
                <a:lnTo>
                  <a:pt x="4248909" y="0"/>
                </a:lnTo>
                <a:lnTo>
                  <a:pt x="4248909" y="3489417"/>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0" y="9953961"/>
            <a:ext cx="18288000" cy="326685"/>
            <a:chOff x="0" y="0"/>
            <a:chExt cx="4816593" cy="86041"/>
          </a:xfrm>
        </p:grpSpPr>
        <p:sp>
          <p:nvSpPr>
            <p:cNvPr id="14" name="Freeform 14"/>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5" name="TextBox 15"/>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6" name="TextBox 16"/>
          <p:cNvSpPr txBox="1"/>
          <p:nvPr/>
        </p:nvSpPr>
        <p:spPr>
          <a:xfrm>
            <a:off x="5969068" y="703441"/>
            <a:ext cx="6349864" cy="1052339"/>
          </a:xfrm>
          <a:prstGeom prst="rect">
            <a:avLst/>
          </a:prstGeom>
        </p:spPr>
        <p:txBody>
          <a:bodyPr lIns="0" tIns="0" rIns="0" bIns="0" rtlCol="0" anchor="t">
            <a:spAutoFit/>
          </a:bodyPr>
          <a:lstStyle/>
          <a:p>
            <a:pPr algn="ctr">
              <a:lnSpc>
                <a:spcPts val="8964"/>
              </a:lnSpc>
              <a:spcBef>
                <a:spcPct val="0"/>
              </a:spcBef>
            </a:pPr>
            <a:r>
              <a:rPr lang="en-US" sz="6000" b="1" dirty="0">
                <a:solidFill>
                  <a:srgbClr val="FFD600"/>
                </a:solidFill>
                <a:latin typeface="Cambria" panose="02040503050406030204" pitchFamily="18" charset="0"/>
                <a:ea typeface="Cambria" panose="02040503050406030204" pitchFamily="18" charset="0"/>
                <a:cs typeface="League Spartan"/>
                <a:sym typeface="League Spartan"/>
              </a:rPr>
              <a:t>CHƯƠNG 1</a:t>
            </a:r>
          </a:p>
        </p:txBody>
      </p:sp>
      <p:sp>
        <p:nvSpPr>
          <p:cNvPr id="17" name="TextBox 17"/>
          <p:cNvSpPr txBox="1"/>
          <p:nvPr/>
        </p:nvSpPr>
        <p:spPr>
          <a:xfrm>
            <a:off x="1438235" y="1589825"/>
            <a:ext cx="15411530" cy="1005596"/>
          </a:xfrm>
          <a:prstGeom prst="rect">
            <a:avLst/>
          </a:prstGeom>
        </p:spPr>
        <p:txBody>
          <a:bodyPr wrap="square" lIns="0" tIns="0" rIns="0" bIns="0" rtlCol="0" anchor="t">
            <a:spAutoFit/>
          </a:bodyPr>
          <a:lstStyle/>
          <a:p>
            <a:pPr algn="ctr">
              <a:lnSpc>
                <a:spcPts val="8964"/>
              </a:lnSpc>
              <a:spcBef>
                <a:spcPct val="0"/>
              </a:spcBef>
            </a:pPr>
            <a:r>
              <a:rPr lang="en-US" sz="4800" dirty="0">
                <a:solidFill>
                  <a:srgbClr val="FFFFFF"/>
                </a:solidFill>
                <a:latin typeface="Cambria" panose="02040503050406030204" pitchFamily="18" charset="0"/>
                <a:ea typeface="Cambria" panose="02040503050406030204" pitchFamily="18" charset="0"/>
                <a:cs typeface="League Spartan"/>
                <a:sym typeface="League Spartan"/>
              </a:rPr>
              <a:t>TỔNG QUAN VỀ PHÂN TÍCH ĐỊNH LƯỢNG</a:t>
            </a:r>
          </a:p>
        </p:txBody>
      </p:sp>
      <p:grpSp>
        <p:nvGrpSpPr>
          <p:cNvPr id="33" name="Group 33"/>
          <p:cNvGrpSpPr/>
          <p:nvPr/>
        </p:nvGrpSpPr>
        <p:grpSpPr>
          <a:xfrm>
            <a:off x="3712430" y="-654701"/>
            <a:ext cx="1337812" cy="133781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35" name="TextBox 3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36" name="Group 36"/>
          <p:cNvGrpSpPr/>
          <p:nvPr/>
        </p:nvGrpSpPr>
        <p:grpSpPr>
          <a:xfrm>
            <a:off x="13237757" y="-654701"/>
            <a:ext cx="1337812" cy="133781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38" name="TextBox 3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85F6268-1F6A-41D7-BBA7-DFF8ED9C2105}"/>
              </a:ext>
            </a:extLst>
          </p:cNvPr>
          <p:cNvPicPr>
            <a:picLocks noChangeAspect="1"/>
          </p:cNvPicPr>
          <p:nvPr/>
        </p:nvPicPr>
        <p:blipFill>
          <a:blip r:embed="rId4"/>
          <a:stretch>
            <a:fillRect/>
          </a:stretch>
        </p:blipFill>
        <p:spPr>
          <a:xfrm>
            <a:off x="4114800" y="2764994"/>
            <a:ext cx="10163608" cy="7134719"/>
          </a:xfrm>
          <a:prstGeom prst="rect">
            <a:avLst/>
          </a:prstGeom>
        </p:spPr>
      </p:pic>
    </p:spTree>
    <p:extLst>
      <p:ext uri="{BB962C8B-B14F-4D97-AF65-F5344CB8AC3E}">
        <p14:creationId xmlns:p14="http://schemas.microsoft.com/office/powerpoint/2010/main" val="2985642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4" name="Group 4"/>
          <p:cNvGrpSpPr/>
          <p:nvPr/>
        </p:nvGrpSpPr>
        <p:grpSpPr>
          <a:xfrm>
            <a:off x="0" y="9953961"/>
            <a:ext cx="10382306" cy="326685"/>
            <a:chOff x="0" y="0"/>
            <a:chExt cx="2734435" cy="86041"/>
          </a:xfrm>
        </p:grpSpPr>
        <p:sp>
          <p:nvSpPr>
            <p:cNvPr id="5" name="Freeform 5"/>
            <p:cNvSpPr/>
            <p:nvPr/>
          </p:nvSpPr>
          <p:spPr>
            <a:xfrm>
              <a:off x="0" y="0"/>
              <a:ext cx="2734434" cy="86041"/>
            </a:xfrm>
            <a:custGeom>
              <a:avLst/>
              <a:gdLst/>
              <a:ahLst/>
              <a:cxnLst/>
              <a:rect l="l" t="t" r="r" b="b"/>
              <a:pathLst>
                <a:path w="2734434" h="86041">
                  <a:moveTo>
                    <a:pt x="0" y="0"/>
                  </a:moveTo>
                  <a:lnTo>
                    <a:pt x="2734434" y="0"/>
                  </a:lnTo>
                  <a:lnTo>
                    <a:pt x="2734434" y="86041"/>
                  </a:lnTo>
                  <a:lnTo>
                    <a:pt x="0" y="86041"/>
                  </a:lnTo>
                  <a:close/>
                </a:path>
              </a:pathLst>
            </a:custGeom>
            <a:solidFill>
              <a:srgbClr val="FFD600"/>
            </a:solidFill>
          </p:spPr>
        </p:sp>
        <p:sp>
          <p:nvSpPr>
            <p:cNvPr id="6" name="TextBox 6"/>
            <p:cNvSpPr txBox="1"/>
            <p:nvPr/>
          </p:nvSpPr>
          <p:spPr>
            <a:xfrm>
              <a:off x="0" y="28575"/>
              <a:ext cx="2734435"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 name="Freeform 7"/>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8495" t="-1644" r="-67844" b="-15842"/>
              </a:stretch>
            </a:blipFill>
          </p:spPr>
        </p:sp>
      </p:grpSp>
      <p:grpSp>
        <p:nvGrpSpPr>
          <p:cNvPr id="13" name="Group 13"/>
          <p:cNvGrpSpPr/>
          <p:nvPr/>
        </p:nvGrpSpPr>
        <p:grpSpPr>
          <a:xfrm>
            <a:off x="14471805" y="-3991792"/>
            <a:ext cx="7983583" cy="79835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6" name="Group 16"/>
          <p:cNvGrpSpPr/>
          <p:nvPr/>
        </p:nvGrpSpPr>
        <p:grpSpPr>
          <a:xfrm>
            <a:off x="10667008" y="-1902399"/>
            <a:ext cx="3804797" cy="380479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9" name="Freeform 19"/>
          <p:cNvSpPr/>
          <p:nvPr/>
        </p:nvSpPr>
        <p:spPr>
          <a:xfrm>
            <a:off x="862338" y="2130583"/>
            <a:ext cx="378544" cy="378544"/>
          </a:xfrm>
          <a:custGeom>
            <a:avLst/>
            <a:gdLst/>
            <a:ahLst/>
            <a:cxnLst/>
            <a:rect l="l" t="t" r="r" b="b"/>
            <a:pathLst>
              <a:path w="378544" h="378544">
                <a:moveTo>
                  <a:pt x="0" y="0"/>
                </a:moveTo>
                <a:lnTo>
                  <a:pt x="378544" y="0"/>
                </a:lnTo>
                <a:lnTo>
                  <a:pt x="378544" y="378544"/>
                </a:lnTo>
                <a:lnTo>
                  <a:pt x="0" y="3785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9811107" y="-668906"/>
            <a:ext cx="1337812" cy="133781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4" name="TextBox 24"/>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5" name="Group 25"/>
          <p:cNvGrpSpPr/>
          <p:nvPr/>
        </p:nvGrpSpPr>
        <p:grpSpPr>
          <a:xfrm>
            <a:off x="10641797" y="8082272"/>
            <a:ext cx="1014244" cy="101424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7" name="TextBox 2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8" name="TextBox 28"/>
          <p:cNvSpPr txBox="1"/>
          <p:nvPr/>
        </p:nvSpPr>
        <p:spPr>
          <a:xfrm>
            <a:off x="1342059" y="2055106"/>
            <a:ext cx="5130545" cy="487313"/>
          </a:xfrm>
          <a:prstGeom prst="rect">
            <a:avLst/>
          </a:prstGeom>
        </p:spPr>
        <p:txBody>
          <a:bodyPr lIns="0" tIns="0" rIns="0" bIns="0" rtlCol="0" anchor="t">
            <a:spAutoFit/>
          </a:bodyPr>
          <a:lstStyle/>
          <a:p>
            <a:pPr algn="just">
              <a:lnSpc>
                <a:spcPts val="3774"/>
              </a:lnSpc>
            </a:pP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Mục</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dích</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của</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mô</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hình</a:t>
            </a:r>
            <a:endParaRPr lang="en-US" sz="3500" b="1" spc="-53" dirty="0">
              <a:solidFill>
                <a:srgbClr val="FFD600"/>
              </a:solidFill>
              <a:latin typeface="Cambria" panose="02040503050406030204" pitchFamily="18" charset="0"/>
              <a:ea typeface="Cambria" panose="02040503050406030204" pitchFamily="18" charset="0"/>
              <a:cs typeface="Montserrat Bold"/>
              <a:sym typeface="Montserrat Bold"/>
            </a:endParaRPr>
          </a:p>
        </p:txBody>
      </p:sp>
      <p:sp>
        <p:nvSpPr>
          <p:cNvPr id="30" name="TextBox 30"/>
          <p:cNvSpPr txBox="1"/>
          <p:nvPr/>
        </p:nvSpPr>
        <p:spPr>
          <a:xfrm>
            <a:off x="862338" y="2836119"/>
            <a:ext cx="10504578" cy="752898"/>
          </a:xfrm>
          <a:prstGeom prst="rect">
            <a:avLst/>
          </a:prstGeom>
        </p:spPr>
        <p:txBody>
          <a:bodyPr wrap="square" lIns="0" tIns="0" rIns="0" bIns="0" rtlCol="0" anchor="t">
            <a:spAutoFit/>
          </a:bodyPr>
          <a:lstStyle/>
          <a:p>
            <a:pPr>
              <a:lnSpc>
                <a:spcPts val="2866"/>
              </a:lnSpc>
            </a:pPr>
            <a:r>
              <a:rPr lang="vi-VN" sz="3500" spc="-40" dirty="0">
                <a:solidFill>
                  <a:srgbClr val="FFFFFF"/>
                </a:solidFill>
                <a:latin typeface="Cambria" panose="02040503050406030204" pitchFamily="18" charset="0"/>
                <a:ea typeface="Cambria" panose="02040503050406030204" pitchFamily="18" charset="0"/>
                <a:cs typeface="Montserrat"/>
                <a:sym typeface="Montserrat"/>
              </a:rPr>
              <a:t>Đưa ra suy luận thực tế thông qua việc</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vi-VN" sz="3500" spc="-40" dirty="0">
                <a:solidFill>
                  <a:srgbClr val="FFFFFF"/>
                </a:solidFill>
                <a:latin typeface="Cambria" panose="02040503050406030204" pitchFamily="18" charset="0"/>
                <a:ea typeface="Cambria" panose="02040503050406030204" pitchFamily="18" charset="0"/>
                <a:cs typeface="Montserrat"/>
                <a:sym typeface="Montserrat"/>
              </a:rPr>
              <a:t>nghiên cứu và phân tích mô hình </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34" name="TextBox 22">
            <a:extLst>
              <a:ext uri="{FF2B5EF4-FFF2-40B4-BE49-F238E27FC236}">
                <a16:creationId xmlns:a16="http://schemas.microsoft.com/office/drawing/2014/main" id="{758209E3-B0B3-46F0-9883-E760840E4BE9}"/>
              </a:ext>
            </a:extLst>
          </p:cNvPr>
          <p:cNvSpPr txBox="1"/>
          <p:nvPr/>
        </p:nvSpPr>
        <p:spPr>
          <a:xfrm>
            <a:off x="891298" y="447721"/>
            <a:ext cx="14847072" cy="1012713"/>
          </a:xfrm>
          <a:prstGeom prst="rect">
            <a:avLst/>
          </a:prstGeom>
        </p:spPr>
        <p:txBody>
          <a:bodyPr wrap="square" lIns="0" tIns="0" rIns="0" bIns="0" rtlCol="0" anchor="t">
            <a:spAutoFit/>
          </a:bodyPr>
          <a:lstStyle/>
          <a:p>
            <a:pPr algn="l">
              <a:lnSpc>
                <a:spcPts val="8964"/>
              </a:lnSpc>
              <a:spcBef>
                <a:spcPct val="0"/>
              </a:spcBef>
            </a:pPr>
            <a:r>
              <a:rPr lang="vi-VN" sz="5000" b="1" dirty="0">
                <a:solidFill>
                  <a:srgbClr val="FFD600"/>
                </a:solidFill>
                <a:latin typeface="Cambria" panose="02040503050406030204" pitchFamily="18" charset="0"/>
                <a:ea typeface="Cambria" panose="02040503050406030204" pitchFamily="18" charset="0"/>
                <a:cs typeface="Tahoma" panose="020B0604030504040204" pitchFamily="34" charset="0"/>
                <a:sym typeface="League Spartan"/>
              </a:rPr>
              <a:t>PHÂN TÍCH ĐỊNH LƯỢNG</a:t>
            </a:r>
            <a:endParaRPr lang="en-US" sz="5000" b="1" dirty="0">
              <a:solidFill>
                <a:srgbClr val="FFD600"/>
              </a:solidFill>
              <a:latin typeface="Cambria" panose="02040503050406030204" pitchFamily="18" charset="0"/>
              <a:ea typeface="Cambria" panose="02040503050406030204" pitchFamily="18" charset="0"/>
              <a:cs typeface="Tahoma" panose="020B0604030504040204" pitchFamily="34" charset="0"/>
              <a:sym typeface="League Spartan"/>
            </a:endParaRPr>
          </a:p>
        </p:txBody>
      </p:sp>
      <p:sp>
        <p:nvSpPr>
          <p:cNvPr id="35" name="Freeform 19">
            <a:extLst>
              <a:ext uri="{FF2B5EF4-FFF2-40B4-BE49-F238E27FC236}">
                <a16:creationId xmlns:a16="http://schemas.microsoft.com/office/drawing/2014/main" id="{7CB799EE-5EAD-4827-8CEC-E34932C09311}"/>
              </a:ext>
            </a:extLst>
          </p:cNvPr>
          <p:cNvSpPr/>
          <p:nvPr/>
        </p:nvSpPr>
        <p:spPr>
          <a:xfrm>
            <a:off x="960144" y="4113778"/>
            <a:ext cx="378544" cy="378544"/>
          </a:xfrm>
          <a:custGeom>
            <a:avLst/>
            <a:gdLst/>
            <a:ahLst/>
            <a:cxnLst/>
            <a:rect l="l" t="t" r="r" b="b"/>
            <a:pathLst>
              <a:path w="378544" h="378544">
                <a:moveTo>
                  <a:pt x="0" y="0"/>
                </a:moveTo>
                <a:lnTo>
                  <a:pt x="378544" y="0"/>
                </a:lnTo>
                <a:lnTo>
                  <a:pt x="378544" y="378544"/>
                </a:lnTo>
                <a:lnTo>
                  <a:pt x="0" y="3785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TextBox 28">
            <a:extLst>
              <a:ext uri="{FF2B5EF4-FFF2-40B4-BE49-F238E27FC236}">
                <a16:creationId xmlns:a16="http://schemas.microsoft.com/office/drawing/2014/main" id="{0EB4D6C9-6637-4416-BEB8-53B98B6BBDE0}"/>
              </a:ext>
            </a:extLst>
          </p:cNvPr>
          <p:cNvSpPr txBox="1"/>
          <p:nvPr/>
        </p:nvSpPr>
        <p:spPr>
          <a:xfrm>
            <a:off x="1439865" y="4038301"/>
            <a:ext cx="5130545" cy="487313"/>
          </a:xfrm>
          <a:prstGeom prst="rect">
            <a:avLst/>
          </a:prstGeom>
        </p:spPr>
        <p:txBody>
          <a:bodyPr lIns="0" tIns="0" rIns="0" bIns="0" rtlCol="0" anchor="t">
            <a:spAutoFit/>
          </a:bodyPr>
          <a:lstStyle/>
          <a:p>
            <a:pPr algn="just">
              <a:lnSpc>
                <a:spcPts val="3774"/>
              </a:lnSpc>
            </a:pP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Thuận</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lợi</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của</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mô</a:t>
            </a:r>
            <a:r>
              <a:rPr lang="en-US" sz="3500" b="1" spc="-53" dirty="0">
                <a:solidFill>
                  <a:srgbClr val="FFD600"/>
                </a:solidFill>
                <a:latin typeface="Cambria" panose="02040503050406030204" pitchFamily="18" charset="0"/>
                <a:ea typeface="Cambria" panose="02040503050406030204" pitchFamily="18" charset="0"/>
                <a:cs typeface="Montserrat Bold"/>
                <a:sym typeface="Montserrat Bold"/>
              </a:rPr>
              <a:t> </a:t>
            </a:r>
            <a:r>
              <a:rPr lang="en-US" sz="3500" b="1" spc="-53" dirty="0" err="1">
                <a:solidFill>
                  <a:srgbClr val="FFD600"/>
                </a:solidFill>
                <a:latin typeface="Cambria" panose="02040503050406030204" pitchFamily="18" charset="0"/>
                <a:ea typeface="Cambria" panose="02040503050406030204" pitchFamily="18" charset="0"/>
                <a:cs typeface="Montserrat Bold"/>
                <a:sym typeface="Montserrat Bold"/>
              </a:rPr>
              <a:t>hình</a:t>
            </a:r>
            <a:endParaRPr lang="en-US" sz="3500" b="1" spc="-53" dirty="0">
              <a:solidFill>
                <a:srgbClr val="FFD600"/>
              </a:solidFill>
              <a:latin typeface="Cambria" panose="02040503050406030204" pitchFamily="18" charset="0"/>
              <a:ea typeface="Cambria" panose="02040503050406030204" pitchFamily="18" charset="0"/>
              <a:cs typeface="Montserrat Bold"/>
              <a:sym typeface="Montserrat Bold"/>
            </a:endParaRPr>
          </a:p>
        </p:txBody>
      </p:sp>
      <p:sp>
        <p:nvSpPr>
          <p:cNvPr id="37" name="TextBox 30">
            <a:extLst>
              <a:ext uri="{FF2B5EF4-FFF2-40B4-BE49-F238E27FC236}">
                <a16:creationId xmlns:a16="http://schemas.microsoft.com/office/drawing/2014/main" id="{3D9EA0A6-C96F-493F-9107-403744AFB5EC}"/>
              </a:ext>
            </a:extLst>
          </p:cNvPr>
          <p:cNvSpPr txBox="1"/>
          <p:nvPr/>
        </p:nvSpPr>
        <p:spPr>
          <a:xfrm>
            <a:off x="862338" y="4745628"/>
            <a:ext cx="9804670" cy="2154436"/>
          </a:xfrm>
          <a:prstGeom prst="rect">
            <a:avLst/>
          </a:prstGeom>
        </p:spPr>
        <p:txBody>
          <a:bodyPr wrap="square" lIns="0" tIns="0" rIns="0" bIns="0" rtlCol="0" anchor="t">
            <a:spAutoFit/>
          </a:bodyPr>
          <a:lstStyle/>
          <a:p>
            <a:pPr marL="457200" indent="-457200">
              <a:buFont typeface="Arial" panose="020B0604020202020204" pitchFamily="34" charset="0"/>
              <a:buChar char="•"/>
            </a:pPr>
            <a:r>
              <a:rPr lang="vi-VN" sz="3500" spc="-40" dirty="0">
                <a:solidFill>
                  <a:srgbClr val="FFFFFF"/>
                </a:solidFill>
                <a:latin typeface="Cambria" panose="02040503050406030204" pitchFamily="18" charset="0"/>
                <a:ea typeface="Cambria" panose="02040503050406030204" pitchFamily="18" charset="0"/>
                <a:cs typeface="Montserrat"/>
                <a:sym typeface="Montserrat"/>
              </a:rPr>
              <a:t>Tiết kiệm thời gian và tiền bạc</a:t>
            </a:r>
          </a:p>
          <a:p>
            <a:pPr marL="457200" indent="-457200">
              <a:buFont typeface="Arial" panose="020B0604020202020204" pitchFamily="34" charset="0"/>
              <a:buChar char="•"/>
            </a:pPr>
            <a:r>
              <a:rPr lang="vi-VN" sz="3500" spc="-40" dirty="0">
                <a:solidFill>
                  <a:srgbClr val="FFFFFF"/>
                </a:solidFill>
                <a:latin typeface="Cambria" panose="02040503050406030204" pitchFamily="18" charset="0"/>
                <a:ea typeface="Cambria" panose="02040503050406030204" pitchFamily="18" charset="0"/>
                <a:cs typeface="Montserrat"/>
                <a:sym typeface="Montserrat"/>
              </a:rPr>
              <a:t>Nhà quản lý xác định nhanh lợi nhuận kì vọng </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a:p>
            <a:pPr marL="457200" indent="-457200">
              <a:buFont typeface="Arial" panose="020B0604020202020204" pitchFamily="34" charset="0"/>
              <a:buChar char="•"/>
            </a:pPr>
            <a:r>
              <a:rPr lang="vi-VN" sz="3500" spc="-40" dirty="0">
                <a:solidFill>
                  <a:srgbClr val="FFFFFF"/>
                </a:solidFill>
                <a:latin typeface="Cambria" panose="02040503050406030204" pitchFamily="18" charset="0"/>
                <a:ea typeface="Cambria" panose="02040503050406030204" pitchFamily="18" charset="0"/>
                <a:cs typeface="Montserrat"/>
                <a:sym typeface="Montserrat"/>
              </a:rPr>
              <a:t>Giảm thiểu rủi ro liên quan đến thử nghiệm trong tình huống thực tế</a:t>
            </a:r>
          </a:p>
        </p:txBody>
      </p:sp>
      <p:sp>
        <p:nvSpPr>
          <p:cNvPr id="38" name="TextBox 28">
            <a:extLst>
              <a:ext uri="{FF2B5EF4-FFF2-40B4-BE49-F238E27FC236}">
                <a16:creationId xmlns:a16="http://schemas.microsoft.com/office/drawing/2014/main" id="{7ABAD1F1-0FE0-4023-8DBC-20177DC4535B}"/>
              </a:ext>
            </a:extLst>
          </p:cNvPr>
          <p:cNvSpPr txBox="1"/>
          <p:nvPr/>
        </p:nvSpPr>
        <p:spPr>
          <a:xfrm>
            <a:off x="862338" y="7153370"/>
            <a:ext cx="10286581" cy="1461939"/>
          </a:xfrm>
          <a:prstGeom prst="rect">
            <a:avLst/>
          </a:prstGeom>
        </p:spPr>
        <p:txBody>
          <a:bodyPr wrap="square" lIns="0" tIns="0" rIns="0" bIns="0" rtlCol="0" anchor="t">
            <a:spAutoFit/>
          </a:bodyPr>
          <a:lstStyle/>
          <a:p>
            <a:pPr>
              <a:lnSpc>
                <a:spcPts val="3774"/>
              </a:lnSpc>
            </a:pPr>
            <a:r>
              <a:rPr lang="en-US" sz="3500" b="1" spc="-53" dirty="0">
                <a:solidFill>
                  <a:srgbClr val="FFD600"/>
                </a:solidFill>
                <a:latin typeface="Cambria" panose="02040503050406030204" pitchFamily="18" charset="0"/>
                <a:ea typeface="Cambria" panose="02040503050406030204" pitchFamily="18" charset="0"/>
                <a:cs typeface="Montserrat Bold"/>
                <a:sym typeface="Wingdings" panose="05000000000000000000" pitchFamily="2" charset="2"/>
              </a:rPr>
              <a:t> </a:t>
            </a:r>
            <a:r>
              <a:rPr lang="vi-VN" sz="3500" b="1" spc="-53" dirty="0">
                <a:solidFill>
                  <a:srgbClr val="FFD600"/>
                </a:solidFill>
                <a:latin typeface="Cambria" panose="02040503050406030204" pitchFamily="18" charset="0"/>
                <a:ea typeface="Cambria" panose="02040503050406030204" pitchFamily="18" charset="0"/>
                <a:cs typeface="Montserrat Bold"/>
                <a:sym typeface="Montserrat Bold"/>
              </a:rPr>
              <a:t>Mô hình mô phỏng cho đối tượng thực tế càng chặt chẽ thì việc đưa ra quyết định trong thực tế càng phù hợp và ngược lại</a:t>
            </a:r>
            <a:endParaRPr lang="en-US" sz="3500" b="1" spc="-53" dirty="0">
              <a:solidFill>
                <a:srgbClr val="FFD600"/>
              </a:solidFill>
              <a:latin typeface="Cambria" panose="02040503050406030204" pitchFamily="18" charset="0"/>
              <a:ea typeface="Cambria" panose="02040503050406030204" pitchFamily="18" charset="0"/>
              <a:cs typeface="Montserrat Bold"/>
              <a:sym typeface="Montserra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6791958"/>
            <a:ext cx="18288000" cy="3495042"/>
            <a:chOff x="0" y="0"/>
            <a:chExt cx="4816593" cy="920505"/>
          </a:xfrm>
        </p:grpSpPr>
        <p:sp>
          <p:nvSpPr>
            <p:cNvPr id="3" name="Freeform 3"/>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4" name="TextBox 4"/>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5" name="Group 5"/>
          <p:cNvGrpSpPr/>
          <p:nvPr/>
        </p:nvGrpSpPr>
        <p:grpSpPr>
          <a:xfrm>
            <a:off x="0" y="7035819"/>
            <a:ext cx="18288000" cy="3251181"/>
            <a:chOff x="0" y="0"/>
            <a:chExt cx="4107440" cy="730207"/>
          </a:xfrm>
        </p:grpSpPr>
        <p:sp>
          <p:nvSpPr>
            <p:cNvPr id="6" name="Freeform 6"/>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2"/>
              <a:stretch>
                <a:fillRect t="-142664" b="-116634"/>
              </a:stretch>
            </a:blipFill>
          </p:spPr>
        </p:sp>
      </p:grpSp>
      <p:sp>
        <p:nvSpPr>
          <p:cNvPr id="7" name="TextBox 7"/>
          <p:cNvSpPr txBox="1"/>
          <p:nvPr/>
        </p:nvSpPr>
        <p:spPr>
          <a:xfrm>
            <a:off x="3908050" y="723900"/>
            <a:ext cx="10471899" cy="1052339"/>
          </a:xfrm>
          <a:prstGeom prst="rect">
            <a:avLst/>
          </a:prstGeom>
        </p:spPr>
        <p:txBody>
          <a:bodyPr lIns="0" tIns="0" rIns="0" bIns="0" rtlCol="0" anchor="t">
            <a:spAutoFit/>
          </a:bodyPr>
          <a:lstStyle/>
          <a:p>
            <a:pPr algn="ctr">
              <a:lnSpc>
                <a:spcPts val="8964"/>
              </a:lnSpc>
              <a:spcBef>
                <a:spcPct val="0"/>
              </a:spcBef>
            </a:pPr>
            <a:r>
              <a:rPr lang="vi-VN" sz="6403"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6403" b="1" dirty="0">
              <a:solidFill>
                <a:srgbClr val="FFD600"/>
              </a:solidFill>
              <a:latin typeface="Cambria" panose="02040503050406030204" pitchFamily="18" charset="0"/>
              <a:ea typeface="Cambria" panose="02040503050406030204" pitchFamily="18" charset="0"/>
              <a:cs typeface="League Spartan"/>
              <a:sym typeface="League Spartan"/>
            </a:endParaRPr>
          </a:p>
        </p:txBody>
      </p:sp>
      <p:sp>
        <p:nvSpPr>
          <p:cNvPr id="8" name="TextBox 8"/>
          <p:cNvSpPr txBox="1"/>
          <p:nvPr/>
        </p:nvSpPr>
        <p:spPr>
          <a:xfrm>
            <a:off x="2195471" y="1610284"/>
            <a:ext cx="13897058" cy="1052339"/>
          </a:xfrm>
          <a:prstGeom prst="rect">
            <a:avLst/>
          </a:prstGeom>
        </p:spPr>
        <p:txBody>
          <a:bodyPr lIns="0" tIns="0" rIns="0" bIns="0" rtlCol="0" anchor="t">
            <a:spAutoFit/>
          </a:bodyPr>
          <a:lstStyle/>
          <a:p>
            <a:pPr algn="ctr">
              <a:lnSpc>
                <a:spcPts val="8964"/>
              </a:lnSpc>
              <a:spcBef>
                <a:spcPct val="0"/>
              </a:spcBef>
            </a:pPr>
            <a:r>
              <a:rPr lang="en-US" sz="6000" dirty="0" err="1">
                <a:solidFill>
                  <a:srgbClr val="FFFFFF"/>
                </a:solidFill>
                <a:latin typeface="Cambria" panose="02040503050406030204" pitchFamily="18" charset="0"/>
                <a:ea typeface="Cambria" panose="02040503050406030204" pitchFamily="18" charset="0"/>
                <a:cs typeface="League Spartan"/>
                <a:sym typeface="League Spartan"/>
              </a:rPr>
              <a:t>Các</a:t>
            </a:r>
            <a:r>
              <a:rPr lang="en-US" sz="6000"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6000" dirty="0" err="1">
                <a:solidFill>
                  <a:srgbClr val="FFFFFF"/>
                </a:solidFill>
                <a:latin typeface="Cambria" panose="02040503050406030204" pitchFamily="18" charset="0"/>
                <a:ea typeface="Cambria" panose="02040503050406030204" pitchFamily="18" charset="0"/>
                <a:cs typeface="League Spartan"/>
                <a:sym typeface="League Spartan"/>
              </a:rPr>
              <a:t>yếu</a:t>
            </a:r>
            <a:r>
              <a:rPr lang="en-US" sz="6000"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6000" dirty="0" err="1">
                <a:solidFill>
                  <a:srgbClr val="FFFFFF"/>
                </a:solidFill>
                <a:latin typeface="Cambria" panose="02040503050406030204" pitchFamily="18" charset="0"/>
                <a:ea typeface="Cambria" panose="02040503050406030204" pitchFamily="18" charset="0"/>
                <a:cs typeface="League Spartan"/>
                <a:sym typeface="League Spartan"/>
              </a:rPr>
              <a:t>tố</a:t>
            </a:r>
            <a:r>
              <a:rPr lang="en-US" sz="6000"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6000" dirty="0" err="1">
                <a:solidFill>
                  <a:srgbClr val="FFFFFF"/>
                </a:solidFill>
                <a:latin typeface="Cambria" panose="02040503050406030204" pitchFamily="18" charset="0"/>
                <a:ea typeface="Cambria" panose="02040503050406030204" pitchFamily="18" charset="0"/>
                <a:cs typeface="League Spartan"/>
                <a:sym typeface="League Spartan"/>
              </a:rPr>
              <a:t>đầu</a:t>
            </a:r>
            <a:r>
              <a:rPr lang="en-US" sz="6000"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6000" dirty="0" err="1">
                <a:solidFill>
                  <a:srgbClr val="FFFFFF"/>
                </a:solidFill>
                <a:latin typeface="Cambria" panose="02040503050406030204" pitchFamily="18" charset="0"/>
                <a:ea typeface="Cambria" panose="02040503050406030204" pitchFamily="18" charset="0"/>
                <a:cs typeface="League Spartan"/>
                <a:sym typeface="League Spartan"/>
              </a:rPr>
              <a:t>vào</a:t>
            </a:r>
            <a:endParaRPr lang="en-US" sz="6000" dirty="0">
              <a:solidFill>
                <a:srgbClr val="FFFFFF"/>
              </a:solidFill>
              <a:latin typeface="Cambria" panose="02040503050406030204" pitchFamily="18" charset="0"/>
              <a:ea typeface="Cambria" panose="02040503050406030204" pitchFamily="18" charset="0"/>
              <a:cs typeface="League Spartan"/>
              <a:sym typeface="League Spartan"/>
            </a:endParaRPr>
          </a:p>
        </p:txBody>
      </p:sp>
      <p:sp>
        <p:nvSpPr>
          <p:cNvPr id="9" name="TextBox 9"/>
          <p:cNvSpPr txBox="1"/>
          <p:nvPr/>
        </p:nvSpPr>
        <p:spPr>
          <a:xfrm>
            <a:off x="2453037" y="3695700"/>
            <a:ext cx="13381927" cy="2040239"/>
          </a:xfrm>
          <a:prstGeom prst="rect">
            <a:avLst/>
          </a:prstGeom>
        </p:spPr>
        <p:txBody>
          <a:bodyPr lIns="0" tIns="0" rIns="0" bIns="0" rtlCol="0" anchor="t">
            <a:spAutoFit/>
          </a:bodyPr>
          <a:lstStyle/>
          <a:p>
            <a:pPr algn="just"/>
            <a:r>
              <a:rPr lang="vi-VN" sz="4000" spc="-55" dirty="0">
                <a:solidFill>
                  <a:srgbClr val="FFFFFF"/>
                </a:solidFill>
                <a:latin typeface="Cambria" panose="02040503050406030204" pitchFamily="18" charset="0"/>
                <a:ea typeface="Cambria" panose="02040503050406030204" pitchFamily="18" charset="0"/>
                <a:cs typeface="Montserrat"/>
                <a:sym typeface="Montserrat"/>
              </a:rPr>
              <a:t>Không kiểm soát được (lợi nhuận trên 1 đơn vị, thời gian sản xuất 1 đơn vị)</a:t>
            </a:r>
          </a:p>
          <a:p>
            <a:pPr algn="just">
              <a:lnSpc>
                <a:spcPct val="150000"/>
              </a:lnSpc>
            </a:pPr>
            <a:r>
              <a:rPr lang="vi-VN" sz="4000" spc="-55" dirty="0">
                <a:solidFill>
                  <a:srgbClr val="FFFFFF"/>
                </a:solidFill>
                <a:latin typeface="Cambria" panose="02040503050406030204" pitchFamily="18" charset="0"/>
                <a:ea typeface="Cambria" panose="02040503050406030204" pitchFamily="18" charset="0"/>
                <a:cs typeface="Montserrat"/>
                <a:sym typeface="Montserrat"/>
              </a:rPr>
              <a:t>Kiểm soát được ( số lượng sản phẩm x )</a:t>
            </a:r>
          </a:p>
        </p:txBody>
      </p:sp>
      <p:sp>
        <p:nvSpPr>
          <p:cNvPr id="10" name="Freeform 10"/>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240310" y="576218"/>
            <a:ext cx="904963" cy="9049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3" name="TextBox 1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4" name="Freeform 14"/>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5" name="Group 15"/>
          <p:cNvGrpSpPr/>
          <p:nvPr/>
        </p:nvGrpSpPr>
        <p:grpSpPr>
          <a:xfrm>
            <a:off x="15138332" y="576218"/>
            <a:ext cx="904963" cy="90496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7" name="TextBox 1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8" name="Group 10">
            <a:extLst>
              <a:ext uri="{FF2B5EF4-FFF2-40B4-BE49-F238E27FC236}">
                <a16:creationId xmlns:a16="http://schemas.microsoft.com/office/drawing/2014/main" id="{7BD03F6D-2A11-432F-B91F-D5BB03BEA6AE}"/>
              </a:ext>
            </a:extLst>
          </p:cNvPr>
          <p:cNvGrpSpPr/>
          <p:nvPr/>
        </p:nvGrpSpPr>
        <p:grpSpPr>
          <a:xfrm>
            <a:off x="1697653" y="3775705"/>
            <a:ext cx="497818" cy="497818"/>
            <a:chOff x="0" y="0"/>
            <a:chExt cx="812800" cy="812800"/>
          </a:xfrm>
        </p:grpSpPr>
        <p:sp>
          <p:nvSpPr>
            <p:cNvPr id="19" name="Freeform 11">
              <a:extLst>
                <a:ext uri="{FF2B5EF4-FFF2-40B4-BE49-F238E27FC236}">
                  <a16:creationId xmlns:a16="http://schemas.microsoft.com/office/drawing/2014/main" id="{915C8BD1-7142-4697-940F-D062DE9A28C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0" name="TextBox 12">
              <a:extLst>
                <a:ext uri="{FF2B5EF4-FFF2-40B4-BE49-F238E27FC236}">
                  <a16:creationId xmlns:a16="http://schemas.microsoft.com/office/drawing/2014/main" id="{363F564B-9B40-4B2D-B11A-695954710B0C}"/>
                </a:ext>
              </a:extLst>
            </p:cNvPr>
            <p:cNvSpPr txBox="1"/>
            <p:nvPr/>
          </p:nvSpPr>
          <p:spPr>
            <a:xfrm>
              <a:off x="139700" y="177800"/>
              <a:ext cx="533400" cy="495300"/>
            </a:xfrm>
            <a:prstGeom prst="rect">
              <a:avLst/>
            </a:prstGeom>
          </p:spPr>
          <p:txBody>
            <a:bodyPr lIns="50800" tIns="50800" rIns="50800" bIns="50800" rtlCol="0" anchor="ctr"/>
            <a:lstStyle/>
            <a:p>
              <a:pPr algn="ctr">
                <a:lnSpc>
                  <a:spcPts val="2109"/>
                </a:lnSpc>
              </a:pPr>
              <a:endParaRPr/>
            </a:p>
          </p:txBody>
        </p:sp>
      </p:grpSp>
      <p:grpSp>
        <p:nvGrpSpPr>
          <p:cNvPr id="21" name="Group 10">
            <a:extLst>
              <a:ext uri="{FF2B5EF4-FFF2-40B4-BE49-F238E27FC236}">
                <a16:creationId xmlns:a16="http://schemas.microsoft.com/office/drawing/2014/main" id="{A2D0051E-BDA5-4B76-82D1-7B7AA717A7F7}"/>
              </a:ext>
            </a:extLst>
          </p:cNvPr>
          <p:cNvGrpSpPr/>
          <p:nvPr/>
        </p:nvGrpSpPr>
        <p:grpSpPr>
          <a:xfrm>
            <a:off x="1685621" y="5207057"/>
            <a:ext cx="497818" cy="497818"/>
            <a:chOff x="0" y="0"/>
            <a:chExt cx="812800" cy="812800"/>
          </a:xfrm>
        </p:grpSpPr>
        <p:sp>
          <p:nvSpPr>
            <p:cNvPr id="22" name="Freeform 11">
              <a:extLst>
                <a:ext uri="{FF2B5EF4-FFF2-40B4-BE49-F238E27FC236}">
                  <a16:creationId xmlns:a16="http://schemas.microsoft.com/office/drawing/2014/main" id="{6E52EDA7-C4B2-4F45-B547-C7123CE0B4BD}"/>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3" name="TextBox 12">
              <a:extLst>
                <a:ext uri="{FF2B5EF4-FFF2-40B4-BE49-F238E27FC236}">
                  <a16:creationId xmlns:a16="http://schemas.microsoft.com/office/drawing/2014/main" id="{6EEC2C4A-3D48-408E-A48D-24392E84BF80}"/>
                </a:ext>
              </a:extLst>
            </p:cNvPr>
            <p:cNvSpPr txBox="1"/>
            <p:nvPr/>
          </p:nvSpPr>
          <p:spPr>
            <a:xfrm>
              <a:off x="139700" y="177800"/>
              <a:ext cx="533400" cy="495300"/>
            </a:xfrm>
            <a:prstGeom prst="rect">
              <a:avLst/>
            </a:prstGeom>
          </p:spPr>
          <p:txBody>
            <a:bodyPr lIns="50800" tIns="50800" rIns="50800" bIns="50800" rtlCol="0" anchor="ctr"/>
            <a:lstStyle/>
            <a:p>
              <a:pPr algn="ctr">
                <a:lnSpc>
                  <a:spcPts val="2109"/>
                </a:lnSpc>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Freeform 2"/>
          <p:cNvSpPr/>
          <p:nvPr/>
        </p:nvSpPr>
        <p:spPr>
          <a:xfrm flipV="1">
            <a:off x="-883081" y="3495042"/>
            <a:ext cx="4248909" cy="3489417"/>
          </a:xfrm>
          <a:custGeom>
            <a:avLst/>
            <a:gdLst/>
            <a:ahLst/>
            <a:cxnLst/>
            <a:rect l="l" t="t" r="r" b="b"/>
            <a:pathLst>
              <a:path w="4248909" h="3489417">
                <a:moveTo>
                  <a:pt x="0" y="3489416"/>
                </a:moveTo>
                <a:lnTo>
                  <a:pt x="4248909" y="3489416"/>
                </a:lnTo>
                <a:lnTo>
                  <a:pt x="4248909" y="0"/>
                </a:lnTo>
                <a:lnTo>
                  <a:pt x="0" y="0"/>
                </a:lnTo>
                <a:lnTo>
                  <a:pt x="0"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922875" y="3495042"/>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0"/>
            <a:ext cx="18288000" cy="3495042"/>
            <a:chOff x="0" y="0"/>
            <a:chExt cx="4816593" cy="920505"/>
          </a:xfrm>
        </p:grpSpPr>
        <p:sp>
          <p:nvSpPr>
            <p:cNvPr id="5" name="Freeform 5"/>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6" name="TextBox 6"/>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7" name="Group 7"/>
          <p:cNvGrpSpPr/>
          <p:nvPr/>
        </p:nvGrpSpPr>
        <p:grpSpPr>
          <a:xfrm>
            <a:off x="342967" y="5688809"/>
            <a:ext cx="536130" cy="53613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9" name="TextBox 9"/>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0" name="Group 10"/>
          <p:cNvGrpSpPr/>
          <p:nvPr/>
        </p:nvGrpSpPr>
        <p:grpSpPr>
          <a:xfrm>
            <a:off x="17410067" y="5688809"/>
            <a:ext cx="536130" cy="53613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2" name="TextBox 12"/>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3" name="Group 13"/>
          <p:cNvGrpSpPr/>
          <p:nvPr/>
        </p:nvGrpSpPr>
        <p:grpSpPr>
          <a:xfrm>
            <a:off x="0" y="0"/>
            <a:ext cx="18288000" cy="3251181"/>
            <a:chOff x="0" y="0"/>
            <a:chExt cx="4107440" cy="730207"/>
          </a:xfrm>
        </p:grpSpPr>
        <p:sp>
          <p:nvSpPr>
            <p:cNvPr id="14" name="Freeform 14"/>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4"/>
              <a:stretch>
                <a:fillRect t="-105924" b="-113999"/>
              </a:stretch>
            </a:blipFill>
          </p:spPr>
        </p:sp>
      </p:grpSp>
      <p:grpSp>
        <p:nvGrpSpPr>
          <p:cNvPr id="15" name="Group 15"/>
          <p:cNvGrpSpPr/>
          <p:nvPr/>
        </p:nvGrpSpPr>
        <p:grpSpPr>
          <a:xfrm>
            <a:off x="0" y="9953961"/>
            <a:ext cx="18288000" cy="326685"/>
            <a:chOff x="0" y="0"/>
            <a:chExt cx="4816593" cy="86041"/>
          </a:xfrm>
        </p:grpSpPr>
        <p:sp>
          <p:nvSpPr>
            <p:cNvPr id="16" name="Freeform 16"/>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7" name="TextBox 17"/>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0" name="TextBox 20"/>
          <p:cNvSpPr txBox="1"/>
          <p:nvPr/>
        </p:nvSpPr>
        <p:spPr>
          <a:xfrm>
            <a:off x="2195823" y="5916708"/>
            <a:ext cx="13897058" cy="2655792"/>
          </a:xfrm>
          <a:prstGeom prst="rect">
            <a:avLst/>
          </a:prstGeom>
        </p:spPr>
        <p:txBody>
          <a:bodyPr lIns="0" tIns="0" rIns="0" bIns="0" rtlCol="0" anchor="t">
            <a:spAutoFit/>
          </a:bodyPr>
          <a:lstStyle/>
          <a:p>
            <a:pPr algn="ctr">
              <a:lnSpc>
                <a:spcPct val="150000"/>
              </a:lnSpc>
            </a:pPr>
            <a:r>
              <a:rPr lang="vi-VN" sz="4000" spc="-55" dirty="0">
                <a:solidFill>
                  <a:srgbClr val="FFFFFF"/>
                </a:solidFill>
                <a:latin typeface="Cambria" panose="02040503050406030204" pitchFamily="18" charset="0"/>
                <a:ea typeface="Cambria" panose="02040503050406030204" pitchFamily="18" charset="0"/>
                <a:cs typeface="Montserrat"/>
                <a:sym typeface="Montserrat"/>
              </a:rPr>
              <a:t>Khi xác định yếu tố đầu vào KS được/ không KS được</a:t>
            </a:r>
          </a:p>
          <a:p>
            <a:pPr marL="571500" indent="-571500" algn="ctr">
              <a:lnSpc>
                <a:spcPct val="150000"/>
              </a:lnSpc>
              <a:buFont typeface="Arial" panose="020B0604020202020204" pitchFamily="34" charset="0"/>
              <a:buChar char="•"/>
            </a:pPr>
            <a:r>
              <a:rPr lang="en-US" sz="4000" spc="-55" dirty="0">
                <a:solidFill>
                  <a:srgbClr val="FFFFFF"/>
                </a:solidFill>
                <a:latin typeface="Cambria" panose="02040503050406030204" pitchFamily="18" charset="0"/>
                <a:ea typeface="Cambria" panose="02040503050406030204" pitchFamily="18" charset="0"/>
                <a:cs typeface="Montserrat"/>
                <a:sym typeface="Montserrat"/>
              </a:rPr>
              <a:t>H</a:t>
            </a:r>
            <a:r>
              <a:rPr lang="vi-VN" sz="4000" spc="-55" dirty="0">
                <a:solidFill>
                  <a:srgbClr val="FFFFFF"/>
                </a:solidFill>
                <a:latin typeface="Cambria" panose="02040503050406030204" pitchFamily="18" charset="0"/>
                <a:ea typeface="Cambria" panose="02040503050406030204" pitchFamily="18" charset="0"/>
                <a:cs typeface="Montserrat"/>
                <a:sym typeface="Montserrat"/>
              </a:rPr>
              <a:t>àm mục tiêu và ràng buộc được đánh giá </a:t>
            </a:r>
            <a:endParaRPr lang="en-US" sz="4000" spc="-55" dirty="0">
              <a:solidFill>
                <a:srgbClr val="FFFFFF"/>
              </a:solidFill>
              <a:latin typeface="Cambria" panose="02040503050406030204" pitchFamily="18" charset="0"/>
              <a:ea typeface="Cambria" panose="02040503050406030204" pitchFamily="18" charset="0"/>
              <a:cs typeface="Montserrat"/>
              <a:sym typeface="Montserrat"/>
            </a:endParaRPr>
          </a:p>
          <a:p>
            <a:pPr marL="571500" indent="-571500" algn="ctr">
              <a:lnSpc>
                <a:spcPct val="150000"/>
              </a:lnSpc>
              <a:buFont typeface="Arial" panose="020B0604020202020204" pitchFamily="34" charset="0"/>
              <a:buChar char="•"/>
            </a:pPr>
            <a:r>
              <a:rPr lang="en-US" sz="4000" spc="-55" dirty="0">
                <a:solidFill>
                  <a:srgbClr val="FFFFFF"/>
                </a:solidFill>
                <a:latin typeface="Cambria" panose="02040503050406030204" pitchFamily="18" charset="0"/>
                <a:ea typeface="Cambria" panose="02040503050406030204" pitchFamily="18" charset="0"/>
                <a:cs typeface="Montserrat"/>
                <a:sym typeface="Montserrat"/>
              </a:rPr>
              <a:t>Y</a:t>
            </a:r>
            <a:r>
              <a:rPr lang="vi-VN" sz="4000" spc="-55" dirty="0">
                <a:solidFill>
                  <a:srgbClr val="FFFFFF"/>
                </a:solidFill>
                <a:latin typeface="Cambria" panose="02040503050406030204" pitchFamily="18" charset="0"/>
                <a:ea typeface="Cambria" panose="02040503050406030204" pitchFamily="18" charset="0"/>
                <a:cs typeface="Montserrat"/>
                <a:sym typeface="Montserrat"/>
              </a:rPr>
              <a:t>ếu tố đầu ra của mô hình được xác</a:t>
            </a:r>
            <a:r>
              <a:rPr lang="en-US" sz="4000" spc="-55" dirty="0">
                <a:solidFill>
                  <a:srgbClr val="FFFFFF"/>
                </a:solidFill>
                <a:latin typeface="Cambria" panose="02040503050406030204" pitchFamily="18" charset="0"/>
                <a:ea typeface="Cambria" panose="02040503050406030204" pitchFamily="18" charset="0"/>
                <a:cs typeface="Montserrat"/>
                <a:sym typeface="Montserrat"/>
              </a:rPr>
              <a:t> </a:t>
            </a:r>
            <a:r>
              <a:rPr lang="en-US" sz="4000" spc="-55" dirty="0" err="1">
                <a:solidFill>
                  <a:srgbClr val="FFFFFF"/>
                </a:solidFill>
                <a:latin typeface="Cambria" panose="02040503050406030204" pitchFamily="18" charset="0"/>
                <a:ea typeface="Cambria" panose="02040503050406030204" pitchFamily="18" charset="0"/>
                <a:cs typeface="Montserrat"/>
                <a:sym typeface="Montserrat"/>
              </a:rPr>
              <a:t>định</a:t>
            </a:r>
            <a:endParaRPr lang="vi-VN" sz="4000" spc="-55"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23" name="TextBox 7">
            <a:extLst>
              <a:ext uri="{FF2B5EF4-FFF2-40B4-BE49-F238E27FC236}">
                <a16:creationId xmlns:a16="http://schemas.microsoft.com/office/drawing/2014/main" id="{7A36D439-4B5F-432F-B035-8668B7CEE8CC}"/>
              </a:ext>
            </a:extLst>
          </p:cNvPr>
          <p:cNvSpPr txBox="1"/>
          <p:nvPr/>
        </p:nvSpPr>
        <p:spPr>
          <a:xfrm>
            <a:off x="4191000" y="4443529"/>
            <a:ext cx="10471899" cy="1052339"/>
          </a:xfrm>
          <a:prstGeom prst="rect">
            <a:avLst/>
          </a:prstGeom>
        </p:spPr>
        <p:txBody>
          <a:bodyPr lIns="0" tIns="0" rIns="0" bIns="0" rtlCol="0" anchor="t">
            <a:spAutoFit/>
          </a:bodyPr>
          <a:lstStyle/>
          <a:p>
            <a:pPr algn="ctr">
              <a:lnSpc>
                <a:spcPts val="8964"/>
              </a:lnSpc>
              <a:spcBef>
                <a:spcPct val="0"/>
              </a:spcBef>
            </a:pPr>
            <a:r>
              <a:rPr lang="vi-VN" sz="6403"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6403" b="1" dirty="0">
              <a:solidFill>
                <a:srgbClr val="FFD600"/>
              </a:solidFill>
              <a:latin typeface="Cambria" panose="02040503050406030204" pitchFamily="18" charset="0"/>
              <a:ea typeface="Cambria" panose="02040503050406030204" pitchFamily="18" charset="0"/>
              <a:cs typeface="League Spartan"/>
              <a:sym typeface="League Spart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1C197E93-28E1-456C-97E8-300431883654}"/>
              </a:ext>
            </a:extLst>
          </p:cNvPr>
          <p:cNvPicPr>
            <a:picLocks noChangeAspect="1"/>
          </p:cNvPicPr>
          <p:nvPr/>
        </p:nvPicPr>
        <p:blipFill>
          <a:blip r:embed="rId4"/>
          <a:stretch>
            <a:fillRect/>
          </a:stretch>
        </p:blipFill>
        <p:spPr>
          <a:xfrm>
            <a:off x="1359754" y="3314700"/>
            <a:ext cx="15404246" cy="6157285"/>
          </a:xfrm>
          <a:prstGeom prst="rect">
            <a:avLst/>
          </a:prstGeom>
        </p:spPr>
      </p:pic>
    </p:spTree>
    <p:extLst>
      <p:ext uri="{BB962C8B-B14F-4D97-AF65-F5344CB8AC3E}">
        <p14:creationId xmlns:p14="http://schemas.microsoft.com/office/powerpoint/2010/main" val="35609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AA71F87C-8B5F-4382-8CB3-79B146D45214}"/>
              </a:ext>
            </a:extLst>
          </p:cNvPr>
          <p:cNvPicPr>
            <a:picLocks noChangeAspect="1"/>
          </p:cNvPicPr>
          <p:nvPr/>
        </p:nvPicPr>
        <p:blipFill>
          <a:blip r:embed="rId4"/>
          <a:stretch>
            <a:fillRect/>
          </a:stretch>
        </p:blipFill>
        <p:spPr>
          <a:xfrm>
            <a:off x="1295042" y="2476500"/>
            <a:ext cx="14774757" cy="7303432"/>
          </a:xfrm>
          <a:prstGeom prst="rect">
            <a:avLst/>
          </a:prstGeom>
        </p:spPr>
      </p:pic>
    </p:spTree>
    <p:extLst>
      <p:ext uri="{BB962C8B-B14F-4D97-AF65-F5344CB8AC3E}">
        <p14:creationId xmlns:p14="http://schemas.microsoft.com/office/powerpoint/2010/main" val="1318753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8" name="TextBox 16">
            <a:extLst>
              <a:ext uri="{FF2B5EF4-FFF2-40B4-BE49-F238E27FC236}">
                <a16:creationId xmlns:a16="http://schemas.microsoft.com/office/drawing/2014/main" id="{78D057B6-EB9A-4882-AF6A-E3132E8526C7}"/>
              </a:ext>
            </a:extLst>
          </p:cNvPr>
          <p:cNvSpPr txBox="1"/>
          <p:nvPr/>
        </p:nvSpPr>
        <p:spPr>
          <a:xfrm>
            <a:off x="1788824" y="1325641"/>
            <a:ext cx="15092569" cy="1011431"/>
          </a:xfrm>
          <a:prstGeom prst="rect">
            <a:avLst/>
          </a:prstGeom>
        </p:spPr>
        <p:txBody>
          <a:bodyPr wrap="square" lIns="0" tIns="0" rIns="0" bIns="0" rtlCol="0" anchor="t">
            <a:spAutoFit/>
          </a:bodyPr>
          <a:lstStyle/>
          <a:p>
            <a:pPr algn="ctr">
              <a:lnSpc>
                <a:spcPts val="8964"/>
              </a:lnSpc>
              <a:spcBef>
                <a:spcPct val="0"/>
              </a:spcBef>
            </a:pP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Chuẩn</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bị</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dữ</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liệu</a:t>
            </a:r>
            <a:endParaRPr lang="en-US" sz="5000" b="1" dirty="0">
              <a:solidFill>
                <a:schemeClr val="bg1"/>
              </a:solidFill>
              <a:latin typeface="Cambria" panose="02040503050406030204" pitchFamily="18" charset="0"/>
              <a:ea typeface="Cambria" panose="02040503050406030204" pitchFamily="18" charset="0"/>
              <a:cs typeface="League Spartan"/>
              <a:sym typeface="League Spartan"/>
            </a:endParaRPr>
          </a:p>
        </p:txBody>
      </p:sp>
      <p:sp>
        <p:nvSpPr>
          <p:cNvPr id="20" name="TextBox 19">
            <a:extLst>
              <a:ext uri="{FF2B5EF4-FFF2-40B4-BE49-F238E27FC236}">
                <a16:creationId xmlns:a16="http://schemas.microsoft.com/office/drawing/2014/main" id="{2D944D8E-ABFA-4AD5-BB4D-A965764AF1DC}"/>
              </a:ext>
            </a:extLst>
          </p:cNvPr>
          <p:cNvSpPr txBox="1"/>
          <p:nvPr/>
        </p:nvSpPr>
        <p:spPr>
          <a:xfrm>
            <a:off x="1772782" y="3305333"/>
            <a:ext cx="15092569" cy="4401205"/>
          </a:xfrm>
          <a:prstGeom prst="rect">
            <a:avLst/>
          </a:prstGeom>
          <a:noFill/>
        </p:spPr>
        <p:txBody>
          <a:bodyPr wrap="square">
            <a:spAutoFit/>
          </a:bodyPr>
          <a:lstStyle/>
          <a:p>
            <a:pPr algn="just"/>
            <a:r>
              <a:rPr lang="vi-VN" sz="4000" dirty="0">
                <a:solidFill>
                  <a:schemeClr val="bg1"/>
                </a:solidFill>
                <a:latin typeface="Cambria" panose="02040503050406030204" pitchFamily="18" charset="0"/>
                <a:ea typeface="Cambria" panose="02040503050406030204" pitchFamily="18" charset="0"/>
              </a:rPr>
              <a:t>Dữ liệu là giá trị của những đầu vào không điều khiển trong mô hình</a:t>
            </a:r>
            <a:endParaRPr lang="en-US" sz="4000" dirty="0">
              <a:solidFill>
                <a:schemeClr val="bg1"/>
              </a:solidFill>
              <a:latin typeface="Cambria" panose="02040503050406030204" pitchFamily="18" charset="0"/>
              <a:ea typeface="Cambria" panose="02040503050406030204" pitchFamily="18" charset="0"/>
            </a:endParaRPr>
          </a:p>
          <a:p>
            <a:pPr algn="just"/>
            <a:endParaRPr lang="en-US" sz="4000" dirty="0">
              <a:solidFill>
                <a:schemeClr val="bg1"/>
              </a:solidFill>
              <a:latin typeface="Cambria" panose="02040503050406030204" pitchFamily="18" charset="0"/>
              <a:ea typeface="Cambria" panose="02040503050406030204" pitchFamily="18" charset="0"/>
            </a:endParaRPr>
          </a:p>
          <a:p>
            <a:pPr algn="just"/>
            <a:r>
              <a:rPr lang="vi-VN" sz="4000" dirty="0">
                <a:solidFill>
                  <a:schemeClr val="bg1"/>
                </a:solidFill>
                <a:latin typeface="Cambria" panose="02040503050406030204" pitchFamily="18" charset="0"/>
                <a:ea typeface="Cambria" panose="02040503050406030204" pitchFamily="18" charset="0"/>
              </a:rPr>
              <a:t>Trước khi giải và phân tích mô hình, dữ liệu phải được xác định </a:t>
            </a:r>
            <a:endParaRPr lang="en-US" sz="4000" dirty="0">
              <a:solidFill>
                <a:schemeClr val="bg1"/>
              </a:solidFill>
              <a:latin typeface="Cambria" panose="02040503050406030204" pitchFamily="18" charset="0"/>
              <a:ea typeface="Cambria" panose="02040503050406030204" pitchFamily="18" charset="0"/>
            </a:endParaRPr>
          </a:p>
          <a:p>
            <a:pPr algn="just"/>
            <a:endParaRPr lang="en-US" sz="4000" dirty="0">
              <a:solidFill>
                <a:schemeClr val="bg1"/>
              </a:solidFill>
              <a:latin typeface="Cambria" panose="02040503050406030204" pitchFamily="18" charset="0"/>
              <a:ea typeface="Cambria" panose="02040503050406030204" pitchFamily="18" charset="0"/>
            </a:endParaRPr>
          </a:p>
          <a:p>
            <a:pPr algn="just"/>
            <a:r>
              <a:rPr lang="vi-VN" sz="4000" dirty="0">
                <a:solidFill>
                  <a:schemeClr val="bg1"/>
                </a:solidFill>
                <a:latin typeface="Cambria" panose="02040503050406030204" pitchFamily="18" charset="0"/>
                <a:ea typeface="Cambria" panose="02040503050406030204" pitchFamily="18" charset="0"/>
              </a:rPr>
              <a:t>Khi dữ liệu/ giá trị đầu vào không sẵn có, nhà phân tích cần bộ phận kế toán cho biết dữ liệu lợi nhuận cận biên, định mức thời gian sản xuất, năng lực sản xuất.</a:t>
            </a:r>
          </a:p>
        </p:txBody>
      </p:sp>
    </p:spTree>
    <p:extLst>
      <p:ext uri="{BB962C8B-B14F-4D97-AF65-F5344CB8AC3E}">
        <p14:creationId xmlns:p14="http://schemas.microsoft.com/office/powerpoint/2010/main" val="146880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8" name="TextBox 16">
            <a:extLst>
              <a:ext uri="{FF2B5EF4-FFF2-40B4-BE49-F238E27FC236}">
                <a16:creationId xmlns:a16="http://schemas.microsoft.com/office/drawing/2014/main" id="{78D057B6-EB9A-4882-AF6A-E3132E8526C7}"/>
              </a:ext>
            </a:extLst>
          </p:cNvPr>
          <p:cNvSpPr txBox="1"/>
          <p:nvPr/>
        </p:nvSpPr>
        <p:spPr>
          <a:xfrm>
            <a:off x="1788824" y="1325641"/>
            <a:ext cx="15092569" cy="1011431"/>
          </a:xfrm>
          <a:prstGeom prst="rect">
            <a:avLst/>
          </a:prstGeom>
        </p:spPr>
        <p:txBody>
          <a:bodyPr wrap="square" lIns="0" tIns="0" rIns="0" bIns="0" rtlCol="0" anchor="t">
            <a:spAutoFit/>
          </a:bodyPr>
          <a:lstStyle/>
          <a:p>
            <a:pPr algn="ctr">
              <a:lnSpc>
                <a:spcPts val="8964"/>
              </a:lnSpc>
              <a:spcBef>
                <a:spcPct val="0"/>
              </a:spcBef>
            </a:pP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Giải</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mô</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hình</a:t>
            </a:r>
            <a:endParaRPr lang="en-US" sz="5000" b="1" dirty="0">
              <a:solidFill>
                <a:schemeClr val="bg1"/>
              </a:solidFill>
              <a:latin typeface="Cambria" panose="02040503050406030204" pitchFamily="18" charset="0"/>
              <a:ea typeface="Cambria" panose="02040503050406030204" pitchFamily="18" charset="0"/>
              <a:cs typeface="League Spartan"/>
              <a:sym typeface="League Spartan"/>
            </a:endParaRPr>
          </a:p>
        </p:txBody>
      </p:sp>
      <p:sp>
        <p:nvSpPr>
          <p:cNvPr id="20" name="TextBox 19">
            <a:extLst>
              <a:ext uri="{FF2B5EF4-FFF2-40B4-BE49-F238E27FC236}">
                <a16:creationId xmlns:a16="http://schemas.microsoft.com/office/drawing/2014/main" id="{2D944D8E-ABFA-4AD5-BB4D-A965764AF1DC}"/>
              </a:ext>
            </a:extLst>
          </p:cNvPr>
          <p:cNvSpPr txBox="1"/>
          <p:nvPr/>
        </p:nvSpPr>
        <p:spPr>
          <a:xfrm>
            <a:off x="1143002" y="2743268"/>
            <a:ext cx="15926656" cy="6247864"/>
          </a:xfrm>
          <a:prstGeom prst="rect">
            <a:avLst/>
          </a:prstGeom>
          <a:noFill/>
        </p:spPr>
        <p:txBody>
          <a:bodyPr wrap="square">
            <a:spAutoFit/>
          </a:bodyPr>
          <a:lstStyle/>
          <a:p>
            <a:pPr algn="just"/>
            <a:r>
              <a:rPr lang="vi-VN" sz="4000" dirty="0">
                <a:solidFill>
                  <a:schemeClr val="bg1"/>
                </a:solidFill>
                <a:latin typeface="Cambria" panose="02040503050406030204" pitchFamily="18" charset="0"/>
                <a:ea typeface="Cambria" panose="02040503050406030204" pitchFamily="18" charset="0"/>
              </a:rPr>
              <a:t>Nhà phân tích sẽ tính giá trị biến quyết định </a:t>
            </a:r>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a:t>
            </a:r>
            <a:r>
              <a:rPr lang="vi-VN" sz="4000" dirty="0">
                <a:solidFill>
                  <a:schemeClr val="bg1"/>
                </a:solidFill>
                <a:latin typeface="Cambria" panose="02040503050406030204" pitchFamily="18" charset="0"/>
                <a:ea typeface="Cambria" panose="02040503050406030204" pitchFamily="18" charset="0"/>
              </a:rPr>
              <a:t> kết quả đầu ra của mô hình tốt nhất</a:t>
            </a:r>
          </a:p>
          <a:p>
            <a:pPr algn="just"/>
            <a:r>
              <a:rPr lang="vi-VN" sz="4000" b="1" dirty="0">
                <a:solidFill>
                  <a:srgbClr val="FFFF00"/>
                </a:solidFill>
                <a:latin typeface="Cambria" panose="02040503050406030204" pitchFamily="18" charset="0"/>
                <a:ea typeface="Cambria" panose="02040503050406030204" pitchFamily="18" charset="0"/>
              </a:rPr>
              <a:t>PP thử và sai: </a:t>
            </a:r>
            <a:r>
              <a:rPr lang="vi-VN" sz="4000" dirty="0">
                <a:solidFill>
                  <a:schemeClr val="bg1"/>
                </a:solidFill>
                <a:latin typeface="Cambria" panose="02040503050406030204" pitchFamily="18" charset="0"/>
                <a:ea typeface="Cambria" panose="02040503050406030204" pitchFamily="18" charset="0"/>
              </a:rPr>
              <a:t>kiểm tra và đánh giá lượng sản phẩm sản xuất </a:t>
            </a:r>
          </a:p>
          <a:p>
            <a:pPr marL="571500" indent="-571500" algn="just">
              <a:buFont typeface="Arial" panose="020B0604020202020204" pitchFamily="34" charset="0"/>
              <a:buChar char="•"/>
            </a:pPr>
            <a:r>
              <a:rPr lang="vi-VN" sz="4000" dirty="0">
                <a:solidFill>
                  <a:schemeClr val="bg1"/>
                </a:solidFill>
                <a:latin typeface="Cambria" panose="02040503050406030204" pitchFamily="18" charset="0"/>
                <a:ea typeface="Cambria" panose="02040503050406030204" pitchFamily="18" charset="0"/>
              </a:rPr>
              <a:t>Nếu phương án riêng không thoả mãn ràng buộc của mô hình</a:t>
            </a:r>
          </a:p>
          <a:p>
            <a:pPr algn="just"/>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vi-VN" sz="4000" dirty="0">
                <a:solidFill>
                  <a:schemeClr val="bg1"/>
                </a:solidFill>
                <a:latin typeface="Cambria" panose="02040503050406030204" pitchFamily="18" charset="0"/>
                <a:ea typeface="Cambria" panose="02040503050406030204" pitchFamily="18" charset="0"/>
              </a:rPr>
              <a:t> </a:t>
            </a:r>
            <a:r>
              <a:rPr lang="vi-VN" sz="4000" i="1" dirty="0">
                <a:solidFill>
                  <a:schemeClr val="bg1"/>
                </a:solidFill>
                <a:latin typeface="Cambria" panose="02040503050406030204" pitchFamily="18" charset="0"/>
                <a:ea typeface="Cambria" panose="02040503050406030204" pitchFamily="18" charset="0"/>
              </a:rPr>
              <a:t>bị loại khỏi, là giá trị không chấp nhận </a:t>
            </a:r>
          </a:p>
          <a:p>
            <a:pPr marL="571500" indent="-571500" algn="just">
              <a:buFont typeface="Arial" panose="020B0604020202020204" pitchFamily="34" charset="0"/>
              <a:buChar char="•"/>
            </a:pPr>
            <a:r>
              <a:rPr lang="vi-VN" sz="4000" dirty="0">
                <a:solidFill>
                  <a:schemeClr val="bg1"/>
                </a:solidFill>
                <a:latin typeface="Cambria" panose="02040503050406030204" pitchFamily="18" charset="0"/>
                <a:ea typeface="Cambria" panose="02040503050406030204" pitchFamily="18" charset="0"/>
              </a:rPr>
              <a:t>Nếu tất cả những ràng buộc thoả mãn</a:t>
            </a:r>
          </a:p>
          <a:p>
            <a:pPr algn="just"/>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vi-VN" sz="4000" dirty="0">
                <a:solidFill>
                  <a:schemeClr val="bg1"/>
                </a:solidFill>
                <a:latin typeface="Cambria" panose="02040503050406030204" pitchFamily="18" charset="0"/>
                <a:ea typeface="Cambria" panose="02040503050406030204" pitchFamily="18" charset="0"/>
              </a:rPr>
              <a:t> </a:t>
            </a:r>
            <a:r>
              <a:rPr lang="vi-VN" sz="4000" i="1" dirty="0">
                <a:solidFill>
                  <a:schemeClr val="bg1"/>
                </a:solidFill>
                <a:latin typeface="Cambria" panose="02040503050406030204" pitchFamily="18" charset="0"/>
                <a:ea typeface="Cambria" panose="02040503050406030204" pitchFamily="18" charset="0"/>
              </a:rPr>
              <a:t>phương án tối ưu.</a:t>
            </a:r>
          </a:p>
          <a:p>
            <a:pPr algn="just"/>
            <a:r>
              <a:rPr lang="vi-VN" sz="4000" b="1" dirty="0">
                <a:solidFill>
                  <a:srgbClr val="FFFF00"/>
                </a:solidFill>
                <a:latin typeface="Cambria" panose="02040503050406030204" pitchFamily="18" charset="0"/>
                <a:ea typeface="Cambria" panose="02040503050406030204" pitchFamily="18" charset="0"/>
              </a:rPr>
              <a:t>Hạn chế PP thử &amp; sai: </a:t>
            </a:r>
            <a:r>
              <a:rPr lang="vi-VN" sz="4000" dirty="0">
                <a:solidFill>
                  <a:schemeClr val="bg1"/>
                </a:solidFill>
                <a:latin typeface="Cambria" panose="02040503050406030204" pitchFamily="18" charset="0"/>
                <a:ea typeface="Cambria" panose="02040503050406030204" pitchFamily="18" charset="0"/>
              </a:rPr>
              <a:t>không cung cấp giải pháp tốt nhất &amp; không hiệu quả khi nhiều phương án lựa chọn</a:t>
            </a:r>
          </a:p>
          <a:p>
            <a:pPr algn="just"/>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vi-VN" sz="4000" dirty="0">
                <a:solidFill>
                  <a:schemeClr val="bg1"/>
                </a:solidFill>
                <a:latin typeface="Cambria" panose="02040503050406030204" pitchFamily="18" charset="0"/>
                <a:ea typeface="Cambria" panose="02040503050406030204" pitchFamily="18" charset="0"/>
              </a:rPr>
              <a:t> </a:t>
            </a:r>
            <a:r>
              <a:rPr lang="vi-VN" sz="4000" i="1" dirty="0">
                <a:solidFill>
                  <a:schemeClr val="bg1"/>
                </a:solidFill>
                <a:latin typeface="Cambria" panose="02040503050406030204" pitchFamily="18" charset="0"/>
                <a:ea typeface="Cambria" panose="02040503050406030204" pitchFamily="18" charset="0"/>
              </a:rPr>
              <a:t>Giải pháp sản xuất đặc biệt ra đời</a:t>
            </a:r>
          </a:p>
        </p:txBody>
      </p:sp>
    </p:spTree>
    <p:extLst>
      <p:ext uri="{BB962C8B-B14F-4D97-AF65-F5344CB8AC3E}">
        <p14:creationId xmlns:p14="http://schemas.microsoft.com/office/powerpoint/2010/main" val="2010305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AC16DB1-3113-4A16-8BBC-46BA10EEC8FB}"/>
              </a:ext>
            </a:extLst>
          </p:cNvPr>
          <p:cNvPicPr>
            <a:picLocks noChangeAspect="1"/>
          </p:cNvPicPr>
          <p:nvPr/>
        </p:nvPicPr>
        <p:blipFill>
          <a:blip r:embed="rId4"/>
          <a:stretch>
            <a:fillRect/>
          </a:stretch>
        </p:blipFill>
        <p:spPr>
          <a:xfrm>
            <a:off x="1219200" y="3242768"/>
            <a:ext cx="16231511" cy="6631258"/>
          </a:xfrm>
          <a:prstGeom prst="rect">
            <a:avLst/>
          </a:prstGeom>
        </p:spPr>
      </p:pic>
    </p:spTree>
    <p:extLst>
      <p:ext uri="{BB962C8B-B14F-4D97-AF65-F5344CB8AC3E}">
        <p14:creationId xmlns:p14="http://schemas.microsoft.com/office/powerpoint/2010/main" val="370903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8" name="TextBox 16">
            <a:extLst>
              <a:ext uri="{FF2B5EF4-FFF2-40B4-BE49-F238E27FC236}">
                <a16:creationId xmlns:a16="http://schemas.microsoft.com/office/drawing/2014/main" id="{78D057B6-EB9A-4882-AF6A-E3132E8526C7}"/>
              </a:ext>
            </a:extLst>
          </p:cNvPr>
          <p:cNvSpPr txBox="1"/>
          <p:nvPr/>
        </p:nvSpPr>
        <p:spPr>
          <a:xfrm>
            <a:off x="1788824" y="1325641"/>
            <a:ext cx="15092569" cy="1011431"/>
          </a:xfrm>
          <a:prstGeom prst="rect">
            <a:avLst/>
          </a:prstGeom>
        </p:spPr>
        <p:txBody>
          <a:bodyPr wrap="square" lIns="0" tIns="0" rIns="0" bIns="0" rtlCol="0" anchor="t">
            <a:spAutoFit/>
          </a:bodyPr>
          <a:lstStyle/>
          <a:p>
            <a:pPr algn="ctr">
              <a:lnSpc>
                <a:spcPts val="8964"/>
              </a:lnSpc>
              <a:spcBef>
                <a:spcPct val="0"/>
              </a:spcBef>
            </a:pP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Tạo</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báo</a:t>
            </a:r>
            <a:r>
              <a:rPr lang="en-US" sz="50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5000" b="1" dirty="0" err="1">
                <a:solidFill>
                  <a:schemeClr val="bg1"/>
                </a:solidFill>
                <a:latin typeface="Cambria" panose="02040503050406030204" pitchFamily="18" charset="0"/>
                <a:ea typeface="Cambria" panose="02040503050406030204" pitchFamily="18" charset="0"/>
                <a:cs typeface="League Spartan"/>
                <a:sym typeface="League Spartan"/>
              </a:rPr>
              <a:t>cáo</a:t>
            </a:r>
            <a:endParaRPr lang="en-US" sz="5000" b="1" dirty="0">
              <a:solidFill>
                <a:schemeClr val="bg1"/>
              </a:solidFill>
              <a:latin typeface="Cambria" panose="02040503050406030204" pitchFamily="18" charset="0"/>
              <a:ea typeface="Cambria" panose="02040503050406030204" pitchFamily="18" charset="0"/>
              <a:cs typeface="League Spartan"/>
              <a:sym typeface="League Spartan"/>
            </a:endParaRPr>
          </a:p>
        </p:txBody>
      </p:sp>
      <p:sp>
        <p:nvSpPr>
          <p:cNvPr id="20" name="TextBox 19">
            <a:extLst>
              <a:ext uri="{FF2B5EF4-FFF2-40B4-BE49-F238E27FC236}">
                <a16:creationId xmlns:a16="http://schemas.microsoft.com/office/drawing/2014/main" id="{2D944D8E-ABFA-4AD5-BB4D-A965764AF1DC}"/>
              </a:ext>
            </a:extLst>
          </p:cNvPr>
          <p:cNvSpPr txBox="1"/>
          <p:nvPr/>
        </p:nvSpPr>
        <p:spPr>
          <a:xfrm>
            <a:off x="1371780" y="3616936"/>
            <a:ext cx="15926656" cy="3170099"/>
          </a:xfrm>
          <a:prstGeom prst="rect">
            <a:avLst/>
          </a:prstGeom>
          <a:noFill/>
        </p:spPr>
        <p:txBody>
          <a:bodyPr wrap="square">
            <a:spAutoFit/>
          </a:bodyPr>
          <a:lstStyle/>
          <a:p>
            <a:pPr algn="just"/>
            <a:r>
              <a:rPr lang="vi-VN" sz="4000" dirty="0">
                <a:solidFill>
                  <a:schemeClr val="bg1"/>
                </a:solidFill>
                <a:latin typeface="Cambria" panose="02040503050406030204" pitchFamily="18" charset="0"/>
                <a:ea typeface="Cambria" panose="02040503050406030204" pitchFamily="18" charset="0"/>
              </a:rPr>
              <a:t>Chuẩn bị bảng báo cáo dựa vào lời giải mô hình là một phần của PTĐL. </a:t>
            </a:r>
          </a:p>
          <a:p>
            <a:pPr algn="just"/>
            <a:endParaRPr lang="vi-VN" sz="4000" dirty="0">
              <a:solidFill>
                <a:schemeClr val="bg1"/>
              </a:solidFill>
              <a:latin typeface="Cambria" panose="02040503050406030204" pitchFamily="18" charset="0"/>
              <a:ea typeface="Cambria" panose="02040503050406030204" pitchFamily="18" charset="0"/>
            </a:endParaRPr>
          </a:p>
          <a:p>
            <a:pPr algn="just"/>
            <a:r>
              <a:rPr lang="vi-VN" sz="4000" dirty="0">
                <a:solidFill>
                  <a:schemeClr val="bg1"/>
                </a:solidFill>
                <a:latin typeface="Cambria" panose="02040503050406030204" pitchFamily="18" charset="0"/>
                <a:ea typeface="Cambria" panose="02040503050406030204" pitchFamily="18" charset="0"/>
              </a:rPr>
              <a:t>Bảng báo cáo bao gồm kiến nghị và thông tin thích đáng về kết quả </a:t>
            </a:r>
            <a:endParaRPr lang="en-US" sz="4000" dirty="0">
              <a:solidFill>
                <a:schemeClr val="bg1"/>
              </a:solidFill>
              <a:latin typeface="Cambria" panose="02040503050406030204" pitchFamily="18" charset="0"/>
              <a:ea typeface="Cambria" panose="02040503050406030204" pitchFamily="18" charset="0"/>
            </a:endParaRPr>
          </a:p>
          <a:p>
            <a:pPr algn="just"/>
            <a:endParaRPr lang="vi-VN" sz="4000" dirty="0">
              <a:solidFill>
                <a:schemeClr val="bg1"/>
              </a:solidFill>
              <a:latin typeface="Cambria" panose="02040503050406030204" pitchFamily="18" charset="0"/>
              <a:ea typeface="Cambria" panose="02040503050406030204" pitchFamily="18" charset="0"/>
            </a:endParaRPr>
          </a:p>
          <a:p>
            <a:pPr algn="just"/>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vi-VN" sz="4000" dirty="0">
                <a:solidFill>
                  <a:schemeClr val="bg1"/>
                </a:solidFill>
                <a:latin typeface="Cambria" panose="02040503050406030204" pitchFamily="18" charset="0"/>
                <a:ea typeface="Cambria" panose="02040503050406030204" pitchFamily="18" charset="0"/>
              </a:rPr>
              <a:t> hỗ trợ cho người quyết định</a:t>
            </a:r>
          </a:p>
        </p:txBody>
      </p:sp>
    </p:spTree>
    <p:extLst>
      <p:ext uri="{BB962C8B-B14F-4D97-AF65-F5344CB8AC3E}">
        <p14:creationId xmlns:p14="http://schemas.microsoft.com/office/powerpoint/2010/main" val="216475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9953961"/>
            <a:ext cx="13371949" cy="326685"/>
            <a:chOff x="0" y="0"/>
            <a:chExt cx="3521830" cy="86041"/>
          </a:xfrm>
        </p:grpSpPr>
        <p:sp>
          <p:nvSpPr>
            <p:cNvPr id="3" name="Freeform 3"/>
            <p:cNvSpPr/>
            <p:nvPr/>
          </p:nvSpPr>
          <p:spPr>
            <a:xfrm>
              <a:off x="0" y="0"/>
              <a:ext cx="3521830" cy="86041"/>
            </a:xfrm>
            <a:custGeom>
              <a:avLst/>
              <a:gdLst/>
              <a:ahLst/>
              <a:cxnLst/>
              <a:rect l="l" t="t" r="r" b="b"/>
              <a:pathLst>
                <a:path w="3521830" h="86041">
                  <a:moveTo>
                    <a:pt x="0" y="0"/>
                  </a:moveTo>
                  <a:lnTo>
                    <a:pt x="3521830" y="0"/>
                  </a:lnTo>
                  <a:lnTo>
                    <a:pt x="3521830" y="86041"/>
                  </a:lnTo>
                  <a:lnTo>
                    <a:pt x="0" y="86041"/>
                  </a:lnTo>
                  <a:close/>
                </a:path>
              </a:pathLst>
            </a:custGeom>
            <a:solidFill>
              <a:srgbClr val="FFD600"/>
            </a:solidFill>
          </p:spPr>
        </p:sp>
        <p:sp>
          <p:nvSpPr>
            <p:cNvPr id="4" name="TextBox 4"/>
            <p:cNvSpPr txBox="1"/>
            <p:nvPr/>
          </p:nvSpPr>
          <p:spPr>
            <a:xfrm>
              <a:off x="0" y="28575"/>
              <a:ext cx="3521830" cy="57466"/>
            </a:xfrm>
            <a:prstGeom prst="rect">
              <a:avLst/>
            </a:prstGeom>
          </p:spPr>
          <p:txBody>
            <a:bodyPr lIns="50800" tIns="50800" rIns="50800" bIns="50800" rtlCol="0" anchor="ctr"/>
            <a:lstStyle/>
            <a:p>
              <a:pPr algn="ctr">
                <a:lnSpc>
                  <a:spcPts val="2313"/>
                </a:lnSpc>
              </a:pPr>
              <a:endParaRPr/>
            </a:p>
          </p:txBody>
        </p:sp>
      </p:grpSp>
      <p:sp>
        <p:nvSpPr>
          <p:cNvPr id="7" name="Freeform 7"/>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527336" y="1148436"/>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7383" r="-16750" b="-9354"/>
              </a:stretch>
            </a:blipFill>
          </p:spPr>
        </p:sp>
      </p:grpSp>
      <p:grpSp>
        <p:nvGrpSpPr>
          <p:cNvPr id="13" name="Group 13"/>
          <p:cNvGrpSpPr/>
          <p:nvPr/>
        </p:nvGrpSpPr>
        <p:grpSpPr>
          <a:xfrm>
            <a:off x="8645716" y="-837617"/>
            <a:ext cx="1675234" cy="16752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12622444" y="9355966"/>
            <a:ext cx="1849361" cy="18493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9" name="Group 19"/>
          <p:cNvGrpSpPr/>
          <p:nvPr/>
        </p:nvGrpSpPr>
        <p:grpSpPr>
          <a:xfrm>
            <a:off x="14519128" y="6518128"/>
            <a:ext cx="7537744" cy="75377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22" name="TextBox 22"/>
          <p:cNvSpPr txBox="1"/>
          <p:nvPr/>
        </p:nvSpPr>
        <p:spPr>
          <a:xfrm>
            <a:off x="875193" y="946112"/>
            <a:ext cx="8544477" cy="1384995"/>
          </a:xfrm>
          <a:prstGeom prst="rect">
            <a:avLst/>
          </a:prstGeom>
        </p:spPr>
        <p:txBody>
          <a:bodyPr wrap="square" lIns="0" tIns="0" rIns="0" bIns="0" rtlCol="0" anchor="t">
            <a:spAutoFit/>
          </a:bodyPr>
          <a:lstStyle/>
          <a:p>
            <a:pPr algn="l">
              <a:spcBef>
                <a:spcPct val="0"/>
              </a:spcBef>
            </a:pPr>
            <a:r>
              <a:rPr lang="vi-VN"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rPr>
              <a:t>MÔ HÌNH CHI PHÍ, DOANH THU VÀ LỢI NHUẬN</a:t>
            </a:r>
            <a:endParaRPr lang="en-US"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endParaRPr>
          </a:p>
        </p:txBody>
      </p:sp>
      <p:sp>
        <p:nvSpPr>
          <p:cNvPr id="26" name="TextBox 26"/>
          <p:cNvSpPr txBox="1"/>
          <p:nvPr/>
        </p:nvSpPr>
        <p:spPr>
          <a:xfrm>
            <a:off x="1103340" y="2870502"/>
            <a:ext cx="8912362" cy="2154436"/>
          </a:xfrm>
          <a:prstGeom prst="rect">
            <a:avLst/>
          </a:prstGeom>
        </p:spPr>
        <p:txBody>
          <a:bodyPr wrap="square" lIns="0" tIns="0" rIns="0" bIns="0" rtlCol="0" anchor="t">
            <a:spAutoFit/>
          </a:bodyPr>
          <a:lstStyle/>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M</a:t>
            </a:r>
            <a:r>
              <a:rPr lang="en-US" sz="3500" b="1" dirty="0" err="1">
                <a:solidFill>
                  <a:srgbClr val="FFFF00"/>
                </a:solidFill>
                <a:latin typeface="Tahoma" panose="020B0604030504040204" pitchFamily="34" charset="0"/>
                <a:ea typeface="Tahoma" panose="020B0604030504040204" pitchFamily="34" charset="0"/>
                <a:cs typeface="Tahoma" panose="020B0604030504040204" pitchFamily="34" charset="0"/>
              </a:rPr>
              <a:t>ục</a:t>
            </a:r>
            <a:r>
              <a:rPr lang="en-US" sz="3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3500" b="1" dirty="0" err="1">
                <a:solidFill>
                  <a:srgbClr val="FFFF00"/>
                </a:solidFill>
                <a:latin typeface="Tahoma" panose="020B0604030504040204" pitchFamily="34" charset="0"/>
                <a:ea typeface="Tahoma" panose="020B0604030504040204" pitchFamily="34" charset="0"/>
                <a:cs typeface="Tahoma" panose="020B0604030504040204" pitchFamily="34" charset="0"/>
              </a:rPr>
              <a:t>đích</a:t>
            </a:r>
            <a:endPar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Xác định chi phí, doanh thu, lợi nhuận dự kiến với khối lượng sản xuất đã biết</a:t>
            </a: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D63BDA7-9EA9-44AB-B889-52CC95C9D715}"/>
              </a:ext>
            </a:extLst>
          </p:cNvPr>
          <p:cNvPicPr>
            <a:picLocks noChangeAspect="1"/>
          </p:cNvPicPr>
          <p:nvPr/>
        </p:nvPicPr>
        <p:blipFill>
          <a:blip r:embed="rId5"/>
          <a:stretch>
            <a:fillRect/>
          </a:stretch>
        </p:blipFill>
        <p:spPr>
          <a:xfrm>
            <a:off x="151017" y="4838700"/>
            <a:ext cx="9907383" cy="4925112"/>
          </a:xfrm>
          <a:prstGeom prst="rect">
            <a:avLst/>
          </a:prstGeom>
        </p:spPr>
      </p:pic>
    </p:spTree>
    <p:extLst>
      <p:ext uri="{BB962C8B-B14F-4D97-AF65-F5344CB8AC3E}">
        <p14:creationId xmlns:p14="http://schemas.microsoft.com/office/powerpoint/2010/main" val="174602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1371600" y="3126738"/>
            <a:ext cx="15411531" cy="922130"/>
            <a:chOff x="0" y="0"/>
            <a:chExt cx="4059004" cy="372645"/>
          </a:xfrm>
        </p:grpSpPr>
        <p:sp>
          <p:nvSpPr>
            <p:cNvPr id="3" name="Freeform 3"/>
            <p:cNvSpPr/>
            <p:nvPr/>
          </p:nvSpPr>
          <p:spPr>
            <a:xfrm>
              <a:off x="0" y="0"/>
              <a:ext cx="4059004" cy="372645"/>
            </a:xfrm>
            <a:custGeom>
              <a:avLst/>
              <a:gdLst/>
              <a:ahLst/>
              <a:cxnLst/>
              <a:rect l="l" t="t" r="r" b="b"/>
              <a:pathLst>
                <a:path w="4059004" h="372645">
                  <a:moveTo>
                    <a:pt x="0" y="0"/>
                  </a:moveTo>
                  <a:lnTo>
                    <a:pt x="4059004" y="0"/>
                  </a:lnTo>
                  <a:lnTo>
                    <a:pt x="4059004" y="372645"/>
                  </a:lnTo>
                  <a:lnTo>
                    <a:pt x="0" y="372645"/>
                  </a:lnTo>
                  <a:close/>
                </a:path>
              </a:pathLst>
            </a:custGeom>
            <a:solidFill>
              <a:srgbClr val="000000">
                <a:alpha val="0"/>
              </a:srgbClr>
            </a:solidFill>
            <a:ln w="38100" cap="sq">
              <a:solidFill>
                <a:srgbClr val="FFD600"/>
              </a:solidFill>
              <a:prstDash val="solid"/>
              <a:miter/>
            </a:ln>
          </p:spPr>
        </p:sp>
        <p:sp>
          <p:nvSpPr>
            <p:cNvPr id="4" name="TextBox 4"/>
            <p:cNvSpPr txBox="1"/>
            <p:nvPr/>
          </p:nvSpPr>
          <p:spPr>
            <a:xfrm>
              <a:off x="0" y="28575"/>
              <a:ext cx="4059004" cy="34407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1" name="Freeform 11"/>
          <p:cNvSpPr/>
          <p:nvPr/>
        </p:nvSpPr>
        <p:spPr>
          <a:xfrm flipV="1">
            <a:off x="0" y="-47625"/>
            <a:ext cx="4248909" cy="3489417"/>
          </a:xfrm>
          <a:custGeom>
            <a:avLst/>
            <a:gdLst/>
            <a:ahLst/>
            <a:cxnLst/>
            <a:rect l="l" t="t" r="r" b="b"/>
            <a:pathLst>
              <a:path w="4248909" h="3489417">
                <a:moveTo>
                  <a:pt x="0" y="3489417"/>
                </a:moveTo>
                <a:lnTo>
                  <a:pt x="4248909" y="3489417"/>
                </a:lnTo>
                <a:lnTo>
                  <a:pt x="4248909" y="0"/>
                </a:lnTo>
                <a:lnTo>
                  <a:pt x="0" y="0"/>
                </a:lnTo>
                <a:lnTo>
                  <a:pt x="0" y="348941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flipH="1" flipV="1">
            <a:off x="14042957" y="-47625"/>
            <a:ext cx="4248909" cy="3489417"/>
          </a:xfrm>
          <a:custGeom>
            <a:avLst/>
            <a:gdLst/>
            <a:ahLst/>
            <a:cxnLst/>
            <a:rect l="l" t="t" r="r" b="b"/>
            <a:pathLst>
              <a:path w="4248909" h="3489417">
                <a:moveTo>
                  <a:pt x="4248909" y="3489417"/>
                </a:moveTo>
                <a:lnTo>
                  <a:pt x="0" y="3489417"/>
                </a:lnTo>
                <a:lnTo>
                  <a:pt x="0" y="0"/>
                </a:lnTo>
                <a:lnTo>
                  <a:pt x="4248909" y="0"/>
                </a:lnTo>
                <a:lnTo>
                  <a:pt x="4248909" y="3489417"/>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0" y="9953961"/>
            <a:ext cx="18288000" cy="326685"/>
            <a:chOff x="0" y="0"/>
            <a:chExt cx="4816593" cy="86041"/>
          </a:xfrm>
        </p:grpSpPr>
        <p:sp>
          <p:nvSpPr>
            <p:cNvPr id="14" name="Freeform 14"/>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5" name="TextBox 15"/>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6" name="TextBox 16"/>
          <p:cNvSpPr txBox="1"/>
          <p:nvPr/>
        </p:nvSpPr>
        <p:spPr>
          <a:xfrm>
            <a:off x="5969068" y="703441"/>
            <a:ext cx="6349864" cy="1052339"/>
          </a:xfrm>
          <a:prstGeom prst="rect">
            <a:avLst/>
          </a:prstGeom>
        </p:spPr>
        <p:txBody>
          <a:bodyPr lIns="0" tIns="0" rIns="0" bIns="0" rtlCol="0" anchor="t">
            <a:spAutoFit/>
          </a:bodyPr>
          <a:lstStyle/>
          <a:p>
            <a:pPr algn="ctr">
              <a:lnSpc>
                <a:spcPts val="8964"/>
              </a:lnSpc>
              <a:spcBef>
                <a:spcPct val="0"/>
              </a:spcBef>
            </a:pPr>
            <a:r>
              <a:rPr lang="en-US" sz="6000" b="1" dirty="0">
                <a:solidFill>
                  <a:srgbClr val="FFD600"/>
                </a:solidFill>
                <a:latin typeface="Cambria" panose="02040503050406030204" pitchFamily="18" charset="0"/>
                <a:ea typeface="Cambria" panose="02040503050406030204" pitchFamily="18" charset="0"/>
                <a:cs typeface="League Spartan"/>
                <a:sym typeface="League Spartan"/>
              </a:rPr>
              <a:t>CHƯƠNG 1</a:t>
            </a:r>
          </a:p>
        </p:txBody>
      </p:sp>
      <p:sp>
        <p:nvSpPr>
          <p:cNvPr id="17" name="TextBox 17"/>
          <p:cNvSpPr txBox="1"/>
          <p:nvPr/>
        </p:nvSpPr>
        <p:spPr>
          <a:xfrm>
            <a:off x="1438235" y="1589825"/>
            <a:ext cx="15411530" cy="1005596"/>
          </a:xfrm>
          <a:prstGeom prst="rect">
            <a:avLst/>
          </a:prstGeom>
        </p:spPr>
        <p:txBody>
          <a:bodyPr wrap="square" lIns="0" tIns="0" rIns="0" bIns="0" rtlCol="0" anchor="t">
            <a:spAutoFit/>
          </a:bodyPr>
          <a:lstStyle/>
          <a:p>
            <a:pPr algn="ctr">
              <a:lnSpc>
                <a:spcPts val="8964"/>
              </a:lnSpc>
              <a:spcBef>
                <a:spcPct val="0"/>
              </a:spcBef>
            </a:pPr>
            <a:r>
              <a:rPr lang="en-US" sz="4800" dirty="0">
                <a:solidFill>
                  <a:srgbClr val="FFFFFF"/>
                </a:solidFill>
                <a:latin typeface="Cambria" panose="02040503050406030204" pitchFamily="18" charset="0"/>
                <a:ea typeface="Cambria" panose="02040503050406030204" pitchFamily="18" charset="0"/>
                <a:cs typeface="League Spartan"/>
                <a:sym typeface="League Spartan"/>
              </a:rPr>
              <a:t>TỔNG QUAN VỀ PHÂN TÍCH ĐỊNH LƯỢNG</a:t>
            </a:r>
          </a:p>
        </p:txBody>
      </p:sp>
      <p:grpSp>
        <p:nvGrpSpPr>
          <p:cNvPr id="18" name="Group 18"/>
          <p:cNvGrpSpPr/>
          <p:nvPr/>
        </p:nvGrpSpPr>
        <p:grpSpPr>
          <a:xfrm>
            <a:off x="1570771" y="3320863"/>
            <a:ext cx="562529" cy="533880"/>
            <a:chOff x="0" y="0"/>
            <a:chExt cx="1433457" cy="187721"/>
          </a:xfrm>
        </p:grpSpPr>
        <p:sp>
          <p:nvSpPr>
            <p:cNvPr id="19" name="Freeform 19"/>
            <p:cNvSpPr/>
            <p:nvPr/>
          </p:nvSpPr>
          <p:spPr>
            <a:xfrm>
              <a:off x="0" y="0"/>
              <a:ext cx="1433457" cy="187721"/>
            </a:xfrm>
            <a:custGeom>
              <a:avLst/>
              <a:gdLst/>
              <a:ahLst/>
              <a:cxnLst/>
              <a:rect l="l" t="t" r="r" b="b"/>
              <a:pathLst>
                <a:path w="1433457" h="187721">
                  <a:moveTo>
                    <a:pt x="0" y="0"/>
                  </a:moveTo>
                  <a:lnTo>
                    <a:pt x="1433457" y="0"/>
                  </a:lnTo>
                  <a:lnTo>
                    <a:pt x="1433457" y="187721"/>
                  </a:lnTo>
                  <a:lnTo>
                    <a:pt x="0" y="187721"/>
                  </a:lnTo>
                  <a:close/>
                </a:path>
              </a:pathLst>
            </a:custGeom>
            <a:solidFill>
              <a:srgbClr val="FFD600"/>
            </a:solidFill>
          </p:spPr>
        </p:sp>
        <p:sp>
          <p:nvSpPr>
            <p:cNvPr id="20" name="TextBox 20"/>
            <p:cNvSpPr txBox="1"/>
            <p:nvPr/>
          </p:nvSpPr>
          <p:spPr>
            <a:xfrm>
              <a:off x="0" y="28575"/>
              <a:ext cx="1433457"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7" name="TextBox 27"/>
          <p:cNvSpPr txBox="1"/>
          <p:nvPr/>
        </p:nvSpPr>
        <p:spPr>
          <a:xfrm>
            <a:off x="2332471" y="3443621"/>
            <a:ext cx="8861555" cy="371384"/>
          </a:xfrm>
          <a:prstGeom prst="rect">
            <a:avLst/>
          </a:prstGeom>
        </p:spPr>
        <p:txBody>
          <a:bodyPr lIns="0" tIns="0" rIns="0" bIns="0" rtlCol="0" anchor="t">
            <a:spAutoFit/>
          </a:bodyPr>
          <a:lstStyle/>
          <a:p>
            <a:pPr algn="just">
              <a:lnSpc>
                <a:spcPts val="2840"/>
              </a:lnSpc>
            </a:pP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Giải</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quyết</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vấn</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đề</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và</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đưa</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ra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quyết</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định</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29" name="TextBox 29"/>
          <p:cNvSpPr txBox="1"/>
          <p:nvPr/>
        </p:nvSpPr>
        <p:spPr>
          <a:xfrm>
            <a:off x="1617659" y="3354123"/>
            <a:ext cx="468752" cy="422167"/>
          </a:xfrm>
          <a:prstGeom prst="rect">
            <a:avLst/>
          </a:prstGeom>
        </p:spPr>
        <p:txBody>
          <a:bodyPr wrap="square" lIns="0" tIns="0" rIns="0" bIns="0" rtlCol="0" anchor="t">
            <a:spAutoFit/>
          </a:bodyPr>
          <a:lstStyle/>
          <a:p>
            <a:pPr algn="ctr">
              <a:lnSpc>
                <a:spcPts val="3645"/>
              </a:lnSpc>
            </a:pPr>
            <a:r>
              <a:rPr lang="en-US" sz="2603" b="1" spc="-52" dirty="0">
                <a:solidFill>
                  <a:srgbClr val="002A59"/>
                </a:solidFill>
                <a:latin typeface="Cambria" panose="02040503050406030204" pitchFamily="18" charset="0"/>
                <a:ea typeface="Cambria" panose="02040503050406030204" pitchFamily="18" charset="0"/>
                <a:cs typeface="Montserrat Bold"/>
                <a:sym typeface="Montserrat Bold"/>
              </a:rPr>
              <a:t>1</a:t>
            </a:r>
          </a:p>
        </p:txBody>
      </p:sp>
      <p:grpSp>
        <p:nvGrpSpPr>
          <p:cNvPr id="33" name="Group 33"/>
          <p:cNvGrpSpPr/>
          <p:nvPr/>
        </p:nvGrpSpPr>
        <p:grpSpPr>
          <a:xfrm>
            <a:off x="3712430" y="-654701"/>
            <a:ext cx="1337812" cy="133781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35" name="TextBox 3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36" name="Group 36"/>
          <p:cNvGrpSpPr/>
          <p:nvPr/>
        </p:nvGrpSpPr>
        <p:grpSpPr>
          <a:xfrm>
            <a:off x="13237757" y="-654701"/>
            <a:ext cx="1337812" cy="133781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38" name="TextBox 3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2" name="Group 2">
            <a:extLst>
              <a:ext uri="{FF2B5EF4-FFF2-40B4-BE49-F238E27FC236}">
                <a16:creationId xmlns:a16="http://schemas.microsoft.com/office/drawing/2014/main" id="{82C67E89-24D1-4792-8C81-D88FFF94529E}"/>
              </a:ext>
            </a:extLst>
          </p:cNvPr>
          <p:cNvGrpSpPr/>
          <p:nvPr/>
        </p:nvGrpSpPr>
        <p:grpSpPr>
          <a:xfrm>
            <a:off x="1371600" y="4348506"/>
            <a:ext cx="15411531" cy="922130"/>
            <a:chOff x="0" y="0"/>
            <a:chExt cx="4059004" cy="372645"/>
          </a:xfrm>
        </p:grpSpPr>
        <p:sp>
          <p:nvSpPr>
            <p:cNvPr id="43" name="Freeform 3">
              <a:extLst>
                <a:ext uri="{FF2B5EF4-FFF2-40B4-BE49-F238E27FC236}">
                  <a16:creationId xmlns:a16="http://schemas.microsoft.com/office/drawing/2014/main" id="{36A00F16-972E-4EDE-A1B4-437FB1BF2841}"/>
                </a:ext>
              </a:extLst>
            </p:cNvPr>
            <p:cNvSpPr/>
            <p:nvPr/>
          </p:nvSpPr>
          <p:spPr>
            <a:xfrm>
              <a:off x="0" y="0"/>
              <a:ext cx="4059004" cy="372645"/>
            </a:xfrm>
            <a:custGeom>
              <a:avLst/>
              <a:gdLst/>
              <a:ahLst/>
              <a:cxnLst/>
              <a:rect l="l" t="t" r="r" b="b"/>
              <a:pathLst>
                <a:path w="4059004" h="372645">
                  <a:moveTo>
                    <a:pt x="0" y="0"/>
                  </a:moveTo>
                  <a:lnTo>
                    <a:pt x="4059004" y="0"/>
                  </a:lnTo>
                  <a:lnTo>
                    <a:pt x="4059004" y="372645"/>
                  </a:lnTo>
                  <a:lnTo>
                    <a:pt x="0" y="372645"/>
                  </a:lnTo>
                  <a:close/>
                </a:path>
              </a:pathLst>
            </a:custGeom>
            <a:solidFill>
              <a:srgbClr val="000000">
                <a:alpha val="0"/>
              </a:srgbClr>
            </a:solidFill>
            <a:ln w="38100" cap="sq">
              <a:solidFill>
                <a:srgbClr val="FFD600"/>
              </a:solidFill>
              <a:prstDash val="solid"/>
              <a:miter/>
            </a:ln>
          </p:spPr>
        </p:sp>
        <p:sp>
          <p:nvSpPr>
            <p:cNvPr id="44" name="TextBox 4">
              <a:extLst>
                <a:ext uri="{FF2B5EF4-FFF2-40B4-BE49-F238E27FC236}">
                  <a16:creationId xmlns:a16="http://schemas.microsoft.com/office/drawing/2014/main" id="{7C587905-3C15-4831-B3CA-B9EB143910B8}"/>
                </a:ext>
              </a:extLst>
            </p:cNvPr>
            <p:cNvSpPr txBox="1"/>
            <p:nvPr/>
          </p:nvSpPr>
          <p:spPr>
            <a:xfrm>
              <a:off x="0" y="28575"/>
              <a:ext cx="4059004" cy="34407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5" name="Group 18">
            <a:extLst>
              <a:ext uri="{FF2B5EF4-FFF2-40B4-BE49-F238E27FC236}">
                <a16:creationId xmlns:a16="http://schemas.microsoft.com/office/drawing/2014/main" id="{90A8911D-C852-4B8E-B4C7-CD4FE2BBE420}"/>
              </a:ext>
            </a:extLst>
          </p:cNvPr>
          <p:cNvGrpSpPr/>
          <p:nvPr/>
        </p:nvGrpSpPr>
        <p:grpSpPr>
          <a:xfrm>
            <a:off x="1570771" y="4542631"/>
            <a:ext cx="562529" cy="533880"/>
            <a:chOff x="0" y="0"/>
            <a:chExt cx="1433457" cy="187721"/>
          </a:xfrm>
        </p:grpSpPr>
        <p:sp>
          <p:nvSpPr>
            <p:cNvPr id="46" name="Freeform 19">
              <a:extLst>
                <a:ext uri="{FF2B5EF4-FFF2-40B4-BE49-F238E27FC236}">
                  <a16:creationId xmlns:a16="http://schemas.microsoft.com/office/drawing/2014/main" id="{92E39EAE-6805-4D7E-8CC2-1E2F7704E9D0}"/>
                </a:ext>
              </a:extLst>
            </p:cNvPr>
            <p:cNvSpPr/>
            <p:nvPr/>
          </p:nvSpPr>
          <p:spPr>
            <a:xfrm>
              <a:off x="0" y="0"/>
              <a:ext cx="1433457" cy="187721"/>
            </a:xfrm>
            <a:custGeom>
              <a:avLst/>
              <a:gdLst/>
              <a:ahLst/>
              <a:cxnLst/>
              <a:rect l="l" t="t" r="r" b="b"/>
              <a:pathLst>
                <a:path w="1433457" h="187721">
                  <a:moveTo>
                    <a:pt x="0" y="0"/>
                  </a:moveTo>
                  <a:lnTo>
                    <a:pt x="1433457" y="0"/>
                  </a:lnTo>
                  <a:lnTo>
                    <a:pt x="1433457" y="187721"/>
                  </a:lnTo>
                  <a:lnTo>
                    <a:pt x="0" y="187721"/>
                  </a:lnTo>
                  <a:close/>
                </a:path>
              </a:pathLst>
            </a:custGeom>
            <a:solidFill>
              <a:srgbClr val="FFD600"/>
            </a:solidFill>
          </p:spPr>
        </p:sp>
        <p:sp>
          <p:nvSpPr>
            <p:cNvPr id="47" name="TextBox 20">
              <a:extLst>
                <a:ext uri="{FF2B5EF4-FFF2-40B4-BE49-F238E27FC236}">
                  <a16:creationId xmlns:a16="http://schemas.microsoft.com/office/drawing/2014/main" id="{D4B26B7C-03A0-41A9-B5DB-58790FBE3530}"/>
                </a:ext>
              </a:extLst>
            </p:cNvPr>
            <p:cNvSpPr txBox="1"/>
            <p:nvPr/>
          </p:nvSpPr>
          <p:spPr>
            <a:xfrm>
              <a:off x="0" y="28575"/>
              <a:ext cx="1433457"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27">
            <a:extLst>
              <a:ext uri="{FF2B5EF4-FFF2-40B4-BE49-F238E27FC236}">
                <a16:creationId xmlns:a16="http://schemas.microsoft.com/office/drawing/2014/main" id="{BCE05416-850E-4152-A9DE-1F217655B7DC}"/>
              </a:ext>
            </a:extLst>
          </p:cNvPr>
          <p:cNvSpPr txBox="1"/>
          <p:nvPr/>
        </p:nvSpPr>
        <p:spPr>
          <a:xfrm>
            <a:off x="2332471" y="4665389"/>
            <a:ext cx="8861555" cy="371384"/>
          </a:xfrm>
          <a:prstGeom prst="rect">
            <a:avLst/>
          </a:prstGeom>
        </p:spPr>
        <p:txBody>
          <a:bodyPr lIns="0" tIns="0" rIns="0" bIns="0" rtlCol="0" anchor="t">
            <a:spAutoFit/>
          </a:bodyPr>
          <a:lstStyle/>
          <a:p>
            <a:pPr algn="just">
              <a:lnSpc>
                <a:spcPts val="2840"/>
              </a:lnSpc>
            </a:pP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Phân</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tích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định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lượng</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và</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đưa</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ra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quyết</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định</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49" name="TextBox 29">
            <a:extLst>
              <a:ext uri="{FF2B5EF4-FFF2-40B4-BE49-F238E27FC236}">
                <a16:creationId xmlns:a16="http://schemas.microsoft.com/office/drawing/2014/main" id="{D5A75223-43E9-437A-B321-9BC2027C4793}"/>
              </a:ext>
            </a:extLst>
          </p:cNvPr>
          <p:cNvSpPr txBox="1"/>
          <p:nvPr/>
        </p:nvSpPr>
        <p:spPr>
          <a:xfrm>
            <a:off x="1617659" y="4575891"/>
            <a:ext cx="468752" cy="422167"/>
          </a:xfrm>
          <a:prstGeom prst="rect">
            <a:avLst/>
          </a:prstGeom>
        </p:spPr>
        <p:txBody>
          <a:bodyPr wrap="square" lIns="0" tIns="0" rIns="0" bIns="0" rtlCol="0" anchor="t">
            <a:spAutoFit/>
          </a:bodyPr>
          <a:lstStyle/>
          <a:p>
            <a:pPr algn="ctr">
              <a:lnSpc>
                <a:spcPts val="3645"/>
              </a:lnSpc>
            </a:pPr>
            <a:r>
              <a:rPr lang="en-US" sz="2603" b="1" spc="-52" dirty="0">
                <a:solidFill>
                  <a:srgbClr val="002A59"/>
                </a:solidFill>
                <a:latin typeface="Cambria" panose="02040503050406030204" pitchFamily="18" charset="0"/>
                <a:ea typeface="Cambria" panose="02040503050406030204" pitchFamily="18" charset="0"/>
                <a:cs typeface="Montserrat Bold"/>
                <a:sym typeface="Montserrat Bold"/>
              </a:rPr>
              <a:t>2</a:t>
            </a:r>
          </a:p>
        </p:txBody>
      </p:sp>
      <p:grpSp>
        <p:nvGrpSpPr>
          <p:cNvPr id="50" name="Group 2">
            <a:extLst>
              <a:ext uri="{FF2B5EF4-FFF2-40B4-BE49-F238E27FC236}">
                <a16:creationId xmlns:a16="http://schemas.microsoft.com/office/drawing/2014/main" id="{DC228C0D-F899-4B6D-B70C-554DF028FDBB}"/>
              </a:ext>
            </a:extLst>
          </p:cNvPr>
          <p:cNvGrpSpPr/>
          <p:nvPr/>
        </p:nvGrpSpPr>
        <p:grpSpPr>
          <a:xfrm>
            <a:off x="1371600" y="5516975"/>
            <a:ext cx="15411531" cy="922130"/>
            <a:chOff x="0" y="0"/>
            <a:chExt cx="4059004" cy="372645"/>
          </a:xfrm>
        </p:grpSpPr>
        <p:sp>
          <p:nvSpPr>
            <p:cNvPr id="51" name="Freeform 3">
              <a:extLst>
                <a:ext uri="{FF2B5EF4-FFF2-40B4-BE49-F238E27FC236}">
                  <a16:creationId xmlns:a16="http://schemas.microsoft.com/office/drawing/2014/main" id="{B7E739A3-1B3C-4D8C-839C-E32DCE8258BB}"/>
                </a:ext>
              </a:extLst>
            </p:cNvPr>
            <p:cNvSpPr/>
            <p:nvPr/>
          </p:nvSpPr>
          <p:spPr>
            <a:xfrm>
              <a:off x="0" y="0"/>
              <a:ext cx="4059004" cy="372645"/>
            </a:xfrm>
            <a:custGeom>
              <a:avLst/>
              <a:gdLst/>
              <a:ahLst/>
              <a:cxnLst/>
              <a:rect l="l" t="t" r="r" b="b"/>
              <a:pathLst>
                <a:path w="4059004" h="372645">
                  <a:moveTo>
                    <a:pt x="0" y="0"/>
                  </a:moveTo>
                  <a:lnTo>
                    <a:pt x="4059004" y="0"/>
                  </a:lnTo>
                  <a:lnTo>
                    <a:pt x="4059004" y="372645"/>
                  </a:lnTo>
                  <a:lnTo>
                    <a:pt x="0" y="372645"/>
                  </a:lnTo>
                  <a:close/>
                </a:path>
              </a:pathLst>
            </a:custGeom>
            <a:solidFill>
              <a:srgbClr val="000000">
                <a:alpha val="0"/>
              </a:srgbClr>
            </a:solidFill>
            <a:ln w="38100" cap="sq">
              <a:solidFill>
                <a:srgbClr val="FFD600"/>
              </a:solidFill>
              <a:prstDash val="solid"/>
              <a:miter/>
            </a:ln>
          </p:spPr>
        </p:sp>
        <p:sp>
          <p:nvSpPr>
            <p:cNvPr id="52" name="TextBox 4">
              <a:extLst>
                <a:ext uri="{FF2B5EF4-FFF2-40B4-BE49-F238E27FC236}">
                  <a16:creationId xmlns:a16="http://schemas.microsoft.com/office/drawing/2014/main" id="{73155931-408A-4C86-A50F-3E8FB845BE90}"/>
                </a:ext>
              </a:extLst>
            </p:cNvPr>
            <p:cNvSpPr txBox="1"/>
            <p:nvPr/>
          </p:nvSpPr>
          <p:spPr>
            <a:xfrm>
              <a:off x="0" y="28575"/>
              <a:ext cx="4059004" cy="34407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53" name="Group 18">
            <a:extLst>
              <a:ext uri="{FF2B5EF4-FFF2-40B4-BE49-F238E27FC236}">
                <a16:creationId xmlns:a16="http://schemas.microsoft.com/office/drawing/2014/main" id="{644DC016-31C6-42E6-A0DD-372E81196E12}"/>
              </a:ext>
            </a:extLst>
          </p:cNvPr>
          <p:cNvGrpSpPr/>
          <p:nvPr/>
        </p:nvGrpSpPr>
        <p:grpSpPr>
          <a:xfrm>
            <a:off x="1570771" y="5711100"/>
            <a:ext cx="562529" cy="533880"/>
            <a:chOff x="0" y="0"/>
            <a:chExt cx="1433457" cy="187721"/>
          </a:xfrm>
        </p:grpSpPr>
        <p:sp>
          <p:nvSpPr>
            <p:cNvPr id="54" name="Freeform 19">
              <a:extLst>
                <a:ext uri="{FF2B5EF4-FFF2-40B4-BE49-F238E27FC236}">
                  <a16:creationId xmlns:a16="http://schemas.microsoft.com/office/drawing/2014/main" id="{4A0F3C23-FD80-4BDE-B808-41C95119288C}"/>
                </a:ext>
              </a:extLst>
            </p:cNvPr>
            <p:cNvSpPr/>
            <p:nvPr/>
          </p:nvSpPr>
          <p:spPr>
            <a:xfrm>
              <a:off x="0" y="0"/>
              <a:ext cx="1433457" cy="187721"/>
            </a:xfrm>
            <a:custGeom>
              <a:avLst/>
              <a:gdLst/>
              <a:ahLst/>
              <a:cxnLst/>
              <a:rect l="l" t="t" r="r" b="b"/>
              <a:pathLst>
                <a:path w="1433457" h="187721">
                  <a:moveTo>
                    <a:pt x="0" y="0"/>
                  </a:moveTo>
                  <a:lnTo>
                    <a:pt x="1433457" y="0"/>
                  </a:lnTo>
                  <a:lnTo>
                    <a:pt x="1433457" y="187721"/>
                  </a:lnTo>
                  <a:lnTo>
                    <a:pt x="0" y="187721"/>
                  </a:lnTo>
                  <a:close/>
                </a:path>
              </a:pathLst>
            </a:custGeom>
            <a:solidFill>
              <a:srgbClr val="FFD600"/>
            </a:solidFill>
          </p:spPr>
        </p:sp>
        <p:sp>
          <p:nvSpPr>
            <p:cNvPr id="55" name="TextBox 20">
              <a:extLst>
                <a:ext uri="{FF2B5EF4-FFF2-40B4-BE49-F238E27FC236}">
                  <a16:creationId xmlns:a16="http://schemas.microsoft.com/office/drawing/2014/main" id="{FC26F3F6-882C-4958-ADD7-17B7CC8D3C2A}"/>
                </a:ext>
              </a:extLst>
            </p:cNvPr>
            <p:cNvSpPr txBox="1"/>
            <p:nvPr/>
          </p:nvSpPr>
          <p:spPr>
            <a:xfrm>
              <a:off x="0" y="28575"/>
              <a:ext cx="1433457"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56" name="TextBox 27">
            <a:extLst>
              <a:ext uri="{FF2B5EF4-FFF2-40B4-BE49-F238E27FC236}">
                <a16:creationId xmlns:a16="http://schemas.microsoft.com/office/drawing/2014/main" id="{612A05F5-91C5-4ED9-8264-81287BCC0476}"/>
              </a:ext>
            </a:extLst>
          </p:cNvPr>
          <p:cNvSpPr txBox="1"/>
          <p:nvPr/>
        </p:nvSpPr>
        <p:spPr>
          <a:xfrm>
            <a:off x="2332471" y="5833858"/>
            <a:ext cx="8861555" cy="371384"/>
          </a:xfrm>
          <a:prstGeom prst="rect">
            <a:avLst/>
          </a:prstGeom>
        </p:spPr>
        <p:txBody>
          <a:bodyPr lIns="0" tIns="0" rIns="0" bIns="0" rtlCol="0" anchor="t">
            <a:spAutoFit/>
          </a:bodyPr>
          <a:lstStyle/>
          <a:p>
            <a:pPr algn="just">
              <a:lnSpc>
                <a:spcPts val="2840"/>
              </a:lnSpc>
            </a:pP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Phân</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tích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định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lượng</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57" name="TextBox 29">
            <a:extLst>
              <a:ext uri="{FF2B5EF4-FFF2-40B4-BE49-F238E27FC236}">
                <a16:creationId xmlns:a16="http://schemas.microsoft.com/office/drawing/2014/main" id="{7BD8A8B4-8D25-4B66-8A4F-6B9FF4DE0EC7}"/>
              </a:ext>
            </a:extLst>
          </p:cNvPr>
          <p:cNvSpPr txBox="1"/>
          <p:nvPr/>
        </p:nvSpPr>
        <p:spPr>
          <a:xfrm>
            <a:off x="1617659" y="5744360"/>
            <a:ext cx="468752" cy="422167"/>
          </a:xfrm>
          <a:prstGeom prst="rect">
            <a:avLst/>
          </a:prstGeom>
        </p:spPr>
        <p:txBody>
          <a:bodyPr wrap="square" lIns="0" tIns="0" rIns="0" bIns="0" rtlCol="0" anchor="t">
            <a:spAutoFit/>
          </a:bodyPr>
          <a:lstStyle/>
          <a:p>
            <a:pPr algn="ctr">
              <a:lnSpc>
                <a:spcPts val="3645"/>
              </a:lnSpc>
            </a:pPr>
            <a:r>
              <a:rPr lang="en-US" sz="2603" b="1" spc="-52" dirty="0">
                <a:solidFill>
                  <a:srgbClr val="002A59"/>
                </a:solidFill>
                <a:latin typeface="Cambria" panose="02040503050406030204" pitchFamily="18" charset="0"/>
                <a:ea typeface="Cambria" panose="02040503050406030204" pitchFamily="18" charset="0"/>
                <a:cs typeface="Montserrat Bold"/>
                <a:sym typeface="Montserrat Bold"/>
              </a:rPr>
              <a:t>3</a:t>
            </a:r>
          </a:p>
        </p:txBody>
      </p:sp>
      <p:grpSp>
        <p:nvGrpSpPr>
          <p:cNvPr id="58" name="Group 2">
            <a:extLst>
              <a:ext uri="{FF2B5EF4-FFF2-40B4-BE49-F238E27FC236}">
                <a16:creationId xmlns:a16="http://schemas.microsoft.com/office/drawing/2014/main" id="{74CFDA2A-D018-4937-A373-9321C6258863}"/>
              </a:ext>
            </a:extLst>
          </p:cNvPr>
          <p:cNvGrpSpPr/>
          <p:nvPr/>
        </p:nvGrpSpPr>
        <p:grpSpPr>
          <a:xfrm>
            <a:off x="1371600" y="6734215"/>
            <a:ext cx="15411531" cy="922130"/>
            <a:chOff x="0" y="0"/>
            <a:chExt cx="4059004" cy="372645"/>
          </a:xfrm>
        </p:grpSpPr>
        <p:sp>
          <p:nvSpPr>
            <p:cNvPr id="59" name="Freeform 3">
              <a:extLst>
                <a:ext uri="{FF2B5EF4-FFF2-40B4-BE49-F238E27FC236}">
                  <a16:creationId xmlns:a16="http://schemas.microsoft.com/office/drawing/2014/main" id="{A5F388D9-344E-4A4E-A097-7EE534ADE0A9}"/>
                </a:ext>
              </a:extLst>
            </p:cNvPr>
            <p:cNvSpPr/>
            <p:nvPr/>
          </p:nvSpPr>
          <p:spPr>
            <a:xfrm>
              <a:off x="0" y="0"/>
              <a:ext cx="4059004" cy="372645"/>
            </a:xfrm>
            <a:custGeom>
              <a:avLst/>
              <a:gdLst/>
              <a:ahLst/>
              <a:cxnLst/>
              <a:rect l="l" t="t" r="r" b="b"/>
              <a:pathLst>
                <a:path w="4059004" h="372645">
                  <a:moveTo>
                    <a:pt x="0" y="0"/>
                  </a:moveTo>
                  <a:lnTo>
                    <a:pt x="4059004" y="0"/>
                  </a:lnTo>
                  <a:lnTo>
                    <a:pt x="4059004" y="372645"/>
                  </a:lnTo>
                  <a:lnTo>
                    <a:pt x="0" y="372645"/>
                  </a:lnTo>
                  <a:close/>
                </a:path>
              </a:pathLst>
            </a:custGeom>
            <a:solidFill>
              <a:srgbClr val="000000">
                <a:alpha val="0"/>
              </a:srgbClr>
            </a:solidFill>
            <a:ln w="38100" cap="sq">
              <a:solidFill>
                <a:srgbClr val="FFD600"/>
              </a:solidFill>
              <a:prstDash val="solid"/>
              <a:miter/>
            </a:ln>
          </p:spPr>
        </p:sp>
        <p:sp>
          <p:nvSpPr>
            <p:cNvPr id="60" name="TextBox 4">
              <a:extLst>
                <a:ext uri="{FF2B5EF4-FFF2-40B4-BE49-F238E27FC236}">
                  <a16:creationId xmlns:a16="http://schemas.microsoft.com/office/drawing/2014/main" id="{0FDBD5A9-DFE2-411A-97DB-8DEEF697F3F9}"/>
                </a:ext>
              </a:extLst>
            </p:cNvPr>
            <p:cNvSpPr txBox="1"/>
            <p:nvPr/>
          </p:nvSpPr>
          <p:spPr>
            <a:xfrm>
              <a:off x="0" y="28575"/>
              <a:ext cx="4059004" cy="344070"/>
            </a:xfrm>
            <a:prstGeom prst="rect">
              <a:avLst/>
            </a:prstGeom>
          </p:spPr>
          <p:txBody>
            <a:bodyPr lIns="50800" tIns="50800" rIns="50800" bIns="50800" rtlCol="0" anchor="ctr"/>
            <a:lstStyle/>
            <a:p>
              <a:pPr algn="ctr">
                <a:lnSpc>
                  <a:spcPts val="2313"/>
                </a:lnSpc>
              </a:pPr>
              <a:endParaRPr dirty="0">
                <a:latin typeface="Cambria" panose="02040503050406030204" pitchFamily="18" charset="0"/>
                <a:ea typeface="Cambria" panose="02040503050406030204" pitchFamily="18" charset="0"/>
              </a:endParaRPr>
            </a:p>
          </p:txBody>
        </p:sp>
      </p:grpSp>
      <p:grpSp>
        <p:nvGrpSpPr>
          <p:cNvPr id="61" name="Group 18">
            <a:extLst>
              <a:ext uri="{FF2B5EF4-FFF2-40B4-BE49-F238E27FC236}">
                <a16:creationId xmlns:a16="http://schemas.microsoft.com/office/drawing/2014/main" id="{D7054922-92C7-429C-A4FE-D0B8B78D827C}"/>
              </a:ext>
            </a:extLst>
          </p:cNvPr>
          <p:cNvGrpSpPr/>
          <p:nvPr/>
        </p:nvGrpSpPr>
        <p:grpSpPr>
          <a:xfrm>
            <a:off x="1570771" y="6928340"/>
            <a:ext cx="562529" cy="533880"/>
            <a:chOff x="0" y="0"/>
            <a:chExt cx="1433457" cy="187721"/>
          </a:xfrm>
        </p:grpSpPr>
        <p:sp>
          <p:nvSpPr>
            <p:cNvPr id="62" name="Freeform 19">
              <a:extLst>
                <a:ext uri="{FF2B5EF4-FFF2-40B4-BE49-F238E27FC236}">
                  <a16:creationId xmlns:a16="http://schemas.microsoft.com/office/drawing/2014/main" id="{F9E82A67-7E86-4262-B60F-B53573EB803B}"/>
                </a:ext>
              </a:extLst>
            </p:cNvPr>
            <p:cNvSpPr/>
            <p:nvPr/>
          </p:nvSpPr>
          <p:spPr>
            <a:xfrm>
              <a:off x="0" y="0"/>
              <a:ext cx="1433457" cy="187721"/>
            </a:xfrm>
            <a:custGeom>
              <a:avLst/>
              <a:gdLst/>
              <a:ahLst/>
              <a:cxnLst/>
              <a:rect l="l" t="t" r="r" b="b"/>
              <a:pathLst>
                <a:path w="1433457" h="187721">
                  <a:moveTo>
                    <a:pt x="0" y="0"/>
                  </a:moveTo>
                  <a:lnTo>
                    <a:pt x="1433457" y="0"/>
                  </a:lnTo>
                  <a:lnTo>
                    <a:pt x="1433457" y="187721"/>
                  </a:lnTo>
                  <a:lnTo>
                    <a:pt x="0" y="187721"/>
                  </a:lnTo>
                  <a:close/>
                </a:path>
              </a:pathLst>
            </a:custGeom>
            <a:solidFill>
              <a:srgbClr val="FFD600"/>
            </a:solidFill>
          </p:spPr>
        </p:sp>
        <p:sp>
          <p:nvSpPr>
            <p:cNvPr id="63" name="TextBox 20">
              <a:extLst>
                <a:ext uri="{FF2B5EF4-FFF2-40B4-BE49-F238E27FC236}">
                  <a16:creationId xmlns:a16="http://schemas.microsoft.com/office/drawing/2014/main" id="{F6FBD4C2-26AC-4B1F-8D43-B7B3E013C61C}"/>
                </a:ext>
              </a:extLst>
            </p:cNvPr>
            <p:cNvSpPr txBox="1"/>
            <p:nvPr/>
          </p:nvSpPr>
          <p:spPr>
            <a:xfrm>
              <a:off x="0" y="28575"/>
              <a:ext cx="1433457"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64" name="TextBox 27">
            <a:extLst>
              <a:ext uri="{FF2B5EF4-FFF2-40B4-BE49-F238E27FC236}">
                <a16:creationId xmlns:a16="http://schemas.microsoft.com/office/drawing/2014/main" id="{20267B7B-D737-4636-AA05-01195E3B6FAD}"/>
              </a:ext>
            </a:extLst>
          </p:cNvPr>
          <p:cNvSpPr txBox="1"/>
          <p:nvPr/>
        </p:nvSpPr>
        <p:spPr>
          <a:xfrm>
            <a:off x="2332471" y="7051098"/>
            <a:ext cx="8861555" cy="371384"/>
          </a:xfrm>
          <a:prstGeom prst="rect">
            <a:avLst/>
          </a:prstGeom>
        </p:spPr>
        <p:txBody>
          <a:bodyPr lIns="0" tIns="0" rIns="0" bIns="0" rtlCol="0" anchor="t">
            <a:spAutoFit/>
          </a:bodyPr>
          <a:lstStyle/>
          <a:p>
            <a:pPr algn="just">
              <a:lnSpc>
                <a:spcPts val="2840"/>
              </a:lnSpc>
            </a:pP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Mô</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hình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chi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phí</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doanh</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thu</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lợi</a:t>
            </a:r>
            <a:r>
              <a:rPr lang="en-US" sz="3500" spc="-40" dirty="0">
                <a:solidFill>
                  <a:srgbClr val="FFFFFF"/>
                </a:solidFill>
                <a:latin typeface="Cambria" panose="02040503050406030204" pitchFamily="18" charset="0"/>
                <a:ea typeface="Cambria" panose="02040503050406030204" pitchFamily="18" charset="0"/>
                <a:cs typeface="Montserrat"/>
                <a:sym typeface="Montserrat"/>
              </a:rPr>
              <a:t> </a:t>
            </a:r>
            <a:r>
              <a:rPr lang="en-US" sz="3500" spc="-40" dirty="0" err="1">
                <a:solidFill>
                  <a:srgbClr val="FFFFFF"/>
                </a:solidFill>
                <a:latin typeface="Cambria" panose="02040503050406030204" pitchFamily="18" charset="0"/>
                <a:ea typeface="Cambria" panose="02040503050406030204" pitchFamily="18" charset="0"/>
                <a:cs typeface="Montserrat"/>
                <a:sym typeface="Montserrat"/>
              </a:rPr>
              <a:t>nhuận</a:t>
            </a:r>
            <a:endParaRPr lang="en-US" sz="3500" spc="-40" dirty="0">
              <a:solidFill>
                <a:srgbClr val="FFFFFF"/>
              </a:solidFill>
              <a:latin typeface="Cambria" panose="02040503050406030204" pitchFamily="18" charset="0"/>
              <a:ea typeface="Cambria" panose="02040503050406030204" pitchFamily="18" charset="0"/>
              <a:cs typeface="Montserrat"/>
              <a:sym typeface="Montserrat"/>
            </a:endParaRPr>
          </a:p>
        </p:txBody>
      </p:sp>
      <p:sp>
        <p:nvSpPr>
          <p:cNvPr id="65" name="TextBox 29">
            <a:extLst>
              <a:ext uri="{FF2B5EF4-FFF2-40B4-BE49-F238E27FC236}">
                <a16:creationId xmlns:a16="http://schemas.microsoft.com/office/drawing/2014/main" id="{DCD39987-D73F-40F7-986F-5580FB41E7AE}"/>
              </a:ext>
            </a:extLst>
          </p:cNvPr>
          <p:cNvSpPr txBox="1"/>
          <p:nvPr/>
        </p:nvSpPr>
        <p:spPr>
          <a:xfrm>
            <a:off x="1617659" y="6961600"/>
            <a:ext cx="468752" cy="422167"/>
          </a:xfrm>
          <a:prstGeom prst="rect">
            <a:avLst/>
          </a:prstGeom>
        </p:spPr>
        <p:txBody>
          <a:bodyPr wrap="square" lIns="0" tIns="0" rIns="0" bIns="0" rtlCol="0" anchor="t">
            <a:spAutoFit/>
          </a:bodyPr>
          <a:lstStyle/>
          <a:p>
            <a:pPr algn="ctr">
              <a:lnSpc>
                <a:spcPts val="3645"/>
              </a:lnSpc>
            </a:pPr>
            <a:r>
              <a:rPr lang="en-US" sz="2603" b="1" spc="-52" dirty="0">
                <a:solidFill>
                  <a:srgbClr val="002A59"/>
                </a:solidFill>
                <a:latin typeface="Cambria" panose="02040503050406030204" pitchFamily="18" charset="0"/>
                <a:ea typeface="Cambria" panose="02040503050406030204" pitchFamily="18" charset="0"/>
                <a:cs typeface="Montserrat Bold"/>
                <a:sym typeface="Montserrat Bold"/>
              </a:rPr>
              <a:t>4</a:t>
            </a:r>
          </a:p>
        </p:txBody>
      </p:sp>
      <p:grpSp>
        <p:nvGrpSpPr>
          <p:cNvPr id="66" name="Group 2">
            <a:extLst>
              <a:ext uri="{FF2B5EF4-FFF2-40B4-BE49-F238E27FC236}">
                <a16:creationId xmlns:a16="http://schemas.microsoft.com/office/drawing/2014/main" id="{3880353D-B8A6-404B-B4DC-09104CA50C01}"/>
              </a:ext>
            </a:extLst>
          </p:cNvPr>
          <p:cNvGrpSpPr/>
          <p:nvPr/>
        </p:nvGrpSpPr>
        <p:grpSpPr>
          <a:xfrm>
            <a:off x="1371600" y="7879290"/>
            <a:ext cx="15411531" cy="922130"/>
            <a:chOff x="0" y="0"/>
            <a:chExt cx="4059004" cy="372645"/>
          </a:xfrm>
        </p:grpSpPr>
        <p:sp>
          <p:nvSpPr>
            <p:cNvPr id="67" name="Freeform 3">
              <a:extLst>
                <a:ext uri="{FF2B5EF4-FFF2-40B4-BE49-F238E27FC236}">
                  <a16:creationId xmlns:a16="http://schemas.microsoft.com/office/drawing/2014/main" id="{8611F082-4A5F-4A14-A8D7-0C3C8BDBBE62}"/>
                </a:ext>
              </a:extLst>
            </p:cNvPr>
            <p:cNvSpPr/>
            <p:nvPr/>
          </p:nvSpPr>
          <p:spPr>
            <a:xfrm>
              <a:off x="0" y="0"/>
              <a:ext cx="4059004" cy="372645"/>
            </a:xfrm>
            <a:custGeom>
              <a:avLst/>
              <a:gdLst/>
              <a:ahLst/>
              <a:cxnLst/>
              <a:rect l="l" t="t" r="r" b="b"/>
              <a:pathLst>
                <a:path w="4059004" h="372645">
                  <a:moveTo>
                    <a:pt x="0" y="0"/>
                  </a:moveTo>
                  <a:lnTo>
                    <a:pt x="4059004" y="0"/>
                  </a:lnTo>
                  <a:lnTo>
                    <a:pt x="4059004" y="372645"/>
                  </a:lnTo>
                  <a:lnTo>
                    <a:pt x="0" y="372645"/>
                  </a:lnTo>
                  <a:close/>
                </a:path>
              </a:pathLst>
            </a:custGeom>
            <a:solidFill>
              <a:srgbClr val="000000">
                <a:alpha val="0"/>
              </a:srgbClr>
            </a:solidFill>
            <a:ln w="38100" cap="sq">
              <a:solidFill>
                <a:srgbClr val="FFD600"/>
              </a:solidFill>
              <a:prstDash val="solid"/>
              <a:miter/>
            </a:ln>
          </p:spPr>
        </p:sp>
        <p:sp>
          <p:nvSpPr>
            <p:cNvPr id="68" name="TextBox 4">
              <a:extLst>
                <a:ext uri="{FF2B5EF4-FFF2-40B4-BE49-F238E27FC236}">
                  <a16:creationId xmlns:a16="http://schemas.microsoft.com/office/drawing/2014/main" id="{29A3614F-9299-4B51-9461-48678104AB2C}"/>
                </a:ext>
              </a:extLst>
            </p:cNvPr>
            <p:cNvSpPr txBox="1"/>
            <p:nvPr/>
          </p:nvSpPr>
          <p:spPr>
            <a:xfrm>
              <a:off x="0" y="28575"/>
              <a:ext cx="4059004" cy="34407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69" name="Group 18">
            <a:extLst>
              <a:ext uri="{FF2B5EF4-FFF2-40B4-BE49-F238E27FC236}">
                <a16:creationId xmlns:a16="http://schemas.microsoft.com/office/drawing/2014/main" id="{E8C6CECE-493F-4313-828B-850849FB0BC6}"/>
              </a:ext>
            </a:extLst>
          </p:cNvPr>
          <p:cNvGrpSpPr/>
          <p:nvPr/>
        </p:nvGrpSpPr>
        <p:grpSpPr>
          <a:xfrm>
            <a:off x="1570771" y="8073415"/>
            <a:ext cx="562529" cy="533880"/>
            <a:chOff x="0" y="0"/>
            <a:chExt cx="1433457" cy="187721"/>
          </a:xfrm>
        </p:grpSpPr>
        <p:sp>
          <p:nvSpPr>
            <p:cNvPr id="70" name="Freeform 19">
              <a:extLst>
                <a:ext uri="{FF2B5EF4-FFF2-40B4-BE49-F238E27FC236}">
                  <a16:creationId xmlns:a16="http://schemas.microsoft.com/office/drawing/2014/main" id="{44517AF8-A22D-41BA-B9E4-4948294D58B2}"/>
                </a:ext>
              </a:extLst>
            </p:cNvPr>
            <p:cNvSpPr/>
            <p:nvPr/>
          </p:nvSpPr>
          <p:spPr>
            <a:xfrm>
              <a:off x="0" y="0"/>
              <a:ext cx="1433457" cy="187721"/>
            </a:xfrm>
            <a:custGeom>
              <a:avLst/>
              <a:gdLst/>
              <a:ahLst/>
              <a:cxnLst/>
              <a:rect l="l" t="t" r="r" b="b"/>
              <a:pathLst>
                <a:path w="1433457" h="187721">
                  <a:moveTo>
                    <a:pt x="0" y="0"/>
                  </a:moveTo>
                  <a:lnTo>
                    <a:pt x="1433457" y="0"/>
                  </a:lnTo>
                  <a:lnTo>
                    <a:pt x="1433457" y="187721"/>
                  </a:lnTo>
                  <a:lnTo>
                    <a:pt x="0" y="187721"/>
                  </a:lnTo>
                  <a:close/>
                </a:path>
              </a:pathLst>
            </a:custGeom>
            <a:solidFill>
              <a:srgbClr val="FFD600"/>
            </a:solidFill>
          </p:spPr>
        </p:sp>
        <p:sp>
          <p:nvSpPr>
            <p:cNvPr id="71" name="TextBox 20">
              <a:extLst>
                <a:ext uri="{FF2B5EF4-FFF2-40B4-BE49-F238E27FC236}">
                  <a16:creationId xmlns:a16="http://schemas.microsoft.com/office/drawing/2014/main" id="{9E493217-EFD0-4241-AC1A-C86F6FD68321}"/>
                </a:ext>
              </a:extLst>
            </p:cNvPr>
            <p:cNvSpPr txBox="1"/>
            <p:nvPr/>
          </p:nvSpPr>
          <p:spPr>
            <a:xfrm>
              <a:off x="0" y="28575"/>
              <a:ext cx="1433457" cy="15914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2" name="TextBox 27">
            <a:extLst>
              <a:ext uri="{FF2B5EF4-FFF2-40B4-BE49-F238E27FC236}">
                <a16:creationId xmlns:a16="http://schemas.microsoft.com/office/drawing/2014/main" id="{CEE40F7C-E5D0-4F8E-9087-1BEDE023BA02}"/>
              </a:ext>
            </a:extLst>
          </p:cNvPr>
          <p:cNvSpPr txBox="1"/>
          <p:nvPr/>
        </p:nvSpPr>
        <p:spPr>
          <a:xfrm>
            <a:off x="2332471" y="8196173"/>
            <a:ext cx="8861555" cy="371384"/>
          </a:xfrm>
          <a:prstGeom prst="rect">
            <a:avLst/>
          </a:prstGeom>
        </p:spPr>
        <p:txBody>
          <a:bodyPr lIns="0" tIns="0" rIns="0" bIns="0" rtlCol="0" anchor="t">
            <a:spAutoFit/>
          </a:bodyPr>
          <a:lstStyle/>
          <a:p>
            <a:pPr algn="just">
              <a:lnSpc>
                <a:spcPts val="2840"/>
              </a:lnSpc>
            </a:pPr>
            <a:r>
              <a:rPr lang="vi-VN" sz="3500" spc="-40" dirty="0">
                <a:solidFill>
                  <a:srgbClr val="FFFFFF"/>
                </a:solidFill>
                <a:latin typeface="Cambria" panose="02040503050406030204" pitchFamily="18" charset="0"/>
                <a:ea typeface="Cambria" panose="02040503050406030204" pitchFamily="18" charset="0"/>
                <a:cs typeface="Montserrat"/>
                <a:sym typeface="Montserrat"/>
              </a:rPr>
              <a:t>Phương pháp phân tích trong thực tế</a:t>
            </a:r>
          </a:p>
        </p:txBody>
      </p:sp>
      <p:sp>
        <p:nvSpPr>
          <p:cNvPr id="73" name="TextBox 29">
            <a:extLst>
              <a:ext uri="{FF2B5EF4-FFF2-40B4-BE49-F238E27FC236}">
                <a16:creationId xmlns:a16="http://schemas.microsoft.com/office/drawing/2014/main" id="{10CC1143-936E-4C89-B8C6-194106B27B15}"/>
              </a:ext>
            </a:extLst>
          </p:cNvPr>
          <p:cNvSpPr txBox="1"/>
          <p:nvPr/>
        </p:nvSpPr>
        <p:spPr>
          <a:xfrm>
            <a:off x="1617659" y="8106675"/>
            <a:ext cx="468752" cy="422167"/>
          </a:xfrm>
          <a:prstGeom prst="rect">
            <a:avLst/>
          </a:prstGeom>
        </p:spPr>
        <p:txBody>
          <a:bodyPr wrap="square" lIns="0" tIns="0" rIns="0" bIns="0" rtlCol="0" anchor="t">
            <a:spAutoFit/>
          </a:bodyPr>
          <a:lstStyle/>
          <a:p>
            <a:pPr algn="ctr">
              <a:lnSpc>
                <a:spcPts val="3645"/>
              </a:lnSpc>
            </a:pPr>
            <a:r>
              <a:rPr lang="en-US" sz="2603" b="1" spc="-52" dirty="0">
                <a:solidFill>
                  <a:srgbClr val="002A59"/>
                </a:solidFill>
                <a:latin typeface="Cambria" panose="02040503050406030204" pitchFamily="18" charset="0"/>
                <a:ea typeface="Cambria" panose="02040503050406030204" pitchFamily="18" charset="0"/>
                <a:cs typeface="Montserrat Bold"/>
                <a:sym typeface="Montserrat Bold"/>
              </a:rPr>
              <a:t>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8" name="TextBox 16">
            <a:extLst>
              <a:ext uri="{FF2B5EF4-FFF2-40B4-BE49-F238E27FC236}">
                <a16:creationId xmlns:a16="http://schemas.microsoft.com/office/drawing/2014/main" id="{78D057B6-EB9A-4882-AF6A-E3132E8526C7}"/>
              </a:ext>
            </a:extLst>
          </p:cNvPr>
          <p:cNvSpPr txBox="1"/>
          <p:nvPr/>
        </p:nvSpPr>
        <p:spPr>
          <a:xfrm>
            <a:off x="3467565" y="780155"/>
            <a:ext cx="11349720" cy="2154436"/>
          </a:xfrm>
          <a:prstGeom prst="rect">
            <a:avLst/>
          </a:prstGeom>
        </p:spPr>
        <p:txBody>
          <a:bodyPr wrap="square" lIns="0" tIns="0" rIns="0" bIns="0" rtlCol="0" anchor="t">
            <a:spAutoFit/>
          </a:bodyPr>
          <a:lstStyle/>
          <a:p>
            <a:pPr algn="ctr">
              <a:spcBef>
                <a:spcPct val="0"/>
              </a:spcBef>
            </a:pPr>
            <a:r>
              <a:rPr lang="vi-VN" sz="3500" dirty="0">
                <a:solidFill>
                  <a:schemeClr val="bg1"/>
                </a:solidFill>
                <a:latin typeface="Cambria" panose="02040503050406030204" pitchFamily="18" charset="0"/>
                <a:ea typeface="Cambria" panose="02040503050406030204" pitchFamily="18" charset="0"/>
                <a:cs typeface="League Spartan"/>
                <a:sym typeface="League Spartan"/>
              </a:rPr>
              <a:t>Sản phẩm best-seller của cửa hàng thời trang Yipo hiện tại là áo thun CV. Chi phí cố định của loại áo này là 5000 và chi phí biên là 5. Mỗi chiếc áo được bán ra với giá 10.</a:t>
            </a:r>
            <a:br>
              <a:rPr lang="vi-VN" sz="3500" dirty="0">
                <a:solidFill>
                  <a:schemeClr val="bg1"/>
                </a:solidFill>
                <a:latin typeface="Cambria" panose="02040503050406030204" pitchFamily="18" charset="0"/>
                <a:ea typeface="Cambria" panose="02040503050406030204" pitchFamily="18" charset="0"/>
                <a:cs typeface="League Spartan"/>
                <a:sym typeface="League Spartan"/>
              </a:rPr>
            </a:br>
            <a:endParaRPr lang="en-US" sz="3500" dirty="0">
              <a:solidFill>
                <a:schemeClr val="bg1"/>
              </a:solidFill>
              <a:latin typeface="Cambria" panose="02040503050406030204" pitchFamily="18" charset="0"/>
              <a:ea typeface="Cambria" panose="02040503050406030204" pitchFamily="18" charset="0"/>
              <a:cs typeface="League Spartan"/>
              <a:sym typeface="League Spartan"/>
            </a:endParaRPr>
          </a:p>
        </p:txBody>
      </p:sp>
      <p:sp>
        <p:nvSpPr>
          <p:cNvPr id="20" name="TextBox 19">
            <a:extLst>
              <a:ext uri="{FF2B5EF4-FFF2-40B4-BE49-F238E27FC236}">
                <a16:creationId xmlns:a16="http://schemas.microsoft.com/office/drawing/2014/main" id="{2D944D8E-ABFA-4AD5-BB4D-A965764AF1DC}"/>
              </a:ext>
            </a:extLst>
          </p:cNvPr>
          <p:cNvSpPr txBox="1"/>
          <p:nvPr/>
        </p:nvSpPr>
        <p:spPr>
          <a:xfrm>
            <a:off x="1371780" y="3616936"/>
            <a:ext cx="15926656" cy="5632311"/>
          </a:xfrm>
          <a:prstGeom prst="rect">
            <a:avLst/>
          </a:prstGeom>
          <a:noFill/>
        </p:spPr>
        <p:txBody>
          <a:bodyPr wrap="square">
            <a:spAutoFit/>
          </a:bodyPr>
          <a:lstStyle/>
          <a:p>
            <a:pPr algn="just"/>
            <a:r>
              <a:rPr lang="vi-VN" sz="4000" b="1" dirty="0">
                <a:solidFill>
                  <a:srgbClr val="FFFF00"/>
                </a:solidFill>
                <a:latin typeface="Cambria" panose="02040503050406030204" pitchFamily="18" charset="0"/>
                <a:ea typeface="Cambria" panose="02040503050406030204" pitchFamily="18" charset="0"/>
              </a:rPr>
              <a:t>Mô hình chi phí:   </a:t>
            </a:r>
            <a:r>
              <a:rPr lang="vi-VN" sz="4000" dirty="0">
                <a:solidFill>
                  <a:srgbClr val="FFFF00"/>
                </a:solidFill>
                <a:latin typeface="Cambria" panose="02040503050406030204" pitchFamily="18" charset="0"/>
                <a:ea typeface="Cambria" panose="02040503050406030204" pitchFamily="18" charset="0"/>
              </a:rPr>
              <a:t> </a:t>
            </a:r>
            <a:r>
              <a:rPr lang="en-US" sz="4000" dirty="0">
                <a:solidFill>
                  <a:srgbClr val="FFFF00"/>
                </a:solidFill>
                <a:latin typeface="Cambria" panose="02040503050406030204" pitchFamily="18" charset="0"/>
                <a:ea typeface="Cambria" panose="02040503050406030204" pitchFamily="18" charset="0"/>
              </a:rPr>
              <a:t>		</a:t>
            </a:r>
            <a:r>
              <a:rPr lang="vi-VN" sz="4000"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C(x) = 5000 + 5x   </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Trong đó: x: số lượng áo cần sản xuất</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 C(x): Tổng chi phí để sản xuất x áo</a:t>
            </a:r>
          </a:p>
          <a:p>
            <a:pPr algn="just"/>
            <a:r>
              <a:rPr lang="vi-VN" sz="4000" b="1" dirty="0">
                <a:solidFill>
                  <a:srgbClr val="FFFF00"/>
                </a:solidFill>
                <a:latin typeface="Cambria" panose="02040503050406030204" pitchFamily="18" charset="0"/>
                <a:ea typeface="Cambria" panose="02040503050406030204" pitchFamily="18" charset="0"/>
              </a:rPr>
              <a:t>Mô hình doanh thu:              </a:t>
            </a:r>
            <a:r>
              <a:rPr lang="en-US" sz="4000" b="1"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 R(x) = 10x</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Trong đó: x: số áo bán ra</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R(x): doanh thu bán x chiếc áo</a:t>
            </a:r>
          </a:p>
          <a:p>
            <a:pPr algn="just"/>
            <a:r>
              <a:rPr lang="vi-VN" sz="4000" b="1" dirty="0">
                <a:solidFill>
                  <a:srgbClr val="FFFF00"/>
                </a:solidFill>
                <a:latin typeface="Cambria" panose="02040503050406030204" pitchFamily="18" charset="0"/>
                <a:ea typeface="Cambria" panose="02040503050406030204" pitchFamily="18" charset="0"/>
              </a:rPr>
              <a:t>Mô hình lợi nhuận:       </a:t>
            </a:r>
            <a:r>
              <a:rPr lang="en-US" sz="4000" b="1"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 P(x) = R(x) – C(x)</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  = 10x – ( 5000 + 5x )</a:t>
            </a:r>
          </a:p>
          <a:p>
            <a:pPr algn="just"/>
            <a:r>
              <a:rPr lang="vi-VN" sz="4000" dirty="0">
                <a:solidFill>
                  <a:schemeClr val="bg1"/>
                </a:solidFill>
                <a:latin typeface="Cambria" panose="02040503050406030204" pitchFamily="18" charset="0"/>
                <a:ea typeface="Cambria" panose="02040503050406030204" pitchFamily="18" charset="0"/>
              </a:rPr>
              <a:t>                                                 </a:t>
            </a:r>
            <a:r>
              <a:rPr lang="en-US" sz="4000" dirty="0">
                <a:solidFill>
                  <a:schemeClr val="bg1"/>
                </a:solidFill>
                <a:latin typeface="Cambria" panose="02040503050406030204" pitchFamily="18" charset="0"/>
                <a:ea typeface="Cambria" panose="02040503050406030204" pitchFamily="18" charset="0"/>
              </a:rPr>
              <a:t>		         </a:t>
            </a:r>
            <a:r>
              <a:rPr lang="vi-VN" sz="4000" dirty="0">
                <a:solidFill>
                  <a:schemeClr val="bg1"/>
                </a:solidFill>
                <a:latin typeface="Cambria" panose="02040503050406030204" pitchFamily="18" charset="0"/>
                <a:ea typeface="Cambria" panose="02040503050406030204" pitchFamily="18" charset="0"/>
              </a:rPr>
              <a:t>=  - 5000 + 5x</a:t>
            </a:r>
          </a:p>
        </p:txBody>
      </p:sp>
    </p:spTree>
    <p:extLst>
      <p:ext uri="{BB962C8B-B14F-4D97-AF65-F5344CB8AC3E}">
        <p14:creationId xmlns:p14="http://schemas.microsoft.com/office/powerpoint/2010/main" val="300931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9953961"/>
            <a:ext cx="13371949" cy="326685"/>
            <a:chOff x="0" y="0"/>
            <a:chExt cx="3521830" cy="86041"/>
          </a:xfrm>
        </p:grpSpPr>
        <p:sp>
          <p:nvSpPr>
            <p:cNvPr id="3" name="Freeform 3"/>
            <p:cNvSpPr/>
            <p:nvPr/>
          </p:nvSpPr>
          <p:spPr>
            <a:xfrm>
              <a:off x="0" y="0"/>
              <a:ext cx="3521830" cy="86041"/>
            </a:xfrm>
            <a:custGeom>
              <a:avLst/>
              <a:gdLst/>
              <a:ahLst/>
              <a:cxnLst/>
              <a:rect l="l" t="t" r="r" b="b"/>
              <a:pathLst>
                <a:path w="3521830" h="86041">
                  <a:moveTo>
                    <a:pt x="0" y="0"/>
                  </a:moveTo>
                  <a:lnTo>
                    <a:pt x="3521830" y="0"/>
                  </a:lnTo>
                  <a:lnTo>
                    <a:pt x="3521830" y="86041"/>
                  </a:lnTo>
                  <a:lnTo>
                    <a:pt x="0" y="86041"/>
                  </a:lnTo>
                  <a:close/>
                </a:path>
              </a:pathLst>
            </a:custGeom>
            <a:solidFill>
              <a:srgbClr val="FFD600"/>
            </a:solidFill>
          </p:spPr>
        </p:sp>
        <p:sp>
          <p:nvSpPr>
            <p:cNvPr id="4" name="TextBox 4"/>
            <p:cNvSpPr txBox="1"/>
            <p:nvPr/>
          </p:nvSpPr>
          <p:spPr>
            <a:xfrm>
              <a:off x="0" y="28575"/>
              <a:ext cx="3521830" cy="57466"/>
            </a:xfrm>
            <a:prstGeom prst="rect">
              <a:avLst/>
            </a:prstGeom>
          </p:spPr>
          <p:txBody>
            <a:bodyPr lIns="50800" tIns="50800" rIns="50800" bIns="50800" rtlCol="0" anchor="ctr"/>
            <a:lstStyle/>
            <a:p>
              <a:pPr algn="ctr">
                <a:lnSpc>
                  <a:spcPts val="2313"/>
                </a:lnSpc>
              </a:pPr>
              <a:endParaRPr/>
            </a:p>
          </p:txBody>
        </p:sp>
      </p:grpSp>
      <p:sp>
        <p:nvSpPr>
          <p:cNvPr id="7" name="Freeform 7"/>
          <p:cNvSpPr/>
          <p:nvPr/>
        </p:nvSpPr>
        <p:spPr>
          <a:xfrm flipH="1" flipV="1">
            <a:off x="9435775" y="-84689"/>
            <a:ext cx="9721709" cy="7983953"/>
          </a:xfrm>
          <a:custGeom>
            <a:avLst/>
            <a:gdLst/>
            <a:ahLst/>
            <a:cxnLst/>
            <a:rect l="l" t="t" r="r" b="b"/>
            <a:pathLst>
              <a:path w="9721709" h="7983953">
                <a:moveTo>
                  <a:pt x="9721709" y="7983953"/>
                </a:moveTo>
                <a:lnTo>
                  <a:pt x="0" y="7983953"/>
                </a:lnTo>
                <a:lnTo>
                  <a:pt x="0" y="0"/>
                </a:lnTo>
                <a:lnTo>
                  <a:pt x="9721709" y="0"/>
                </a:lnTo>
                <a:lnTo>
                  <a:pt x="9721709" y="7983953"/>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47383" r="-16750" b="-9354"/>
              </a:stretch>
            </a:blipFill>
          </p:spPr>
        </p:sp>
      </p:grpSp>
      <p:grpSp>
        <p:nvGrpSpPr>
          <p:cNvPr id="13" name="Group 13"/>
          <p:cNvGrpSpPr/>
          <p:nvPr/>
        </p:nvGrpSpPr>
        <p:grpSpPr>
          <a:xfrm>
            <a:off x="8645716" y="-837617"/>
            <a:ext cx="1675234" cy="167523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6" name="Group 16"/>
          <p:cNvGrpSpPr/>
          <p:nvPr/>
        </p:nvGrpSpPr>
        <p:grpSpPr>
          <a:xfrm>
            <a:off x="12622444" y="9355966"/>
            <a:ext cx="1849361" cy="18493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19" name="Group 19"/>
          <p:cNvGrpSpPr/>
          <p:nvPr/>
        </p:nvGrpSpPr>
        <p:grpSpPr>
          <a:xfrm>
            <a:off x="14519128" y="6518128"/>
            <a:ext cx="7537744" cy="75377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
        <p:nvSpPr>
          <p:cNvPr id="22" name="TextBox 22"/>
          <p:cNvSpPr txBox="1"/>
          <p:nvPr/>
        </p:nvSpPr>
        <p:spPr>
          <a:xfrm>
            <a:off x="875193" y="946112"/>
            <a:ext cx="8544477" cy="692497"/>
          </a:xfrm>
          <a:prstGeom prst="rect">
            <a:avLst/>
          </a:prstGeom>
        </p:spPr>
        <p:txBody>
          <a:bodyPr wrap="square" lIns="0" tIns="0" rIns="0" bIns="0" rtlCol="0" anchor="t">
            <a:spAutoFit/>
          </a:bodyPr>
          <a:lstStyle/>
          <a:p>
            <a:pPr algn="l">
              <a:spcBef>
                <a:spcPct val="0"/>
              </a:spcBef>
            </a:pPr>
            <a:r>
              <a:rPr lang="en-US" sz="4500" b="1" dirty="0">
                <a:solidFill>
                  <a:srgbClr val="FFD600"/>
                </a:solidFill>
                <a:latin typeface="Segoe MDL2 Assets" panose="050A0102010101010101" pitchFamily="18" charset="0"/>
                <a:ea typeface="Tahoma" panose="020B0604030504040204" pitchFamily="34" charset="0"/>
                <a:cs typeface="Tahoma" panose="020B0604030504040204" pitchFamily="34" charset="0"/>
                <a:sym typeface="League Spartan"/>
              </a:rPr>
              <a:t>PHÂN TÍCH HÒA VỐN</a:t>
            </a:r>
          </a:p>
        </p:txBody>
      </p:sp>
      <p:sp>
        <p:nvSpPr>
          <p:cNvPr id="26" name="TextBox 26"/>
          <p:cNvSpPr txBox="1"/>
          <p:nvPr/>
        </p:nvSpPr>
        <p:spPr>
          <a:xfrm>
            <a:off x="875193" y="2274667"/>
            <a:ext cx="11747251" cy="6463308"/>
          </a:xfrm>
          <a:prstGeom prst="rect">
            <a:avLst/>
          </a:prstGeom>
        </p:spPr>
        <p:txBody>
          <a:bodyPr wrap="square" lIns="0" tIns="0" rIns="0" bIns="0" rtlCol="0" anchor="t">
            <a:spAutoFit/>
          </a:bodyPr>
          <a:lstStyle/>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Lợi nhuận khi sản xuất và bán được 500 áo:</a:t>
            </a:r>
            <a:endParaRPr lang="en-US"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P(500) = -5000 + 5(500) = -2500</a:t>
            </a:r>
            <a:endParaRPr lang="en-US" sz="3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Lỗ 2500 </a:t>
            </a:r>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 không quyết định sản xuất và</a:t>
            </a:r>
            <a:endParaRPr lang="en-US"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rPr>
              <a:t>b</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án sản phẩm</a:t>
            </a:r>
            <a:endParaRPr lang="en-US"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Lợi nhuận khi sản xuất và bán được 2000 áo:</a:t>
            </a:r>
            <a:endParaRPr lang="en-US"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b="1" dirty="0">
                <a:solidFill>
                  <a:srgbClr val="FFFF00"/>
                </a:solidFill>
                <a:latin typeface="Tahoma" panose="020B0604030504040204" pitchFamily="34" charset="0"/>
                <a:ea typeface="Tahoma" panose="020B0604030504040204" pitchFamily="34" charset="0"/>
                <a:cs typeface="Tahoma" panose="020B0604030504040204" pitchFamily="34" charset="0"/>
              </a:rPr>
              <a:t>     P(2000) = - 5000 + 5(2000) = 5000</a:t>
            </a:r>
            <a:endParaRPr lang="en-US" sz="3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endParaRPr lang="vi-VN" sz="35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     Lãi 9000 </a:t>
            </a:r>
            <a:r>
              <a:rPr lang="en-US" sz="3500"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vi-VN" sz="3500" dirty="0">
                <a:solidFill>
                  <a:schemeClr val="bg1"/>
                </a:solidFill>
                <a:latin typeface="Tahoma" panose="020B0604030504040204" pitchFamily="34" charset="0"/>
                <a:ea typeface="Tahoma" panose="020B0604030504040204" pitchFamily="34" charset="0"/>
                <a:cs typeface="Tahoma" panose="020B0604030504040204" pitchFamily="34" charset="0"/>
              </a:rPr>
              <a:t> tiến hành sản xuất và bán sản phẩm</a:t>
            </a:r>
          </a:p>
        </p:txBody>
      </p:sp>
    </p:spTree>
    <p:extLst>
      <p:ext uri="{BB962C8B-B14F-4D97-AF65-F5344CB8AC3E}">
        <p14:creationId xmlns:p14="http://schemas.microsoft.com/office/powerpoint/2010/main" val="37153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4" name="Group 4"/>
          <p:cNvGrpSpPr/>
          <p:nvPr/>
        </p:nvGrpSpPr>
        <p:grpSpPr>
          <a:xfrm>
            <a:off x="0" y="9953961"/>
            <a:ext cx="10382306" cy="326685"/>
            <a:chOff x="0" y="0"/>
            <a:chExt cx="2734435" cy="86041"/>
          </a:xfrm>
        </p:grpSpPr>
        <p:sp>
          <p:nvSpPr>
            <p:cNvPr id="5" name="Freeform 5"/>
            <p:cNvSpPr/>
            <p:nvPr/>
          </p:nvSpPr>
          <p:spPr>
            <a:xfrm>
              <a:off x="0" y="0"/>
              <a:ext cx="2734434" cy="86041"/>
            </a:xfrm>
            <a:custGeom>
              <a:avLst/>
              <a:gdLst/>
              <a:ahLst/>
              <a:cxnLst/>
              <a:rect l="l" t="t" r="r" b="b"/>
              <a:pathLst>
                <a:path w="2734434" h="86041">
                  <a:moveTo>
                    <a:pt x="0" y="0"/>
                  </a:moveTo>
                  <a:lnTo>
                    <a:pt x="2734434" y="0"/>
                  </a:lnTo>
                  <a:lnTo>
                    <a:pt x="2734434" y="86041"/>
                  </a:lnTo>
                  <a:lnTo>
                    <a:pt x="0" y="86041"/>
                  </a:lnTo>
                  <a:close/>
                </a:path>
              </a:pathLst>
            </a:custGeom>
            <a:solidFill>
              <a:srgbClr val="FFD600"/>
            </a:solidFill>
          </p:spPr>
        </p:sp>
        <p:sp>
          <p:nvSpPr>
            <p:cNvPr id="6" name="TextBox 6"/>
            <p:cNvSpPr txBox="1"/>
            <p:nvPr/>
          </p:nvSpPr>
          <p:spPr>
            <a:xfrm>
              <a:off x="0" y="28575"/>
              <a:ext cx="2734435"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 name="Freeform 7"/>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8495" t="-1644" r="-67844" b="-15842"/>
              </a:stretch>
            </a:blipFill>
          </p:spPr>
        </p:sp>
      </p:grpSp>
      <p:grpSp>
        <p:nvGrpSpPr>
          <p:cNvPr id="13" name="Group 13"/>
          <p:cNvGrpSpPr/>
          <p:nvPr/>
        </p:nvGrpSpPr>
        <p:grpSpPr>
          <a:xfrm>
            <a:off x="14471805" y="-3991792"/>
            <a:ext cx="7983583" cy="79835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6" name="Group 16"/>
          <p:cNvGrpSpPr/>
          <p:nvPr/>
        </p:nvGrpSpPr>
        <p:grpSpPr>
          <a:xfrm>
            <a:off x="10667008" y="-1902399"/>
            <a:ext cx="3804797" cy="380479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2" name="Group 22"/>
          <p:cNvGrpSpPr/>
          <p:nvPr/>
        </p:nvGrpSpPr>
        <p:grpSpPr>
          <a:xfrm>
            <a:off x="9811107" y="-668906"/>
            <a:ext cx="1337812" cy="133781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4" name="TextBox 24"/>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5" name="Group 25"/>
          <p:cNvGrpSpPr/>
          <p:nvPr/>
        </p:nvGrpSpPr>
        <p:grpSpPr>
          <a:xfrm>
            <a:off x="10641797" y="8082272"/>
            <a:ext cx="1014244" cy="101424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7" name="TextBox 2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30" name="TextBox 30"/>
          <p:cNvSpPr txBox="1"/>
          <p:nvPr/>
        </p:nvSpPr>
        <p:spPr>
          <a:xfrm>
            <a:off x="862338" y="2210381"/>
            <a:ext cx="10504578" cy="1231106"/>
          </a:xfrm>
          <a:prstGeom prst="rect">
            <a:avLst/>
          </a:prstGeom>
        </p:spPr>
        <p:txBody>
          <a:bodyPr wrap="square" lIns="0" tIns="0" rIns="0" bIns="0" rtlCol="0" anchor="t">
            <a:spAutoFit/>
          </a:bodyPr>
          <a:lstStyle/>
          <a:p>
            <a:r>
              <a:rPr lang="vi-VN" sz="4000" b="1" spc="-40" dirty="0">
                <a:solidFill>
                  <a:srgbClr val="FFFFFF"/>
                </a:solidFill>
                <a:latin typeface="Cambria" panose="02040503050406030204" pitchFamily="18" charset="0"/>
                <a:ea typeface="Cambria" panose="02040503050406030204" pitchFamily="18" charset="0"/>
                <a:cs typeface="Montserrat"/>
                <a:sym typeface="Montserrat"/>
              </a:rPr>
              <a:t>Điểm hòa vốn </a:t>
            </a:r>
            <a:r>
              <a:rPr lang="vi-VN" sz="4000" spc="-40" dirty="0">
                <a:solidFill>
                  <a:srgbClr val="FFFFFF"/>
                </a:solidFill>
                <a:latin typeface="Cambria" panose="02040503050406030204" pitchFamily="18" charset="0"/>
                <a:ea typeface="Cambria" panose="02040503050406030204" pitchFamily="18" charset="0"/>
                <a:cs typeface="Montserrat"/>
                <a:sym typeface="Montserrat"/>
              </a:rPr>
              <a:t>là điểm mà tại đó tổng doanh thu bằng tổng chi phí.</a:t>
            </a:r>
          </a:p>
        </p:txBody>
      </p:sp>
      <p:sp>
        <p:nvSpPr>
          <p:cNvPr id="34" name="TextBox 22">
            <a:extLst>
              <a:ext uri="{FF2B5EF4-FFF2-40B4-BE49-F238E27FC236}">
                <a16:creationId xmlns:a16="http://schemas.microsoft.com/office/drawing/2014/main" id="{758209E3-B0B3-46F0-9883-E760840E4BE9}"/>
              </a:ext>
            </a:extLst>
          </p:cNvPr>
          <p:cNvSpPr txBox="1"/>
          <p:nvPr/>
        </p:nvSpPr>
        <p:spPr>
          <a:xfrm>
            <a:off x="891298" y="447721"/>
            <a:ext cx="14847072" cy="1012713"/>
          </a:xfrm>
          <a:prstGeom prst="rect">
            <a:avLst/>
          </a:prstGeom>
        </p:spPr>
        <p:txBody>
          <a:bodyPr wrap="square" lIns="0" tIns="0" rIns="0" bIns="0" rtlCol="0" anchor="t">
            <a:spAutoFit/>
          </a:bodyPr>
          <a:lstStyle/>
          <a:p>
            <a:pPr algn="l">
              <a:lnSpc>
                <a:spcPts val="8964"/>
              </a:lnSpc>
              <a:spcBef>
                <a:spcPct val="0"/>
              </a:spcBef>
            </a:pPr>
            <a:r>
              <a:rPr lang="en-US" sz="5000" b="1" dirty="0">
                <a:solidFill>
                  <a:srgbClr val="FFD600"/>
                </a:solidFill>
                <a:latin typeface="Cambria" panose="02040503050406030204" pitchFamily="18" charset="0"/>
                <a:ea typeface="Cambria" panose="02040503050406030204" pitchFamily="18" charset="0"/>
                <a:cs typeface="Tahoma" panose="020B0604030504040204" pitchFamily="34" charset="0"/>
                <a:sym typeface="League Spartan"/>
              </a:rPr>
              <a:t>ĐIỂM HÒA VỐN</a:t>
            </a:r>
          </a:p>
        </p:txBody>
      </p:sp>
      <p:sp>
        <p:nvSpPr>
          <p:cNvPr id="37" name="TextBox 30">
            <a:extLst>
              <a:ext uri="{FF2B5EF4-FFF2-40B4-BE49-F238E27FC236}">
                <a16:creationId xmlns:a16="http://schemas.microsoft.com/office/drawing/2014/main" id="{3D9EA0A6-C96F-493F-9107-403744AFB5EC}"/>
              </a:ext>
            </a:extLst>
          </p:cNvPr>
          <p:cNvSpPr txBox="1"/>
          <p:nvPr/>
        </p:nvSpPr>
        <p:spPr>
          <a:xfrm>
            <a:off x="828024" y="4056824"/>
            <a:ext cx="9804670" cy="1846659"/>
          </a:xfrm>
          <a:prstGeom prst="rect">
            <a:avLst/>
          </a:prstGeom>
        </p:spPr>
        <p:txBody>
          <a:bodyPr wrap="square" lIns="0" tIns="0" rIns="0" bIns="0" rtlCol="0" anchor="t">
            <a:spAutoFit/>
          </a:bodyPr>
          <a:lstStyle/>
          <a:p>
            <a:r>
              <a:rPr lang="vi-VN" sz="4000" spc="-40" dirty="0">
                <a:solidFill>
                  <a:srgbClr val="FFFFFF"/>
                </a:solidFill>
                <a:latin typeface="Cambria" panose="02040503050406030204" pitchFamily="18" charset="0"/>
                <a:ea typeface="Cambria" panose="02040503050406030204" pitchFamily="18" charset="0"/>
                <a:cs typeface="Montserrat"/>
                <a:sym typeface="Montserrat"/>
              </a:rPr>
              <a:t>Nếu biết khối lượng sản phẩm tại điểm hòa vốn </a:t>
            </a:r>
            <a:r>
              <a:rPr lang="en-US" sz="4000" spc="-40" dirty="0">
                <a:solidFill>
                  <a:srgbClr val="FFFFFF"/>
                </a:solidFill>
                <a:latin typeface="Cambria" panose="02040503050406030204" pitchFamily="18" charset="0"/>
                <a:ea typeface="Cambria" panose="02040503050406030204" pitchFamily="18" charset="0"/>
                <a:cs typeface="Montserrat"/>
                <a:sym typeface="Wingdings" panose="05000000000000000000" pitchFamily="2" charset="2"/>
              </a:rPr>
              <a:t> </a:t>
            </a:r>
            <a:r>
              <a:rPr lang="vi-VN" sz="4000" spc="-40" dirty="0">
                <a:solidFill>
                  <a:srgbClr val="FFFFFF"/>
                </a:solidFill>
                <a:latin typeface="Cambria" panose="02040503050406030204" pitchFamily="18" charset="0"/>
                <a:ea typeface="Cambria" panose="02040503050406030204" pitchFamily="18" charset="0"/>
                <a:cs typeface="Montserrat"/>
                <a:sym typeface="Montserrat"/>
              </a:rPr>
              <a:t>nhà sản xuất dễ dàng xác định nên quyết định sản xuất hay không.</a:t>
            </a:r>
          </a:p>
        </p:txBody>
      </p:sp>
      <p:sp>
        <p:nvSpPr>
          <p:cNvPr id="38" name="TextBox 28">
            <a:extLst>
              <a:ext uri="{FF2B5EF4-FFF2-40B4-BE49-F238E27FC236}">
                <a16:creationId xmlns:a16="http://schemas.microsoft.com/office/drawing/2014/main" id="{7ABAD1F1-0FE0-4023-8DBC-20177DC4535B}"/>
              </a:ext>
            </a:extLst>
          </p:cNvPr>
          <p:cNvSpPr txBox="1"/>
          <p:nvPr/>
        </p:nvSpPr>
        <p:spPr>
          <a:xfrm>
            <a:off x="1476436" y="6653037"/>
            <a:ext cx="11024862" cy="2462213"/>
          </a:xfrm>
          <a:prstGeom prst="rect">
            <a:avLst/>
          </a:prstGeom>
        </p:spPr>
        <p:txBody>
          <a:bodyPr wrap="square" lIns="0" tIns="0" rIns="0" bIns="0" rtlCol="0" anchor="t">
            <a:spAutoFit/>
          </a:bodyPr>
          <a:lstStyle/>
          <a:p>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VD: </a:t>
            </a:r>
            <a:r>
              <a:rPr lang="en-US" sz="4000" spc="-53" dirty="0" err="1">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Tìm</a:t>
            </a:r>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a:t>
            </a:r>
            <a:r>
              <a:rPr lang="en-US" sz="4000" spc="-53" dirty="0" err="1">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điểm</a:t>
            </a:r>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a:t>
            </a:r>
            <a:r>
              <a:rPr lang="en-US" sz="4000" spc="-53" dirty="0" err="1">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hòa</a:t>
            </a:r>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a:t>
            </a:r>
            <a:r>
              <a:rPr lang="en-US" sz="4000" spc="-53" dirty="0" err="1">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vốn</a:t>
            </a:r>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a:t>
            </a:r>
          </a:p>
          <a:p>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P(x) = - 5000 + 5x = 0</a:t>
            </a:r>
          </a:p>
          <a:p>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5x = 5000</a:t>
            </a:r>
          </a:p>
          <a:p>
            <a:r>
              <a:rPr lang="en-US" sz="4000" spc="-53" dirty="0">
                <a:solidFill>
                  <a:schemeClr val="bg1"/>
                </a:solidFill>
                <a:latin typeface="Cambria" panose="02040503050406030204" pitchFamily="18" charset="0"/>
                <a:ea typeface="Cambria" panose="02040503050406030204" pitchFamily="18" charset="0"/>
                <a:cs typeface="Montserrat Bold"/>
                <a:sym typeface="Wingdings" panose="05000000000000000000" pitchFamily="2" charset="2"/>
              </a:rPr>
              <a:t>			        x = 1000</a:t>
            </a:r>
          </a:p>
        </p:txBody>
      </p:sp>
    </p:spTree>
    <p:extLst>
      <p:ext uri="{BB962C8B-B14F-4D97-AF65-F5344CB8AC3E}">
        <p14:creationId xmlns:p14="http://schemas.microsoft.com/office/powerpoint/2010/main" val="2831129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4" name="Group 4"/>
          <p:cNvGrpSpPr/>
          <p:nvPr/>
        </p:nvGrpSpPr>
        <p:grpSpPr>
          <a:xfrm>
            <a:off x="0" y="9953961"/>
            <a:ext cx="10382306" cy="326685"/>
            <a:chOff x="0" y="0"/>
            <a:chExt cx="2734435" cy="86041"/>
          </a:xfrm>
        </p:grpSpPr>
        <p:sp>
          <p:nvSpPr>
            <p:cNvPr id="5" name="Freeform 5"/>
            <p:cNvSpPr/>
            <p:nvPr/>
          </p:nvSpPr>
          <p:spPr>
            <a:xfrm>
              <a:off x="0" y="0"/>
              <a:ext cx="2734434" cy="86041"/>
            </a:xfrm>
            <a:custGeom>
              <a:avLst/>
              <a:gdLst/>
              <a:ahLst/>
              <a:cxnLst/>
              <a:rect l="l" t="t" r="r" b="b"/>
              <a:pathLst>
                <a:path w="2734434" h="86041">
                  <a:moveTo>
                    <a:pt x="0" y="0"/>
                  </a:moveTo>
                  <a:lnTo>
                    <a:pt x="2734434" y="0"/>
                  </a:lnTo>
                  <a:lnTo>
                    <a:pt x="2734434" y="86041"/>
                  </a:lnTo>
                  <a:lnTo>
                    <a:pt x="0" y="86041"/>
                  </a:lnTo>
                  <a:close/>
                </a:path>
              </a:pathLst>
            </a:custGeom>
            <a:solidFill>
              <a:srgbClr val="FFD600"/>
            </a:solidFill>
          </p:spPr>
        </p:sp>
        <p:sp>
          <p:nvSpPr>
            <p:cNvPr id="6" name="TextBox 6"/>
            <p:cNvSpPr txBox="1"/>
            <p:nvPr/>
          </p:nvSpPr>
          <p:spPr>
            <a:xfrm>
              <a:off x="0" y="28575"/>
              <a:ext cx="2734435"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 name="Freeform 7"/>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8495" t="-1644" r="-67844" b="-15842"/>
              </a:stretch>
            </a:blipFill>
          </p:spPr>
        </p:sp>
      </p:grpSp>
      <p:grpSp>
        <p:nvGrpSpPr>
          <p:cNvPr id="13" name="Group 13"/>
          <p:cNvGrpSpPr/>
          <p:nvPr/>
        </p:nvGrpSpPr>
        <p:grpSpPr>
          <a:xfrm>
            <a:off x="14471805" y="-3991792"/>
            <a:ext cx="7983583" cy="798358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6" name="Group 16"/>
          <p:cNvGrpSpPr/>
          <p:nvPr/>
        </p:nvGrpSpPr>
        <p:grpSpPr>
          <a:xfrm>
            <a:off x="10667008" y="-1902399"/>
            <a:ext cx="3804797" cy="380479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2" name="Group 22"/>
          <p:cNvGrpSpPr/>
          <p:nvPr/>
        </p:nvGrpSpPr>
        <p:grpSpPr>
          <a:xfrm>
            <a:off x="9811107" y="-668906"/>
            <a:ext cx="1337812" cy="133781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4" name="TextBox 24"/>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25" name="Group 25"/>
          <p:cNvGrpSpPr/>
          <p:nvPr/>
        </p:nvGrpSpPr>
        <p:grpSpPr>
          <a:xfrm>
            <a:off x="10641797" y="8082272"/>
            <a:ext cx="1014244" cy="101424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27" name="TextBox 2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34" name="TextBox 22">
            <a:extLst>
              <a:ext uri="{FF2B5EF4-FFF2-40B4-BE49-F238E27FC236}">
                <a16:creationId xmlns:a16="http://schemas.microsoft.com/office/drawing/2014/main" id="{758209E3-B0B3-46F0-9883-E760840E4BE9}"/>
              </a:ext>
            </a:extLst>
          </p:cNvPr>
          <p:cNvSpPr txBox="1"/>
          <p:nvPr/>
        </p:nvSpPr>
        <p:spPr>
          <a:xfrm>
            <a:off x="891298" y="447721"/>
            <a:ext cx="14847072" cy="1012713"/>
          </a:xfrm>
          <a:prstGeom prst="rect">
            <a:avLst/>
          </a:prstGeom>
        </p:spPr>
        <p:txBody>
          <a:bodyPr wrap="square" lIns="0" tIns="0" rIns="0" bIns="0" rtlCol="0" anchor="t">
            <a:spAutoFit/>
          </a:bodyPr>
          <a:lstStyle/>
          <a:p>
            <a:pPr algn="l">
              <a:lnSpc>
                <a:spcPts val="8964"/>
              </a:lnSpc>
              <a:spcBef>
                <a:spcPct val="0"/>
              </a:spcBef>
            </a:pPr>
            <a:r>
              <a:rPr lang="en-US" sz="5000" b="1" dirty="0">
                <a:solidFill>
                  <a:srgbClr val="FFD600"/>
                </a:solidFill>
                <a:latin typeface="Cambria" panose="02040503050406030204" pitchFamily="18" charset="0"/>
                <a:ea typeface="Cambria" panose="02040503050406030204" pitchFamily="18" charset="0"/>
                <a:cs typeface="Tahoma" panose="020B0604030504040204" pitchFamily="34" charset="0"/>
                <a:sym typeface="League Spartan"/>
              </a:rPr>
              <a:t>ĐIỂM HÒA VỐN</a:t>
            </a:r>
          </a:p>
        </p:txBody>
      </p:sp>
      <p:pic>
        <p:nvPicPr>
          <p:cNvPr id="3" name="Picture 2">
            <a:extLst>
              <a:ext uri="{FF2B5EF4-FFF2-40B4-BE49-F238E27FC236}">
                <a16:creationId xmlns:a16="http://schemas.microsoft.com/office/drawing/2014/main" id="{BF53AE08-0ECF-445B-8F61-A7950EF8758E}"/>
              </a:ext>
            </a:extLst>
          </p:cNvPr>
          <p:cNvPicPr>
            <a:picLocks noChangeAspect="1"/>
          </p:cNvPicPr>
          <p:nvPr/>
        </p:nvPicPr>
        <p:blipFill>
          <a:blip r:embed="rId5"/>
          <a:stretch>
            <a:fillRect/>
          </a:stretch>
        </p:blipFill>
        <p:spPr>
          <a:xfrm>
            <a:off x="2398115" y="1419846"/>
            <a:ext cx="16163794" cy="8399725"/>
          </a:xfrm>
          <a:prstGeom prst="rect">
            <a:avLst/>
          </a:prstGeom>
        </p:spPr>
      </p:pic>
    </p:spTree>
    <p:extLst>
      <p:ext uri="{BB962C8B-B14F-4D97-AF65-F5344CB8AC3E}">
        <p14:creationId xmlns:p14="http://schemas.microsoft.com/office/powerpoint/2010/main" val="35206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7227204"/>
            <a:ext cx="18288000" cy="3495042"/>
            <a:chOff x="0" y="0"/>
            <a:chExt cx="4816593" cy="920505"/>
          </a:xfrm>
        </p:grpSpPr>
        <p:sp>
          <p:nvSpPr>
            <p:cNvPr id="3" name="Freeform 3"/>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4" name="TextBox 4"/>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5" name="Group 5"/>
          <p:cNvGrpSpPr/>
          <p:nvPr/>
        </p:nvGrpSpPr>
        <p:grpSpPr>
          <a:xfrm>
            <a:off x="0" y="7491344"/>
            <a:ext cx="18288000" cy="3251181"/>
            <a:chOff x="0" y="0"/>
            <a:chExt cx="4107440" cy="730207"/>
          </a:xfrm>
        </p:grpSpPr>
        <p:sp>
          <p:nvSpPr>
            <p:cNvPr id="6" name="Freeform 6"/>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2"/>
              <a:stretch>
                <a:fillRect t="-142664" b="-116634"/>
              </a:stretch>
            </a:blipFill>
          </p:spPr>
        </p:sp>
      </p:grpSp>
      <p:sp>
        <p:nvSpPr>
          <p:cNvPr id="7" name="TextBox 7"/>
          <p:cNvSpPr txBox="1"/>
          <p:nvPr/>
        </p:nvSpPr>
        <p:spPr>
          <a:xfrm>
            <a:off x="3979388" y="634795"/>
            <a:ext cx="10471899" cy="1692771"/>
          </a:xfrm>
          <a:prstGeom prst="rect">
            <a:avLst/>
          </a:prstGeom>
        </p:spPr>
        <p:txBody>
          <a:bodyPr lIns="0" tIns="0" rIns="0" bIns="0" rtlCol="0" anchor="t">
            <a:spAutoFit/>
          </a:bodyPr>
          <a:lstStyle/>
          <a:p>
            <a:pPr algn="ctr">
              <a:spcBef>
                <a:spcPct val="0"/>
              </a:spcBef>
            </a:pPr>
            <a:r>
              <a:rPr lang="vi-VN" sz="5500" b="1" dirty="0">
                <a:solidFill>
                  <a:srgbClr val="FFD600"/>
                </a:solidFill>
                <a:latin typeface="Cambria" panose="02040503050406030204" pitchFamily="18" charset="0"/>
                <a:ea typeface="Cambria" panose="02040503050406030204" pitchFamily="18" charset="0"/>
                <a:cs typeface="League Spartan"/>
                <a:sym typeface="League Spartan"/>
              </a:rPr>
              <a:t>CÁC PHƯƠNG PHÁP ĐỊNH LƯỢNG TRONG THỰC HÀNH</a:t>
            </a:r>
            <a:endParaRPr lang="en-US" sz="55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sp>
        <p:nvSpPr>
          <p:cNvPr id="9" name="TextBox 9"/>
          <p:cNvSpPr txBox="1"/>
          <p:nvPr/>
        </p:nvSpPr>
        <p:spPr>
          <a:xfrm>
            <a:off x="1499577" y="2930725"/>
            <a:ext cx="15285696" cy="3693319"/>
          </a:xfrm>
          <a:prstGeom prst="rect">
            <a:avLst/>
          </a:prstGeom>
        </p:spPr>
        <p:txBody>
          <a:bodyPr wrap="square" lIns="0" tIns="0" rIns="0" bIns="0" rtlCol="0" anchor="t">
            <a:spAutoFit/>
          </a:bodyPr>
          <a:lstStyle/>
          <a:p>
            <a:pPr algn="just"/>
            <a:r>
              <a:rPr lang="vi-VN" sz="4000" b="1" spc="-55" dirty="0">
                <a:solidFill>
                  <a:srgbClr val="FFFF00"/>
                </a:solidFill>
                <a:latin typeface="Cambria" panose="02040503050406030204" pitchFamily="18" charset="0"/>
                <a:ea typeface="Cambria" panose="02040503050406030204" pitchFamily="18" charset="0"/>
                <a:cs typeface="Montserrat"/>
                <a:sym typeface="Montserrat"/>
              </a:rPr>
              <a:t>Qui hoạch tuyến tính (Linear Programming): </a:t>
            </a:r>
            <a:r>
              <a:rPr lang="vi-VN" sz="4000" spc="-55" dirty="0">
                <a:solidFill>
                  <a:srgbClr val="FFFFFF"/>
                </a:solidFill>
                <a:latin typeface="Cambria" panose="02040503050406030204" pitchFamily="18" charset="0"/>
                <a:ea typeface="Cambria" panose="02040503050406030204" pitchFamily="18" charset="0"/>
                <a:cs typeface="Montserrat"/>
                <a:sym typeface="Montserrat"/>
              </a:rPr>
              <a:t>xây dựng cho những tình huống cực đại hay cực tiểu.</a:t>
            </a:r>
          </a:p>
          <a:p>
            <a:pPr algn="just"/>
            <a:endParaRPr lang="vi-VN" sz="4000" b="1" spc="-55" dirty="0">
              <a:solidFill>
                <a:srgbClr val="FFFF00"/>
              </a:solidFill>
              <a:latin typeface="Cambria" panose="02040503050406030204" pitchFamily="18" charset="0"/>
              <a:ea typeface="Cambria" panose="02040503050406030204" pitchFamily="18" charset="0"/>
              <a:cs typeface="Montserrat"/>
              <a:sym typeface="Montserrat"/>
            </a:endParaRPr>
          </a:p>
          <a:p>
            <a:pPr algn="just"/>
            <a:r>
              <a:rPr lang="vi-VN" sz="4000" b="1" spc="-55" dirty="0">
                <a:solidFill>
                  <a:srgbClr val="FFFF00"/>
                </a:solidFill>
                <a:latin typeface="Cambria" panose="02040503050406030204" pitchFamily="18" charset="0"/>
                <a:ea typeface="Cambria" panose="02040503050406030204" pitchFamily="18" charset="0"/>
                <a:cs typeface="Montserrat"/>
                <a:sym typeface="Montserrat"/>
              </a:rPr>
              <a:t> Quy hoạch tuyến tính nguyên: </a:t>
            </a:r>
            <a:r>
              <a:rPr lang="vi-VN" sz="4000" spc="-55" dirty="0">
                <a:solidFill>
                  <a:srgbClr val="FFFFFF"/>
                </a:solidFill>
                <a:latin typeface="Cambria" panose="02040503050406030204" pitchFamily="18" charset="0"/>
                <a:ea typeface="Cambria" panose="02040503050406030204" pitchFamily="18" charset="0"/>
                <a:cs typeface="Montserrat"/>
                <a:sym typeface="Montserrat"/>
              </a:rPr>
              <a:t>giải quyết các vấn đề như chương trình tuyến tính với yêu cầu rằng các khuyến nghị quyết định là các giá trị số nguyên.</a:t>
            </a:r>
          </a:p>
        </p:txBody>
      </p:sp>
      <p:sp>
        <p:nvSpPr>
          <p:cNvPr id="10" name="Freeform 10"/>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240310" y="576218"/>
            <a:ext cx="904963" cy="9049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3" name="TextBox 1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4" name="Freeform 14"/>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5" name="Group 15"/>
          <p:cNvGrpSpPr/>
          <p:nvPr/>
        </p:nvGrpSpPr>
        <p:grpSpPr>
          <a:xfrm>
            <a:off x="15138332" y="576218"/>
            <a:ext cx="904963" cy="90496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7" name="TextBox 1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6291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Freeform 2"/>
          <p:cNvSpPr/>
          <p:nvPr/>
        </p:nvSpPr>
        <p:spPr>
          <a:xfrm flipV="1">
            <a:off x="-883081" y="2492283"/>
            <a:ext cx="4248909" cy="3489417"/>
          </a:xfrm>
          <a:custGeom>
            <a:avLst/>
            <a:gdLst/>
            <a:ahLst/>
            <a:cxnLst/>
            <a:rect l="l" t="t" r="r" b="b"/>
            <a:pathLst>
              <a:path w="4248909" h="3489417">
                <a:moveTo>
                  <a:pt x="0" y="3489416"/>
                </a:moveTo>
                <a:lnTo>
                  <a:pt x="4248909" y="3489416"/>
                </a:lnTo>
                <a:lnTo>
                  <a:pt x="4248909" y="0"/>
                </a:lnTo>
                <a:lnTo>
                  <a:pt x="0" y="0"/>
                </a:lnTo>
                <a:lnTo>
                  <a:pt x="0"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922875" y="2492283"/>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1002759"/>
            <a:ext cx="18288000" cy="3495042"/>
            <a:chOff x="0" y="0"/>
            <a:chExt cx="4816593" cy="920505"/>
          </a:xfrm>
        </p:grpSpPr>
        <p:sp>
          <p:nvSpPr>
            <p:cNvPr id="5" name="Freeform 5"/>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6" name="TextBox 6"/>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7" name="Group 7"/>
          <p:cNvGrpSpPr/>
          <p:nvPr/>
        </p:nvGrpSpPr>
        <p:grpSpPr>
          <a:xfrm>
            <a:off x="342967" y="5688809"/>
            <a:ext cx="536130" cy="53613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9" name="TextBox 9"/>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0" name="Group 10"/>
          <p:cNvGrpSpPr/>
          <p:nvPr/>
        </p:nvGrpSpPr>
        <p:grpSpPr>
          <a:xfrm>
            <a:off x="17410067" y="5688809"/>
            <a:ext cx="536130" cy="53613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2" name="TextBox 12"/>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3" name="Group 13"/>
          <p:cNvGrpSpPr/>
          <p:nvPr/>
        </p:nvGrpSpPr>
        <p:grpSpPr>
          <a:xfrm>
            <a:off x="0" y="-1002759"/>
            <a:ext cx="18288000" cy="3251181"/>
            <a:chOff x="0" y="0"/>
            <a:chExt cx="4107440" cy="730207"/>
          </a:xfrm>
        </p:grpSpPr>
        <p:sp>
          <p:nvSpPr>
            <p:cNvPr id="14" name="Freeform 14"/>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4"/>
              <a:stretch>
                <a:fillRect t="-105924" b="-113999"/>
              </a:stretch>
            </a:blipFill>
          </p:spPr>
        </p:sp>
      </p:grpSp>
      <p:grpSp>
        <p:nvGrpSpPr>
          <p:cNvPr id="15" name="Group 15"/>
          <p:cNvGrpSpPr/>
          <p:nvPr/>
        </p:nvGrpSpPr>
        <p:grpSpPr>
          <a:xfrm>
            <a:off x="0" y="9953961"/>
            <a:ext cx="18288000" cy="326685"/>
            <a:chOff x="0" y="0"/>
            <a:chExt cx="4816593" cy="86041"/>
          </a:xfrm>
        </p:grpSpPr>
        <p:sp>
          <p:nvSpPr>
            <p:cNvPr id="16" name="Freeform 16"/>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7" name="TextBox 17"/>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id="{1075984D-1549-45ED-9569-92218490C0D0}"/>
              </a:ext>
            </a:extLst>
          </p:cNvPr>
          <p:cNvSpPr txBox="1"/>
          <p:nvPr/>
        </p:nvSpPr>
        <p:spPr>
          <a:xfrm>
            <a:off x="2105145" y="3901629"/>
            <a:ext cx="14478000" cy="6247864"/>
          </a:xfrm>
          <a:prstGeom prst="rect">
            <a:avLst/>
          </a:prstGeom>
          <a:noFill/>
        </p:spPr>
        <p:txBody>
          <a:bodyPr wrap="square">
            <a:spAutoFit/>
          </a:bodyPr>
          <a:lstStyle/>
          <a:p>
            <a:pPr marL="0" indent="0">
              <a:buNone/>
            </a:pPr>
            <a:r>
              <a:rPr lang="vi-VN" sz="4000" b="1" dirty="0">
                <a:solidFill>
                  <a:srgbClr val="FFFF00"/>
                </a:solidFill>
                <a:latin typeface="Cambria" panose="02040503050406030204" pitchFamily="18" charset="0"/>
                <a:ea typeface="Cambria" panose="02040503050406030204" pitchFamily="18" charset="0"/>
              </a:rPr>
              <a:t>Điều hành dự án: PERT/CPM: </a:t>
            </a:r>
            <a:r>
              <a:rPr lang="vi-VN" sz="4000" dirty="0">
                <a:solidFill>
                  <a:schemeClr val="bg1"/>
                </a:solidFill>
                <a:latin typeface="Cambria" panose="02040503050406030204" pitchFamily="18" charset="0"/>
                <a:ea typeface="Cambria" panose="02040503050406030204" pitchFamily="18" charset="0"/>
              </a:rPr>
              <a:t>Kỹ thuật đánh giá, xem xét dự án PERT và phương pháp đường găng CPM giúp nhà quản trị điều hành, kiểm tra dự án gồm nhiều công việc của các bộ phận, cá nhân khác nhau</a:t>
            </a:r>
          </a:p>
          <a:p>
            <a:pPr marL="0" indent="0">
              <a:buNone/>
            </a:pPr>
            <a:endParaRPr lang="vi-VN" sz="4000" dirty="0">
              <a:solidFill>
                <a:schemeClr val="bg1"/>
              </a:solidFill>
              <a:latin typeface="Cambria" panose="02040503050406030204" pitchFamily="18" charset="0"/>
              <a:ea typeface="Cambria" panose="02040503050406030204" pitchFamily="18" charset="0"/>
            </a:endParaRPr>
          </a:p>
          <a:p>
            <a:pPr marL="0" indent="0">
              <a:buNone/>
            </a:pP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Mô</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hình</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tồn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kho</a:t>
            </a:r>
            <a:r>
              <a:rPr lang="en-US" sz="4000" b="1" dirty="0">
                <a:solidFill>
                  <a:srgbClr val="FFFF00"/>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giúp</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duy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trì</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đủ</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lượng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hàng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trong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kho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để</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đáp</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ứng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nhu</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cầu</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hàng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hóa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và</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giữ</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cho</a:t>
            </a:r>
            <a:r>
              <a:rPr lang="en-US" sz="4000" dirty="0">
                <a:solidFill>
                  <a:schemeClr val="bg1"/>
                </a:solidFill>
                <a:latin typeface="Cambria" panose="02040503050406030204" pitchFamily="18" charset="0"/>
                <a:ea typeface="Cambria" panose="02040503050406030204" pitchFamily="18" charset="0"/>
              </a:rPr>
              <a:t> chi </a:t>
            </a:r>
            <a:r>
              <a:rPr lang="en-US" sz="4000" dirty="0" err="1">
                <a:solidFill>
                  <a:schemeClr val="bg1"/>
                </a:solidFill>
                <a:latin typeface="Cambria" panose="02040503050406030204" pitchFamily="18" charset="0"/>
                <a:ea typeface="Cambria" panose="02040503050406030204" pitchFamily="18" charset="0"/>
              </a:rPr>
              <a:t>phí</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phát</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sinh</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khi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giữ</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hàng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tồn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kho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là</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thấp</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nhất</a:t>
            </a:r>
            <a:r>
              <a:rPr lang="en-US" sz="4000" dirty="0">
                <a:solidFill>
                  <a:schemeClr val="bg1"/>
                </a:solidFill>
                <a:latin typeface="Cambria" panose="02040503050406030204" pitchFamily="18" charset="0"/>
                <a:ea typeface="Cambria" panose="02040503050406030204" pitchFamily="18" charset="0"/>
              </a:rPr>
              <a:t>.</a:t>
            </a:r>
            <a:endParaRPr lang="vi-VN" sz="4000" dirty="0">
              <a:solidFill>
                <a:schemeClr val="bg1"/>
              </a:solidFill>
              <a:latin typeface="Cambria" panose="02040503050406030204" pitchFamily="18" charset="0"/>
              <a:ea typeface="Cambria" panose="02040503050406030204" pitchFamily="18" charset="0"/>
            </a:endParaRPr>
          </a:p>
          <a:p>
            <a:pPr marL="0" indent="0">
              <a:buNone/>
            </a:pPr>
            <a:br>
              <a:rPr lang="vi-VN" sz="4000" dirty="0">
                <a:solidFill>
                  <a:schemeClr val="bg1"/>
                </a:solidFill>
                <a:latin typeface="Cambria" panose="02040503050406030204" pitchFamily="18" charset="0"/>
                <a:ea typeface="Cambria" panose="02040503050406030204" pitchFamily="18" charset="0"/>
              </a:rPr>
            </a:br>
            <a:endParaRPr lang="vi-VN"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1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grpSp>
        <p:nvGrpSpPr>
          <p:cNvPr id="2" name="Group 2"/>
          <p:cNvGrpSpPr/>
          <p:nvPr/>
        </p:nvGrpSpPr>
        <p:grpSpPr>
          <a:xfrm>
            <a:off x="0" y="7227204"/>
            <a:ext cx="18288000" cy="3495042"/>
            <a:chOff x="0" y="0"/>
            <a:chExt cx="4816593" cy="920505"/>
          </a:xfrm>
        </p:grpSpPr>
        <p:sp>
          <p:nvSpPr>
            <p:cNvPr id="3" name="Freeform 3"/>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4" name="TextBox 4"/>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5" name="Group 5"/>
          <p:cNvGrpSpPr/>
          <p:nvPr/>
        </p:nvGrpSpPr>
        <p:grpSpPr>
          <a:xfrm>
            <a:off x="0" y="7491344"/>
            <a:ext cx="18288000" cy="3251181"/>
            <a:chOff x="0" y="0"/>
            <a:chExt cx="4107440" cy="730207"/>
          </a:xfrm>
        </p:grpSpPr>
        <p:sp>
          <p:nvSpPr>
            <p:cNvPr id="6" name="Freeform 6"/>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2"/>
              <a:stretch>
                <a:fillRect t="-142664" b="-116634"/>
              </a:stretch>
            </a:blipFill>
          </p:spPr>
        </p:sp>
      </p:grpSp>
      <p:sp>
        <p:nvSpPr>
          <p:cNvPr id="9" name="TextBox 9"/>
          <p:cNvSpPr txBox="1"/>
          <p:nvPr/>
        </p:nvSpPr>
        <p:spPr>
          <a:xfrm>
            <a:off x="2161317" y="2324100"/>
            <a:ext cx="14026385" cy="3693319"/>
          </a:xfrm>
          <a:prstGeom prst="rect">
            <a:avLst/>
          </a:prstGeom>
        </p:spPr>
        <p:txBody>
          <a:bodyPr wrap="square" lIns="0" tIns="0" rIns="0" bIns="0" rtlCol="0" anchor="t">
            <a:spAutoFit/>
          </a:bodyPr>
          <a:lstStyle/>
          <a:p>
            <a:pPr algn="just"/>
            <a:r>
              <a:rPr lang="vi-VN" sz="4000" b="1" spc="-55" dirty="0">
                <a:solidFill>
                  <a:srgbClr val="FFFF00"/>
                </a:solidFill>
                <a:latin typeface="Cambria" panose="02040503050406030204" pitchFamily="18" charset="0"/>
                <a:ea typeface="Cambria" panose="02040503050406030204" pitchFamily="18" charset="0"/>
                <a:cs typeface="Montserrat"/>
                <a:sym typeface="Montserrat"/>
              </a:rPr>
              <a:t>Mô hình hàng chờ (Waiting-Line or Queueing Models): </a:t>
            </a:r>
            <a:r>
              <a:rPr lang="vi-VN" sz="4000" spc="-55" dirty="0">
                <a:solidFill>
                  <a:schemeClr val="bg1"/>
                </a:solidFill>
                <a:latin typeface="Cambria" panose="02040503050406030204" pitchFamily="18" charset="0"/>
                <a:ea typeface="Cambria" panose="02040503050406030204" pitchFamily="18" charset="0"/>
                <a:cs typeface="Montserrat"/>
                <a:sym typeface="Montserrat"/>
              </a:rPr>
              <a:t>giúp người quản trị hiểu và ra quyết định liên quan đến hoạt động của hệ thống gồm các hàng chờ</a:t>
            </a:r>
          </a:p>
          <a:p>
            <a:pPr algn="just"/>
            <a:endParaRPr lang="vi-VN" sz="4000" spc="-55" dirty="0">
              <a:solidFill>
                <a:schemeClr val="bg1"/>
              </a:solidFill>
              <a:latin typeface="Cambria" panose="02040503050406030204" pitchFamily="18" charset="0"/>
              <a:ea typeface="Cambria" panose="02040503050406030204" pitchFamily="18" charset="0"/>
              <a:cs typeface="Montserrat"/>
              <a:sym typeface="Montserrat"/>
            </a:endParaRPr>
          </a:p>
          <a:p>
            <a:pPr algn="just"/>
            <a:r>
              <a:rPr lang="vi-VN" sz="4000" spc="-55" dirty="0">
                <a:solidFill>
                  <a:schemeClr val="bg1"/>
                </a:solidFill>
                <a:latin typeface="Cambria" panose="02040503050406030204" pitchFamily="18" charset="0"/>
                <a:ea typeface="Cambria" panose="02040503050406030204" pitchFamily="18" charset="0"/>
                <a:cs typeface="Montserrat"/>
                <a:sym typeface="Montserrat"/>
              </a:rPr>
              <a:t> </a:t>
            </a:r>
            <a:r>
              <a:rPr lang="vi-VN" sz="4000" b="1" spc="-55" dirty="0">
                <a:solidFill>
                  <a:srgbClr val="FFFF00"/>
                </a:solidFill>
                <a:latin typeface="Cambria" panose="02040503050406030204" pitchFamily="18" charset="0"/>
                <a:ea typeface="Cambria" panose="02040503050406030204" pitchFamily="18" charset="0"/>
                <a:cs typeface="Montserrat"/>
                <a:sym typeface="Montserrat"/>
              </a:rPr>
              <a:t>Mô phỏng: </a:t>
            </a:r>
            <a:r>
              <a:rPr lang="vi-VN" sz="4000" spc="-55" dirty="0">
                <a:solidFill>
                  <a:schemeClr val="bg1"/>
                </a:solidFill>
                <a:latin typeface="Cambria" panose="02040503050406030204" pitchFamily="18" charset="0"/>
                <a:ea typeface="Cambria" panose="02040503050406030204" pitchFamily="18" charset="0"/>
                <a:cs typeface="Montserrat"/>
                <a:sym typeface="Montserrat"/>
              </a:rPr>
              <a:t>mô hình hóa hoạt động của một hệ thống phức tạp bằng cách sử dụng một chương trình máy tính.</a:t>
            </a:r>
          </a:p>
        </p:txBody>
      </p:sp>
      <p:sp>
        <p:nvSpPr>
          <p:cNvPr id="10" name="Freeform 10"/>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240310" y="576218"/>
            <a:ext cx="904963" cy="9049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3" name="TextBox 1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4" name="Freeform 14"/>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5" name="Group 15"/>
          <p:cNvGrpSpPr/>
          <p:nvPr/>
        </p:nvGrpSpPr>
        <p:grpSpPr>
          <a:xfrm>
            <a:off x="15138332" y="576218"/>
            <a:ext cx="904963" cy="90496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7" name="TextBox 17"/>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945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Freeform 2"/>
          <p:cNvSpPr/>
          <p:nvPr/>
        </p:nvSpPr>
        <p:spPr>
          <a:xfrm flipV="1">
            <a:off x="-883081" y="2009142"/>
            <a:ext cx="4248909" cy="3489417"/>
          </a:xfrm>
          <a:custGeom>
            <a:avLst/>
            <a:gdLst/>
            <a:ahLst/>
            <a:cxnLst/>
            <a:rect l="l" t="t" r="r" b="b"/>
            <a:pathLst>
              <a:path w="4248909" h="3489417">
                <a:moveTo>
                  <a:pt x="0" y="3489416"/>
                </a:moveTo>
                <a:lnTo>
                  <a:pt x="4248909" y="3489416"/>
                </a:lnTo>
                <a:lnTo>
                  <a:pt x="4248909" y="0"/>
                </a:lnTo>
                <a:lnTo>
                  <a:pt x="0" y="0"/>
                </a:lnTo>
                <a:lnTo>
                  <a:pt x="0"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922875" y="2009142"/>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1485900"/>
            <a:ext cx="18288000" cy="3495042"/>
            <a:chOff x="0" y="0"/>
            <a:chExt cx="4816593" cy="920505"/>
          </a:xfrm>
        </p:grpSpPr>
        <p:sp>
          <p:nvSpPr>
            <p:cNvPr id="5" name="Freeform 5"/>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6" name="TextBox 6"/>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7" name="Group 7"/>
          <p:cNvGrpSpPr/>
          <p:nvPr/>
        </p:nvGrpSpPr>
        <p:grpSpPr>
          <a:xfrm>
            <a:off x="342967" y="5688809"/>
            <a:ext cx="536130" cy="53613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9" name="TextBox 9"/>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0" name="Group 10"/>
          <p:cNvGrpSpPr/>
          <p:nvPr/>
        </p:nvGrpSpPr>
        <p:grpSpPr>
          <a:xfrm>
            <a:off x="17410067" y="5688809"/>
            <a:ext cx="536130" cy="53613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2" name="TextBox 12"/>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3" name="Group 13"/>
          <p:cNvGrpSpPr/>
          <p:nvPr/>
        </p:nvGrpSpPr>
        <p:grpSpPr>
          <a:xfrm>
            <a:off x="0" y="-1485900"/>
            <a:ext cx="18288000" cy="3251181"/>
            <a:chOff x="0" y="0"/>
            <a:chExt cx="4107440" cy="730207"/>
          </a:xfrm>
        </p:grpSpPr>
        <p:sp>
          <p:nvSpPr>
            <p:cNvPr id="14" name="Freeform 14"/>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4"/>
              <a:stretch>
                <a:fillRect t="-105924" b="-113999"/>
              </a:stretch>
            </a:blipFill>
          </p:spPr>
        </p:sp>
      </p:grpSp>
      <p:grpSp>
        <p:nvGrpSpPr>
          <p:cNvPr id="15" name="Group 15"/>
          <p:cNvGrpSpPr/>
          <p:nvPr/>
        </p:nvGrpSpPr>
        <p:grpSpPr>
          <a:xfrm>
            <a:off x="0" y="9953961"/>
            <a:ext cx="18288000" cy="326685"/>
            <a:chOff x="0" y="0"/>
            <a:chExt cx="4816593" cy="86041"/>
          </a:xfrm>
        </p:grpSpPr>
        <p:sp>
          <p:nvSpPr>
            <p:cNvPr id="16" name="Freeform 16"/>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7" name="TextBox 17"/>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id="{1075984D-1549-45ED-9569-92218490C0D0}"/>
              </a:ext>
            </a:extLst>
          </p:cNvPr>
          <p:cNvSpPr txBox="1"/>
          <p:nvPr/>
        </p:nvSpPr>
        <p:spPr>
          <a:xfrm>
            <a:off x="1904998" y="3423583"/>
            <a:ext cx="14478000" cy="6863417"/>
          </a:xfrm>
          <a:prstGeom prst="rect">
            <a:avLst/>
          </a:prstGeom>
          <a:noFill/>
        </p:spPr>
        <p:txBody>
          <a:bodyPr wrap="square">
            <a:spAutoFit/>
          </a:bodyPr>
          <a:lstStyle/>
          <a:p>
            <a:pPr marL="0" indent="0">
              <a:buNone/>
            </a:pPr>
            <a:r>
              <a:rPr lang="vi-VN" sz="4000" b="1" dirty="0">
                <a:solidFill>
                  <a:srgbClr val="FFFF00"/>
                </a:solidFill>
                <a:latin typeface="Cambria" panose="02040503050406030204" pitchFamily="18" charset="0"/>
                <a:ea typeface="Cambria" panose="02040503050406030204" pitchFamily="18" charset="0"/>
              </a:rPr>
              <a:t>Phân tích quyết định: </a:t>
            </a:r>
            <a:r>
              <a:rPr lang="vi-VN" sz="4000" dirty="0">
                <a:solidFill>
                  <a:schemeClr val="bg1"/>
                </a:solidFill>
                <a:latin typeface="Cambria" panose="02040503050406030204" pitchFamily="18" charset="0"/>
                <a:ea typeface="Cambria" panose="02040503050406030204" pitchFamily="18" charset="0"/>
              </a:rPr>
              <a:t>xác định các chiến lược tối ưu liên quan đến một số lựa chọn thay thế quyết định và một mô hình rủi ro của các sự kiện trong tương lai.</a:t>
            </a:r>
          </a:p>
          <a:p>
            <a:pPr marL="0" indent="0">
              <a:buNone/>
            </a:pPr>
            <a:endParaRPr lang="vi-VN" sz="4000" dirty="0">
              <a:solidFill>
                <a:schemeClr val="bg1"/>
              </a:solidFill>
              <a:latin typeface="Cambria" panose="02040503050406030204" pitchFamily="18" charset="0"/>
              <a:ea typeface="Cambria" panose="02040503050406030204" pitchFamily="18" charset="0"/>
            </a:endParaRPr>
          </a:p>
          <a:p>
            <a:pPr marL="0" indent="0">
              <a:buNone/>
            </a:pPr>
            <a:r>
              <a:rPr lang="vi-VN" sz="4000" b="1" dirty="0">
                <a:solidFill>
                  <a:srgbClr val="FFFF00"/>
                </a:solidFill>
                <a:latin typeface="Cambria" panose="02040503050406030204" pitchFamily="18" charset="0"/>
                <a:ea typeface="Cambria" panose="02040503050406030204" pitchFamily="18" charset="0"/>
              </a:rPr>
              <a:t>Dự báo: </a:t>
            </a:r>
            <a:r>
              <a:rPr lang="vi-VN" sz="4000" dirty="0">
                <a:solidFill>
                  <a:schemeClr val="bg1"/>
                </a:solidFill>
                <a:latin typeface="Cambria" panose="02040503050406030204" pitchFamily="18" charset="0"/>
                <a:ea typeface="Cambria" panose="02040503050406030204" pitchFamily="18" charset="0"/>
              </a:rPr>
              <a:t>kỹ thuật sử dụng để dự báo các khía cạnh trong tương lai của hoạt động kinh doanh.</a:t>
            </a:r>
          </a:p>
          <a:p>
            <a:pPr marL="0" indent="0">
              <a:buNone/>
            </a:pPr>
            <a:endParaRPr lang="vi-VN" sz="4000" dirty="0">
              <a:solidFill>
                <a:schemeClr val="bg1"/>
              </a:solidFill>
              <a:latin typeface="Cambria" panose="02040503050406030204" pitchFamily="18" charset="0"/>
              <a:ea typeface="Cambria" panose="02040503050406030204" pitchFamily="18" charset="0"/>
            </a:endParaRPr>
          </a:p>
          <a:p>
            <a:pPr marL="0" indent="0">
              <a:buNone/>
            </a:pPr>
            <a:r>
              <a:rPr lang="vi-VN" sz="4000" b="1" dirty="0">
                <a:solidFill>
                  <a:srgbClr val="FFFF00"/>
                </a:solidFill>
                <a:latin typeface="Cambria" panose="02040503050406030204" pitchFamily="18" charset="0"/>
                <a:ea typeface="Cambria" panose="02040503050406030204" pitchFamily="18" charset="0"/>
              </a:rPr>
              <a:t>Phân tích Markov (Markov analysis): </a:t>
            </a:r>
            <a:r>
              <a:rPr lang="vi-VN" sz="4000" dirty="0">
                <a:solidFill>
                  <a:schemeClr val="bg1"/>
                </a:solidFill>
                <a:latin typeface="Cambria" panose="02040503050406030204" pitchFamily="18" charset="0"/>
                <a:ea typeface="Cambria" panose="02040503050406030204" pitchFamily="18" charset="0"/>
              </a:rPr>
              <a:t>nghiên cứu sự tiến triển của các hệ thống chắc chắn qua việc thử lặp lại.</a:t>
            </a:r>
          </a:p>
          <a:p>
            <a:pPr marL="0" indent="0">
              <a:buNone/>
            </a:pPr>
            <a:br>
              <a:rPr lang="vi-VN" sz="4000" dirty="0">
                <a:solidFill>
                  <a:schemeClr val="bg1"/>
                </a:solidFill>
                <a:latin typeface="Cambria" panose="02040503050406030204" pitchFamily="18" charset="0"/>
                <a:ea typeface="Cambria" panose="02040503050406030204" pitchFamily="18" charset="0"/>
              </a:rPr>
            </a:br>
            <a:endParaRPr lang="vi-VN"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6222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Freeform 2"/>
          <p:cNvSpPr/>
          <p:nvPr/>
        </p:nvSpPr>
        <p:spPr>
          <a:xfrm flipV="1">
            <a:off x="-883081" y="2009142"/>
            <a:ext cx="4248909" cy="3489417"/>
          </a:xfrm>
          <a:custGeom>
            <a:avLst/>
            <a:gdLst/>
            <a:ahLst/>
            <a:cxnLst/>
            <a:rect l="l" t="t" r="r" b="b"/>
            <a:pathLst>
              <a:path w="4248909" h="3489417">
                <a:moveTo>
                  <a:pt x="0" y="3489416"/>
                </a:moveTo>
                <a:lnTo>
                  <a:pt x="4248909" y="3489416"/>
                </a:lnTo>
                <a:lnTo>
                  <a:pt x="4248909" y="0"/>
                </a:lnTo>
                <a:lnTo>
                  <a:pt x="0" y="0"/>
                </a:lnTo>
                <a:lnTo>
                  <a:pt x="0"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14922875" y="2009142"/>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0" y="-1485900"/>
            <a:ext cx="18288000" cy="3495042"/>
            <a:chOff x="0" y="0"/>
            <a:chExt cx="4816593" cy="920505"/>
          </a:xfrm>
        </p:grpSpPr>
        <p:sp>
          <p:nvSpPr>
            <p:cNvPr id="5" name="Freeform 5"/>
            <p:cNvSpPr/>
            <p:nvPr/>
          </p:nvSpPr>
          <p:spPr>
            <a:xfrm>
              <a:off x="0" y="0"/>
              <a:ext cx="4816592" cy="920505"/>
            </a:xfrm>
            <a:custGeom>
              <a:avLst/>
              <a:gdLst/>
              <a:ahLst/>
              <a:cxnLst/>
              <a:rect l="l" t="t" r="r" b="b"/>
              <a:pathLst>
                <a:path w="4816592" h="920505">
                  <a:moveTo>
                    <a:pt x="0" y="0"/>
                  </a:moveTo>
                  <a:lnTo>
                    <a:pt x="4816592" y="0"/>
                  </a:lnTo>
                  <a:lnTo>
                    <a:pt x="4816592" y="920505"/>
                  </a:lnTo>
                  <a:lnTo>
                    <a:pt x="0" y="920505"/>
                  </a:lnTo>
                  <a:close/>
                </a:path>
              </a:pathLst>
            </a:custGeom>
            <a:solidFill>
              <a:srgbClr val="FFD600"/>
            </a:solidFill>
          </p:spPr>
        </p:sp>
        <p:sp>
          <p:nvSpPr>
            <p:cNvPr id="6" name="TextBox 6"/>
            <p:cNvSpPr txBox="1"/>
            <p:nvPr/>
          </p:nvSpPr>
          <p:spPr>
            <a:xfrm>
              <a:off x="0" y="28575"/>
              <a:ext cx="4816593" cy="891930"/>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7" name="Group 7"/>
          <p:cNvGrpSpPr/>
          <p:nvPr/>
        </p:nvGrpSpPr>
        <p:grpSpPr>
          <a:xfrm>
            <a:off x="342967" y="5688809"/>
            <a:ext cx="536130" cy="53613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9" name="TextBox 9"/>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0" name="Group 10"/>
          <p:cNvGrpSpPr/>
          <p:nvPr/>
        </p:nvGrpSpPr>
        <p:grpSpPr>
          <a:xfrm>
            <a:off x="17410067" y="5688809"/>
            <a:ext cx="536130" cy="53613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2" name="TextBox 12"/>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3" name="Group 13"/>
          <p:cNvGrpSpPr/>
          <p:nvPr/>
        </p:nvGrpSpPr>
        <p:grpSpPr>
          <a:xfrm>
            <a:off x="0" y="-1485900"/>
            <a:ext cx="18288000" cy="3251181"/>
            <a:chOff x="0" y="0"/>
            <a:chExt cx="4107440" cy="730207"/>
          </a:xfrm>
        </p:grpSpPr>
        <p:sp>
          <p:nvSpPr>
            <p:cNvPr id="14" name="Freeform 14"/>
            <p:cNvSpPr/>
            <p:nvPr/>
          </p:nvSpPr>
          <p:spPr>
            <a:xfrm>
              <a:off x="0" y="0"/>
              <a:ext cx="4107440" cy="730207"/>
            </a:xfrm>
            <a:custGeom>
              <a:avLst/>
              <a:gdLst/>
              <a:ahLst/>
              <a:cxnLst/>
              <a:rect l="l" t="t" r="r" b="b"/>
              <a:pathLst>
                <a:path w="4107440" h="730207">
                  <a:moveTo>
                    <a:pt x="0" y="0"/>
                  </a:moveTo>
                  <a:lnTo>
                    <a:pt x="4107440" y="0"/>
                  </a:lnTo>
                  <a:lnTo>
                    <a:pt x="4107440" y="730207"/>
                  </a:lnTo>
                  <a:lnTo>
                    <a:pt x="0" y="730207"/>
                  </a:lnTo>
                  <a:close/>
                </a:path>
              </a:pathLst>
            </a:custGeom>
            <a:blipFill>
              <a:blip r:embed="rId4"/>
              <a:stretch>
                <a:fillRect t="-105924" b="-113999"/>
              </a:stretch>
            </a:blipFill>
          </p:spPr>
        </p:sp>
      </p:grpSp>
      <p:grpSp>
        <p:nvGrpSpPr>
          <p:cNvPr id="15" name="Group 15"/>
          <p:cNvGrpSpPr/>
          <p:nvPr/>
        </p:nvGrpSpPr>
        <p:grpSpPr>
          <a:xfrm>
            <a:off x="0" y="9953961"/>
            <a:ext cx="18288000" cy="326685"/>
            <a:chOff x="0" y="0"/>
            <a:chExt cx="4816593" cy="86041"/>
          </a:xfrm>
        </p:grpSpPr>
        <p:sp>
          <p:nvSpPr>
            <p:cNvPr id="16" name="Freeform 16"/>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17" name="TextBox 17"/>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D1DA9DC8-D8F6-47E7-BB66-445E36164448}"/>
              </a:ext>
            </a:extLst>
          </p:cNvPr>
          <p:cNvPicPr>
            <a:picLocks noChangeAspect="1"/>
          </p:cNvPicPr>
          <p:nvPr/>
        </p:nvPicPr>
        <p:blipFill>
          <a:blip r:embed="rId5"/>
          <a:stretch>
            <a:fillRect/>
          </a:stretch>
        </p:blipFill>
        <p:spPr>
          <a:xfrm>
            <a:off x="5257800" y="1989745"/>
            <a:ext cx="7092822" cy="7909968"/>
          </a:xfrm>
          <a:prstGeom prst="rect">
            <a:avLst/>
          </a:prstGeom>
        </p:spPr>
      </p:pic>
    </p:spTree>
    <p:extLst>
      <p:ext uri="{BB962C8B-B14F-4D97-AF65-F5344CB8AC3E}">
        <p14:creationId xmlns:p14="http://schemas.microsoft.com/office/powerpoint/2010/main" val="560320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TextBox 2"/>
          <p:cNvSpPr txBox="1"/>
          <p:nvPr/>
        </p:nvSpPr>
        <p:spPr>
          <a:xfrm>
            <a:off x="2860087" y="3446937"/>
            <a:ext cx="12567826" cy="2273615"/>
          </a:xfrm>
          <a:prstGeom prst="rect">
            <a:avLst/>
          </a:prstGeom>
        </p:spPr>
        <p:txBody>
          <a:bodyPr lIns="0" tIns="0" rIns="0" bIns="0" rtlCol="0" anchor="t">
            <a:spAutoFit/>
          </a:bodyPr>
          <a:lstStyle/>
          <a:p>
            <a:pPr algn="ctr">
              <a:lnSpc>
                <a:spcPts val="18614"/>
              </a:lnSpc>
              <a:spcBef>
                <a:spcPct val="0"/>
              </a:spcBef>
            </a:pPr>
            <a:r>
              <a:rPr lang="en-US" sz="13295">
                <a:solidFill>
                  <a:srgbClr val="FFD600"/>
                </a:solidFill>
                <a:latin typeface="League Spartan"/>
                <a:ea typeface="League Spartan"/>
                <a:cs typeface="League Spartan"/>
                <a:sym typeface="League Spartan"/>
              </a:rPr>
              <a:t>THANK YOU</a:t>
            </a:r>
          </a:p>
        </p:txBody>
      </p:sp>
      <p:sp>
        <p:nvSpPr>
          <p:cNvPr id="3" name="TextBox 3"/>
          <p:cNvSpPr txBox="1"/>
          <p:nvPr/>
        </p:nvSpPr>
        <p:spPr>
          <a:xfrm>
            <a:off x="4035318" y="5240508"/>
            <a:ext cx="10217365" cy="864840"/>
          </a:xfrm>
          <a:prstGeom prst="rect">
            <a:avLst/>
          </a:prstGeom>
        </p:spPr>
        <p:txBody>
          <a:bodyPr lIns="0" tIns="0" rIns="0" bIns="0" rtlCol="0" anchor="t">
            <a:spAutoFit/>
          </a:bodyPr>
          <a:lstStyle/>
          <a:p>
            <a:pPr algn="ctr">
              <a:lnSpc>
                <a:spcPts val="7185"/>
              </a:lnSpc>
            </a:pPr>
            <a:r>
              <a:rPr lang="en-US" sz="5132" b="1" spc="-102" dirty="0">
                <a:solidFill>
                  <a:srgbClr val="FFFFFF"/>
                </a:solidFill>
                <a:latin typeface="Montserrat Bold"/>
                <a:ea typeface="Montserrat Bold"/>
                <a:cs typeface="Montserrat Bold"/>
                <a:sym typeface="Montserrat Bold"/>
              </a:rPr>
              <a:t>FOR YOUR ATTENTION</a:t>
            </a:r>
          </a:p>
        </p:txBody>
      </p:sp>
      <p:sp>
        <p:nvSpPr>
          <p:cNvPr id="4" name="Freeform 4"/>
          <p:cNvSpPr/>
          <p:nvPr/>
        </p:nvSpPr>
        <p:spPr>
          <a:xfrm rot="-5400000" flipH="1" flipV="1">
            <a:off x="-467667" y="282400"/>
            <a:ext cx="5232638" cy="4297304"/>
          </a:xfrm>
          <a:custGeom>
            <a:avLst/>
            <a:gdLst/>
            <a:ahLst/>
            <a:cxnLst/>
            <a:rect l="l" t="t" r="r" b="b"/>
            <a:pathLst>
              <a:path w="5232638" h="4297304">
                <a:moveTo>
                  <a:pt x="5232638" y="4297304"/>
                </a:moveTo>
                <a:lnTo>
                  <a:pt x="0" y="4297304"/>
                </a:lnTo>
                <a:lnTo>
                  <a:pt x="0" y="0"/>
                </a:lnTo>
                <a:lnTo>
                  <a:pt x="5232638" y="0"/>
                </a:lnTo>
                <a:lnTo>
                  <a:pt x="5232638" y="429730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3523029" y="5707296"/>
            <a:ext cx="5232638" cy="4297304"/>
          </a:xfrm>
          <a:custGeom>
            <a:avLst/>
            <a:gdLst/>
            <a:ahLst/>
            <a:cxnLst/>
            <a:rect l="l" t="t" r="r" b="b"/>
            <a:pathLst>
              <a:path w="5232638" h="4297304">
                <a:moveTo>
                  <a:pt x="0" y="0"/>
                </a:moveTo>
                <a:lnTo>
                  <a:pt x="5232638" y="0"/>
                </a:lnTo>
                <a:lnTo>
                  <a:pt x="5232638" y="4297304"/>
                </a:lnTo>
                <a:lnTo>
                  <a:pt x="0" y="4297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2710909" y="1303006"/>
            <a:ext cx="745516" cy="74551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8" name="TextBox 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grpSp>
        <p:nvGrpSpPr>
          <p:cNvPr id="9" name="Group 9"/>
          <p:cNvGrpSpPr/>
          <p:nvPr/>
        </p:nvGrpSpPr>
        <p:grpSpPr>
          <a:xfrm>
            <a:off x="14831576" y="8238478"/>
            <a:ext cx="745516" cy="74551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1" name="TextBox 1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17266"/>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Giải quyết vấn đề và đưa ra quyết định</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47">
            <a:extLst>
              <a:ext uri="{FF2B5EF4-FFF2-40B4-BE49-F238E27FC236}">
                <a16:creationId xmlns:a16="http://schemas.microsoft.com/office/drawing/2014/main" id="{090D7669-475B-45D7-BA1A-079F99F74F00}"/>
              </a:ext>
            </a:extLst>
          </p:cNvPr>
          <p:cNvSpPr txBox="1"/>
          <p:nvPr/>
        </p:nvSpPr>
        <p:spPr>
          <a:xfrm>
            <a:off x="761999" y="3633029"/>
            <a:ext cx="17068800" cy="2831544"/>
          </a:xfrm>
          <a:prstGeom prst="rect">
            <a:avLst/>
          </a:prstGeom>
          <a:noFill/>
        </p:spPr>
        <p:txBody>
          <a:bodyPr wrap="square">
            <a:spAutoFit/>
          </a:bodyPr>
          <a:lstStyle/>
          <a:p>
            <a:r>
              <a:rPr lang="vi-VN" sz="3500" b="1" dirty="0">
                <a:solidFill>
                  <a:srgbClr val="FFFF00"/>
                </a:solidFill>
                <a:latin typeface="Cambria" panose="02040503050406030204" pitchFamily="18" charset="0"/>
                <a:ea typeface="Cambria" panose="02040503050406030204" pitchFamily="18" charset="0"/>
              </a:rPr>
              <a:t>Định nghĩa</a:t>
            </a:r>
            <a:r>
              <a:rPr lang="en-US" sz="3500" b="1" dirty="0">
                <a:solidFill>
                  <a:srgbClr val="FFFF00"/>
                </a:solidFill>
                <a:latin typeface="Cambria" panose="02040503050406030204" pitchFamily="18" charset="0"/>
                <a:ea typeface="Cambria" panose="02040503050406030204" pitchFamily="18" charset="0"/>
              </a:rPr>
              <a:t> </a:t>
            </a:r>
            <a:r>
              <a:rPr lang="en-US" sz="3500" b="1" dirty="0" err="1">
                <a:solidFill>
                  <a:srgbClr val="FFFF00"/>
                </a:solidFill>
                <a:latin typeface="Cambria" panose="02040503050406030204" pitchFamily="18" charset="0"/>
                <a:ea typeface="Cambria" panose="02040503050406030204" pitchFamily="18" charset="0"/>
              </a:rPr>
              <a:t>vấn</a:t>
            </a:r>
            <a:r>
              <a:rPr lang="en-US" sz="3500" b="1" dirty="0">
                <a:solidFill>
                  <a:srgbClr val="FFFF00"/>
                </a:solidFill>
                <a:latin typeface="Cambria" panose="02040503050406030204" pitchFamily="18" charset="0"/>
                <a:ea typeface="Cambria" panose="02040503050406030204" pitchFamily="18" charset="0"/>
              </a:rPr>
              <a:t> </a:t>
            </a:r>
            <a:r>
              <a:rPr lang="en-US" sz="3500" b="1" dirty="0" err="1">
                <a:solidFill>
                  <a:srgbClr val="FFFF00"/>
                </a:solidFill>
                <a:latin typeface="Cambria" panose="02040503050406030204" pitchFamily="18" charset="0"/>
                <a:ea typeface="Cambria" panose="02040503050406030204" pitchFamily="18" charset="0"/>
              </a:rPr>
              <a:t>đề</a:t>
            </a:r>
            <a:r>
              <a:rPr lang="en-US" sz="3500" b="1" dirty="0">
                <a:solidFill>
                  <a:srgbClr val="FFFF00"/>
                </a:solidFill>
                <a:latin typeface="Cambria" panose="02040503050406030204" pitchFamily="18" charset="0"/>
                <a:ea typeface="Cambria" panose="02040503050406030204" pitchFamily="18" charset="0"/>
              </a:rPr>
              <a:t> </a:t>
            </a:r>
            <a:r>
              <a:rPr lang="en-US" sz="3500" b="1" dirty="0" err="1">
                <a:solidFill>
                  <a:srgbClr val="FFFF00"/>
                </a:solidFill>
                <a:latin typeface="Cambria" panose="02040503050406030204" pitchFamily="18" charset="0"/>
                <a:ea typeface="Cambria" panose="02040503050406030204" pitchFamily="18" charset="0"/>
              </a:rPr>
              <a:t>là</a:t>
            </a:r>
            <a:r>
              <a:rPr lang="en-US" sz="3500" b="1" dirty="0">
                <a:solidFill>
                  <a:srgbClr val="FFFF00"/>
                </a:solidFill>
                <a:latin typeface="Cambria" panose="02040503050406030204" pitchFamily="18" charset="0"/>
                <a:ea typeface="Cambria" panose="02040503050406030204" pitchFamily="18" charset="0"/>
              </a:rPr>
              <a:t> </a:t>
            </a:r>
            <a:r>
              <a:rPr lang="en-US" sz="3500" b="1" dirty="0" err="1">
                <a:solidFill>
                  <a:srgbClr val="FFFF00"/>
                </a:solidFill>
                <a:latin typeface="Cambria" panose="02040503050406030204" pitchFamily="18" charset="0"/>
                <a:ea typeface="Cambria" panose="02040503050406030204" pitchFamily="18" charset="0"/>
              </a:rPr>
              <a:t>gì</a:t>
            </a:r>
            <a:r>
              <a:rPr lang="en-US" sz="3500" b="1" dirty="0">
                <a:solidFill>
                  <a:srgbClr val="FFFF00"/>
                </a:solidFill>
                <a:latin typeface="Cambria" panose="02040503050406030204" pitchFamily="18" charset="0"/>
                <a:ea typeface="Cambria" panose="02040503050406030204" pitchFamily="18" charset="0"/>
              </a:rPr>
              <a:t> ?</a:t>
            </a:r>
          </a:p>
          <a:p>
            <a:endParaRPr lang="vi-VN" sz="3500" b="1" dirty="0">
              <a:solidFill>
                <a:srgbClr val="FFFF00"/>
              </a:solidFill>
              <a:latin typeface="Cambria" panose="02040503050406030204" pitchFamily="18" charset="0"/>
              <a:ea typeface="Cambria" panose="02040503050406030204" pitchFamily="18" charset="0"/>
            </a:endParaRPr>
          </a:p>
          <a:p>
            <a:r>
              <a:rPr lang="en-US" sz="5400" dirty="0" err="1">
                <a:solidFill>
                  <a:schemeClr val="bg1"/>
                </a:solidFill>
                <a:latin typeface="Cambria" panose="02040503050406030204" pitchFamily="18" charset="0"/>
                <a:ea typeface="Cambria" panose="02040503050406030204" pitchFamily="18" charset="0"/>
              </a:rPr>
              <a:t>Là</a:t>
            </a:r>
            <a:r>
              <a:rPr lang="vi-VN" sz="5400" dirty="0">
                <a:solidFill>
                  <a:schemeClr val="bg1"/>
                </a:solidFill>
                <a:latin typeface="Cambria" panose="02040503050406030204" pitchFamily="18" charset="0"/>
                <a:ea typeface="Cambria" panose="02040503050406030204" pitchFamily="18" charset="0"/>
              </a:rPr>
              <a:t> </a:t>
            </a:r>
            <a:r>
              <a:rPr lang="vi-VN" sz="5400" b="1" i="1" u="sng" dirty="0">
                <a:solidFill>
                  <a:schemeClr val="bg1"/>
                </a:solidFill>
                <a:latin typeface="Cambria" panose="02040503050406030204" pitchFamily="18" charset="0"/>
                <a:ea typeface="Cambria" panose="02040503050406030204" pitchFamily="18" charset="0"/>
              </a:rPr>
              <a:t>sự khác biệt</a:t>
            </a:r>
            <a:r>
              <a:rPr lang="vi-VN" sz="5400" dirty="0">
                <a:solidFill>
                  <a:schemeClr val="bg1"/>
                </a:solidFill>
                <a:latin typeface="Cambria" panose="02040503050406030204" pitchFamily="18" charset="0"/>
                <a:ea typeface="Cambria" panose="02040503050406030204" pitchFamily="18" charset="0"/>
              </a:rPr>
              <a:t> giữa thực tế</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đã</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xảy</a:t>
            </a:r>
            <a:r>
              <a:rPr lang="en-US" sz="5400" dirty="0">
                <a:solidFill>
                  <a:schemeClr val="bg1"/>
                </a:solidFill>
                <a:latin typeface="Cambria" panose="02040503050406030204" pitchFamily="18" charset="0"/>
                <a:ea typeface="Cambria" panose="02040503050406030204" pitchFamily="18" charset="0"/>
              </a:rPr>
              <a:t> ra</a:t>
            </a:r>
            <a:r>
              <a:rPr lang="vi-VN" sz="5400" dirty="0">
                <a:solidFill>
                  <a:schemeClr val="bg1"/>
                </a:solidFill>
                <a:latin typeface="Cambria" panose="02040503050406030204" pitchFamily="18" charset="0"/>
                <a:ea typeface="Cambria" panose="02040503050406030204" pitchFamily="18" charset="0"/>
              </a:rPr>
              <a:t> và mong muốn</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chủ</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quan</a:t>
            </a:r>
            <a:endParaRPr lang="vi-VN" sz="5400" dirty="0">
              <a:solidFill>
                <a:schemeClr val="bg1"/>
              </a:solidFill>
              <a:latin typeface="Cambria" panose="02040503050406030204" pitchFamily="18" charset="0"/>
              <a:ea typeface="Cambria" panose="02040503050406030204" pitchFamily="18" charset="0"/>
            </a:endParaRPr>
          </a:p>
        </p:txBody>
      </p:sp>
      <p:sp>
        <p:nvSpPr>
          <p:cNvPr id="49" name="TextBox 16">
            <a:extLst>
              <a:ext uri="{FF2B5EF4-FFF2-40B4-BE49-F238E27FC236}">
                <a16:creationId xmlns:a16="http://schemas.microsoft.com/office/drawing/2014/main" id="{110E4EEA-88AA-4C42-81BE-5B90C6DD88AB}"/>
              </a:ext>
            </a:extLst>
          </p:cNvPr>
          <p:cNvSpPr txBox="1"/>
          <p:nvPr/>
        </p:nvSpPr>
        <p:spPr>
          <a:xfrm>
            <a:off x="1750115" y="1249053"/>
            <a:ext cx="15092569" cy="1026050"/>
          </a:xfrm>
          <a:prstGeom prst="rect">
            <a:avLst/>
          </a:prstGeom>
        </p:spPr>
        <p:txBody>
          <a:bodyPr wrap="square" lIns="0" tIns="0" rIns="0" bIns="0" rtlCol="0" anchor="t">
            <a:spAutoFit/>
          </a:bodyPr>
          <a:lstStyle/>
          <a:p>
            <a:pPr algn="ctr">
              <a:lnSpc>
                <a:spcPts val="8964"/>
              </a:lnSpc>
              <a:spcBef>
                <a:spcPct val="0"/>
              </a:spcBef>
            </a:pP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a.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Giải</a:t>
            </a: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quyết</a:t>
            </a: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vấn</a:t>
            </a: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đề</a:t>
            </a:r>
            <a:endParaRPr lang="en-US" sz="4200" b="1" dirty="0">
              <a:solidFill>
                <a:schemeClr val="bg1"/>
              </a:solidFill>
              <a:latin typeface="Cambria" panose="02040503050406030204" pitchFamily="18" charset="0"/>
              <a:ea typeface="Cambria" panose="02040503050406030204" pitchFamily="18" charset="0"/>
              <a:cs typeface="League Spartan"/>
              <a:sym typeface="League Spartan"/>
            </a:endParaRPr>
          </a:p>
        </p:txBody>
      </p:sp>
      <p:sp>
        <p:nvSpPr>
          <p:cNvPr id="17" name="TextBox 16">
            <a:extLst>
              <a:ext uri="{FF2B5EF4-FFF2-40B4-BE49-F238E27FC236}">
                <a16:creationId xmlns:a16="http://schemas.microsoft.com/office/drawing/2014/main" id="{FCA5F02D-9333-4F2B-ACA0-1F5552FE6153}"/>
              </a:ext>
            </a:extLst>
          </p:cNvPr>
          <p:cNvSpPr txBox="1"/>
          <p:nvPr/>
        </p:nvSpPr>
        <p:spPr>
          <a:xfrm>
            <a:off x="609598" y="7142642"/>
            <a:ext cx="17068800" cy="1754326"/>
          </a:xfrm>
          <a:prstGeom prst="rect">
            <a:avLst/>
          </a:prstGeom>
          <a:noFill/>
        </p:spPr>
        <p:txBody>
          <a:bodyPr wrap="square">
            <a:spAutoFit/>
          </a:bodyPr>
          <a:lstStyle/>
          <a:p>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Giải</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quyết</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vấn</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đề</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là</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quá</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a:t>
            </a:r>
            <a:r>
              <a:rPr lang="en-US" sz="5400" dirty="0" err="1">
                <a:solidFill>
                  <a:schemeClr val="bg1"/>
                </a:solidFill>
                <a:latin typeface="Cambria" panose="02040503050406030204" pitchFamily="18" charset="0"/>
                <a:ea typeface="Cambria" panose="02040503050406030204" pitchFamily="18" charset="0"/>
                <a:sym typeface="Wingdings" panose="05000000000000000000" pitchFamily="2" charset="2"/>
              </a:rPr>
              <a:t>trình</a:t>
            </a:r>
            <a:r>
              <a:rPr lang="en-US" sz="5400" dirty="0">
                <a:solidFill>
                  <a:schemeClr val="bg1"/>
                </a:solidFill>
                <a:latin typeface="Cambria" panose="02040503050406030204" pitchFamily="18" charset="0"/>
                <a:ea typeface="Cambria" panose="02040503050406030204" pitchFamily="18" charset="0"/>
                <a:sym typeface="Wingdings" panose="05000000000000000000" pitchFamily="2" charset="2"/>
              </a:rPr>
              <a:t> đ</a:t>
            </a:r>
            <a:r>
              <a:rPr lang="vi-VN" sz="5400" dirty="0">
                <a:solidFill>
                  <a:schemeClr val="bg1"/>
                </a:solidFill>
                <a:latin typeface="Cambria" panose="02040503050406030204" pitchFamily="18" charset="0"/>
                <a:ea typeface="Cambria" panose="02040503050406030204" pitchFamily="18" charset="0"/>
              </a:rPr>
              <a:t>ầu tư thời gian</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công</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sức</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tiền</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bạc</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để</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giải</a:t>
            </a:r>
            <a:r>
              <a:rPr lang="en-US" sz="5400" dirty="0">
                <a:solidFill>
                  <a:schemeClr val="bg1"/>
                </a:solidFill>
                <a:latin typeface="Cambria" panose="02040503050406030204" pitchFamily="18" charset="0"/>
                <a:ea typeface="Cambria" panose="02040503050406030204" pitchFamily="18" charset="0"/>
              </a:rPr>
              <a:t> </a:t>
            </a:r>
            <a:r>
              <a:rPr lang="vi-VN" sz="5400" dirty="0">
                <a:solidFill>
                  <a:schemeClr val="bg1"/>
                </a:solidFill>
                <a:latin typeface="Cambria" panose="02040503050406030204" pitchFamily="18" charset="0"/>
                <a:ea typeface="Cambria" panose="02040503050406030204" pitchFamily="18" charset="0"/>
              </a:rPr>
              <a:t>quyết sự </a:t>
            </a:r>
            <a:r>
              <a:rPr lang="vi-VN" sz="5400" b="1" i="1" u="sng" dirty="0">
                <a:solidFill>
                  <a:schemeClr val="bg1"/>
                </a:solidFill>
                <a:latin typeface="Cambria" panose="02040503050406030204" pitchFamily="18" charset="0"/>
                <a:ea typeface="Cambria" panose="02040503050406030204" pitchFamily="18" charset="0"/>
              </a:rPr>
              <a:t>khác </a:t>
            </a:r>
            <a:r>
              <a:rPr lang="en-US" sz="5400" b="1" i="1" u="sng" dirty="0" err="1">
                <a:solidFill>
                  <a:schemeClr val="bg1"/>
                </a:solidFill>
                <a:latin typeface="Cambria" panose="02040503050406030204" pitchFamily="18" charset="0"/>
                <a:ea typeface="Cambria" panose="02040503050406030204" pitchFamily="18" charset="0"/>
              </a:rPr>
              <a:t>biệt</a:t>
            </a:r>
            <a:r>
              <a:rPr lang="en-US" sz="5400" dirty="0">
                <a:solidFill>
                  <a:schemeClr val="bg1"/>
                </a:solidFill>
                <a:latin typeface="Cambria" panose="02040503050406030204" pitchFamily="18" charset="0"/>
                <a:ea typeface="Cambria" panose="02040503050406030204" pitchFamily="18" charset="0"/>
              </a:rPr>
              <a:t> </a:t>
            </a:r>
            <a:endParaRPr lang="vi-VN" sz="5400"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8">
                                            <p:txEl>
                                              <p:pRg st="2" end="2"/>
                                            </p:txEl>
                                          </p:spTgt>
                                        </p:tgtEl>
                                        <p:attrNameLst>
                                          <p:attrName>style.visibility</p:attrName>
                                        </p:attrNameLst>
                                      </p:cBhvr>
                                      <p:to>
                                        <p:strVal val="visible"/>
                                      </p:to>
                                    </p:set>
                                    <p:animEffect transition="in" filter="wipe(down)">
                                      <p:cBhvr>
                                        <p:cTn id="12" dur="500"/>
                                        <p:tgtEl>
                                          <p:spTgt spid="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Giải quyết vấn đề và đưa ra quyết định</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48" name="TextBox 47">
            <a:extLst>
              <a:ext uri="{FF2B5EF4-FFF2-40B4-BE49-F238E27FC236}">
                <a16:creationId xmlns:a16="http://schemas.microsoft.com/office/drawing/2014/main" id="{090D7669-475B-45D7-BA1A-079F99F74F00}"/>
              </a:ext>
            </a:extLst>
          </p:cNvPr>
          <p:cNvSpPr txBox="1"/>
          <p:nvPr/>
        </p:nvSpPr>
        <p:spPr>
          <a:xfrm>
            <a:off x="1437576" y="3989476"/>
            <a:ext cx="15125755" cy="2662267"/>
          </a:xfrm>
          <a:prstGeom prst="rect">
            <a:avLst/>
          </a:prstGeom>
          <a:noFill/>
        </p:spPr>
        <p:txBody>
          <a:bodyPr wrap="square">
            <a:spAutoFit/>
          </a:bodyPr>
          <a:lstStyle/>
          <a:p>
            <a:r>
              <a:rPr lang="vi-VN" sz="3500" b="1" dirty="0">
                <a:solidFill>
                  <a:srgbClr val="FFFF00"/>
                </a:solidFill>
                <a:latin typeface="Cambria" panose="02040503050406030204" pitchFamily="18" charset="0"/>
                <a:ea typeface="Cambria" panose="02040503050406030204" pitchFamily="18" charset="0"/>
              </a:rPr>
              <a:t>Định nghĩa</a:t>
            </a:r>
          </a:p>
          <a:p>
            <a:r>
              <a:rPr lang="vi-VN" sz="6600" dirty="0">
                <a:solidFill>
                  <a:schemeClr val="bg1"/>
                </a:solidFill>
                <a:latin typeface="Cambria" panose="02040503050406030204" pitchFamily="18" charset="0"/>
                <a:ea typeface="Cambria" panose="02040503050406030204" pitchFamily="18" charset="0"/>
              </a:rPr>
              <a:t>Thuật ngữ phổ biến để chỉ năm bước đầu tiên của quá trình giải quyết vấn đề</a:t>
            </a:r>
            <a:endParaRPr lang="en-US" sz="6600" dirty="0">
              <a:solidFill>
                <a:schemeClr val="bg1"/>
              </a:solidFill>
              <a:latin typeface="Cambria" panose="02040503050406030204" pitchFamily="18" charset="0"/>
              <a:ea typeface="Cambria" panose="02040503050406030204" pitchFamily="18" charset="0"/>
            </a:endParaRPr>
          </a:p>
        </p:txBody>
      </p:sp>
      <p:sp>
        <p:nvSpPr>
          <p:cNvPr id="49" name="TextBox 16">
            <a:extLst>
              <a:ext uri="{FF2B5EF4-FFF2-40B4-BE49-F238E27FC236}">
                <a16:creationId xmlns:a16="http://schemas.microsoft.com/office/drawing/2014/main" id="{110E4EEA-88AA-4C42-81BE-5B90C6DD88AB}"/>
              </a:ext>
            </a:extLst>
          </p:cNvPr>
          <p:cNvSpPr txBox="1"/>
          <p:nvPr/>
        </p:nvSpPr>
        <p:spPr>
          <a:xfrm>
            <a:off x="1750115" y="1249053"/>
            <a:ext cx="15092569" cy="1026050"/>
          </a:xfrm>
          <a:prstGeom prst="rect">
            <a:avLst/>
          </a:prstGeom>
        </p:spPr>
        <p:txBody>
          <a:bodyPr wrap="square" lIns="0" tIns="0" rIns="0" bIns="0" rtlCol="0" anchor="t">
            <a:spAutoFit/>
          </a:bodyPr>
          <a:lstStyle/>
          <a:p>
            <a:pPr algn="ctr">
              <a:lnSpc>
                <a:spcPts val="8964"/>
              </a:lnSpc>
              <a:spcBef>
                <a:spcPct val="0"/>
              </a:spcBef>
            </a:pP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b.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Đưa</a:t>
            </a: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 ra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quyết</a:t>
            </a:r>
            <a:r>
              <a:rPr lang="en-US" sz="4200" b="1" dirty="0">
                <a:solidFill>
                  <a:schemeClr val="bg1"/>
                </a:solidFill>
                <a:latin typeface="Cambria" panose="02040503050406030204" pitchFamily="18" charset="0"/>
                <a:ea typeface="Cambria" panose="02040503050406030204" pitchFamily="18" charset="0"/>
                <a:cs typeface="League Spartan"/>
                <a:sym typeface="League Spartan"/>
              </a:rPr>
              <a:t> </a:t>
            </a:r>
            <a:r>
              <a:rPr lang="en-US" sz="4200" b="1" dirty="0" err="1">
                <a:solidFill>
                  <a:schemeClr val="bg1"/>
                </a:solidFill>
                <a:latin typeface="Cambria" panose="02040503050406030204" pitchFamily="18" charset="0"/>
                <a:ea typeface="Cambria" panose="02040503050406030204" pitchFamily="18" charset="0"/>
                <a:cs typeface="League Spartan"/>
                <a:sym typeface="League Spartan"/>
              </a:rPr>
              <a:t>định</a:t>
            </a:r>
            <a:endParaRPr lang="en-US" sz="4200" b="1" dirty="0">
              <a:solidFill>
                <a:schemeClr val="bg1"/>
              </a:solidFill>
              <a:latin typeface="Cambria" panose="02040503050406030204" pitchFamily="18" charset="0"/>
              <a:ea typeface="Cambria" panose="02040503050406030204" pitchFamily="18" charset="0"/>
              <a:cs typeface="League Spartan"/>
              <a:sym typeface="League Spartan"/>
            </a:endParaRPr>
          </a:p>
        </p:txBody>
      </p:sp>
    </p:spTree>
    <p:extLst>
      <p:ext uri="{BB962C8B-B14F-4D97-AF65-F5344CB8AC3E}">
        <p14:creationId xmlns:p14="http://schemas.microsoft.com/office/powerpoint/2010/main" val="294075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6" name="TextBox 16"/>
          <p:cNvSpPr txBox="1"/>
          <p:nvPr/>
        </p:nvSpPr>
        <p:spPr>
          <a:xfrm>
            <a:off x="1715400" y="348193"/>
            <a:ext cx="15092569" cy="1026050"/>
          </a:xfrm>
          <a:prstGeom prst="rect">
            <a:avLst/>
          </a:prstGeom>
        </p:spPr>
        <p:txBody>
          <a:bodyPr wrap="square" lIns="0" tIns="0" rIns="0" bIns="0" rtlCol="0" anchor="t">
            <a:spAutoFit/>
          </a:bodyPr>
          <a:lstStyle/>
          <a:p>
            <a:pPr algn="ctr">
              <a:lnSpc>
                <a:spcPts val="8964"/>
              </a:lnSpc>
              <a:spcBef>
                <a:spcPct val="0"/>
              </a:spcBef>
            </a:pPr>
            <a:r>
              <a:rPr lang="vi-VN" sz="5200" b="1" dirty="0">
                <a:solidFill>
                  <a:srgbClr val="FFD600"/>
                </a:solidFill>
                <a:latin typeface="Cambria" panose="02040503050406030204" pitchFamily="18" charset="0"/>
                <a:ea typeface="Cambria" panose="02040503050406030204" pitchFamily="18" charset="0"/>
                <a:cs typeface="League Spartan"/>
                <a:sym typeface="League Spartan"/>
              </a:rPr>
              <a:t>Giải quyết vấn đề và đưa ra quyết định</a:t>
            </a:r>
            <a:endParaRPr lang="en-US" sz="52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pic>
        <p:nvPicPr>
          <p:cNvPr id="17" name="Picture 16">
            <a:extLst>
              <a:ext uri="{FF2B5EF4-FFF2-40B4-BE49-F238E27FC236}">
                <a16:creationId xmlns:a16="http://schemas.microsoft.com/office/drawing/2014/main" id="{663B1426-0F2F-47C3-88A5-0BC93289C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628" y="1753744"/>
            <a:ext cx="8225331" cy="8037955"/>
          </a:xfrm>
          <a:prstGeom prst="rect">
            <a:avLst/>
          </a:prstGeom>
        </p:spPr>
      </p:pic>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7377F0B5-B361-464E-9695-F2C3B0A462EB}"/>
              </a:ext>
            </a:extLst>
          </p:cNvPr>
          <p:cNvPicPr>
            <a:picLocks noChangeAspect="1"/>
          </p:cNvPicPr>
          <p:nvPr/>
        </p:nvPicPr>
        <p:blipFill>
          <a:blip r:embed="rId5"/>
          <a:stretch>
            <a:fillRect/>
          </a:stretch>
        </p:blipFill>
        <p:spPr>
          <a:xfrm>
            <a:off x="152400" y="1721753"/>
            <a:ext cx="8961828" cy="8097882"/>
          </a:xfrm>
          <a:prstGeom prst="rect">
            <a:avLst/>
          </a:prstGeom>
        </p:spPr>
      </p:pic>
    </p:spTree>
    <p:extLst>
      <p:ext uri="{BB962C8B-B14F-4D97-AF65-F5344CB8AC3E}">
        <p14:creationId xmlns:p14="http://schemas.microsoft.com/office/powerpoint/2010/main" val="337051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TextBox 2"/>
          <p:cNvSpPr txBox="1"/>
          <p:nvPr/>
        </p:nvSpPr>
        <p:spPr>
          <a:xfrm>
            <a:off x="784006" y="285497"/>
            <a:ext cx="14373888" cy="1040606"/>
          </a:xfrm>
          <a:prstGeom prst="rect">
            <a:avLst/>
          </a:prstGeom>
        </p:spPr>
        <p:txBody>
          <a:bodyPr wrap="square" lIns="0" tIns="0" rIns="0" bIns="0" rtlCol="0" anchor="t">
            <a:spAutoFit/>
          </a:bodyPr>
          <a:lstStyle/>
          <a:p>
            <a:pPr algn="l">
              <a:lnSpc>
                <a:spcPts val="8964"/>
              </a:lnSpc>
              <a:spcBef>
                <a:spcPct val="0"/>
              </a:spcBef>
            </a:pP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Giải</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quyết</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vấn</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đề</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và</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đưa</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ra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quyết</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định</a:t>
            </a:r>
            <a:endParaRPr lang="en-US" sz="50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sp>
        <p:nvSpPr>
          <p:cNvPr id="3" name="TextBox 3"/>
          <p:cNvSpPr txBox="1"/>
          <p:nvPr/>
        </p:nvSpPr>
        <p:spPr>
          <a:xfrm>
            <a:off x="834665" y="1130849"/>
            <a:ext cx="8426125" cy="982257"/>
          </a:xfrm>
          <a:prstGeom prst="rect">
            <a:avLst/>
          </a:prstGeom>
        </p:spPr>
        <p:txBody>
          <a:bodyPr lIns="0" tIns="0" rIns="0" bIns="0" rtlCol="0" anchor="t">
            <a:spAutoFit/>
          </a:bodyPr>
          <a:lstStyle/>
          <a:p>
            <a:pPr algn="l">
              <a:lnSpc>
                <a:spcPts val="8964"/>
              </a:lnSpc>
              <a:spcBef>
                <a:spcPct val="0"/>
              </a:spcBef>
            </a:pPr>
            <a:r>
              <a:rPr lang="en-US" sz="4000" b="1" dirty="0" err="1">
                <a:solidFill>
                  <a:srgbClr val="FFFFFF"/>
                </a:solidFill>
                <a:latin typeface="Cambria" panose="02040503050406030204" pitchFamily="18" charset="0"/>
                <a:ea typeface="Cambria" panose="02040503050406030204" pitchFamily="18" charset="0"/>
                <a:cs typeface="League Spartan"/>
                <a:sym typeface="League Spartan"/>
              </a:rPr>
              <a:t>Ví</a:t>
            </a:r>
            <a:r>
              <a:rPr lang="en-US" sz="4000" b="1"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4000" b="1" dirty="0" err="1">
                <a:solidFill>
                  <a:srgbClr val="FFFFFF"/>
                </a:solidFill>
                <a:latin typeface="Cambria" panose="02040503050406030204" pitchFamily="18" charset="0"/>
                <a:ea typeface="Cambria" panose="02040503050406030204" pitchFamily="18" charset="0"/>
                <a:cs typeface="League Spartan"/>
                <a:sym typeface="League Spartan"/>
              </a:rPr>
              <a:t>dụ</a:t>
            </a:r>
            <a:endParaRPr lang="en-US" sz="4000" b="1" dirty="0">
              <a:solidFill>
                <a:srgbClr val="FFFFFF"/>
              </a:solidFill>
              <a:latin typeface="Cambria" panose="02040503050406030204" pitchFamily="18" charset="0"/>
              <a:ea typeface="Cambria" panose="02040503050406030204" pitchFamily="18" charset="0"/>
              <a:cs typeface="League Spartan"/>
              <a:sym typeface="League Spartan"/>
            </a:endParaRPr>
          </a:p>
        </p:txBody>
      </p:sp>
      <p:grpSp>
        <p:nvGrpSpPr>
          <p:cNvPr id="4" name="Group 4"/>
          <p:cNvGrpSpPr/>
          <p:nvPr/>
        </p:nvGrpSpPr>
        <p:grpSpPr>
          <a:xfrm>
            <a:off x="0" y="9953961"/>
            <a:ext cx="10382306" cy="326685"/>
            <a:chOff x="0" y="0"/>
            <a:chExt cx="2734435" cy="86041"/>
          </a:xfrm>
        </p:grpSpPr>
        <p:sp>
          <p:nvSpPr>
            <p:cNvPr id="5" name="Freeform 5"/>
            <p:cNvSpPr/>
            <p:nvPr/>
          </p:nvSpPr>
          <p:spPr>
            <a:xfrm>
              <a:off x="0" y="0"/>
              <a:ext cx="2734434" cy="86041"/>
            </a:xfrm>
            <a:custGeom>
              <a:avLst/>
              <a:gdLst/>
              <a:ahLst/>
              <a:cxnLst/>
              <a:rect l="l" t="t" r="r" b="b"/>
              <a:pathLst>
                <a:path w="2734434" h="86041">
                  <a:moveTo>
                    <a:pt x="0" y="0"/>
                  </a:moveTo>
                  <a:lnTo>
                    <a:pt x="2734434" y="0"/>
                  </a:lnTo>
                  <a:lnTo>
                    <a:pt x="2734434" y="86041"/>
                  </a:lnTo>
                  <a:lnTo>
                    <a:pt x="0" y="86041"/>
                  </a:lnTo>
                  <a:close/>
                </a:path>
              </a:pathLst>
            </a:custGeom>
            <a:solidFill>
              <a:srgbClr val="FFD600"/>
            </a:solidFill>
          </p:spPr>
        </p:sp>
        <p:sp>
          <p:nvSpPr>
            <p:cNvPr id="6" name="TextBox 6"/>
            <p:cNvSpPr txBox="1"/>
            <p:nvPr/>
          </p:nvSpPr>
          <p:spPr>
            <a:xfrm>
              <a:off x="0" y="28575"/>
              <a:ext cx="2734435"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 name="Freeform 7"/>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78025" t="-3456" r="-921" b="-15990"/>
              </a:stretch>
            </a:blipFill>
          </p:spPr>
        </p:sp>
      </p:grpSp>
      <p:grpSp>
        <p:nvGrpSpPr>
          <p:cNvPr id="13" name="Group 13"/>
          <p:cNvGrpSpPr/>
          <p:nvPr/>
        </p:nvGrpSpPr>
        <p:grpSpPr>
          <a:xfrm>
            <a:off x="10910366" y="7852676"/>
            <a:ext cx="1110572" cy="111057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6" name="Group 16"/>
          <p:cNvGrpSpPr/>
          <p:nvPr/>
        </p:nvGrpSpPr>
        <p:grpSpPr>
          <a:xfrm>
            <a:off x="13285033" y="-555286"/>
            <a:ext cx="1110572" cy="111057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9" name="Group 19"/>
          <p:cNvGrpSpPr/>
          <p:nvPr/>
        </p:nvGrpSpPr>
        <p:grpSpPr>
          <a:xfrm>
            <a:off x="14471805" y="-3991792"/>
            <a:ext cx="7983583" cy="798358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22" name="TextBox 22"/>
          <p:cNvSpPr txBox="1"/>
          <p:nvPr/>
        </p:nvSpPr>
        <p:spPr>
          <a:xfrm>
            <a:off x="789868" y="2282761"/>
            <a:ext cx="10772659" cy="6093976"/>
          </a:xfrm>
          <a:prstGeom prst="rect">
            <a:avLst/>
          </a:prstGeom>
        </p:spPr>
        <p:txBody>
          <a:bodyPr wrap="square" lIns="0" tIns="0" rIns="0" bIns="0" rtlCol="0" anchor="t">
            <a:spAutoFit/>
          </a:bodyPr>
          <a:lstStyle/>
          <a:p>
            <a:r>
              <a:rPr lang="vi-VN" sz="3600" spc="-52" dirty="0">
                <a:solidFill>
                  <a:srgbClr val="FFFFFF"/>
                </a:solidFill>
                <a:latin typeface="Cambria" panose="02040503050406030204" pitchFamily="18" charset="0"/>
                <a:ea typeface="Cambria" panose="02040503050406030204" pitchFamily="18" charset="0"/>
                <a:cs typeface="Montserrat"/>
                <a:sym typeface="Montserrat"/>
              </a:rPr>
              <a:t>Một người thất nghiệp </a:t>
            </a:r>
            <a:r>
              <a:rPr lang="en-US" sz="3600" spc="-52" dirty="0">
                <a:solidFill>
                  <a:srgbClr val="FFFFFF"/>
                </a:solidFill>
                <a:latin typeface="Cambria" panose="02040503050406030204" pitchFamily="18" charset="0"/>
                <a:ea typeface="Cambria" panose="02040503050406030204" pitchFamily="18" charset="0"/>
                <a:cs typeface="Montserrat"/>
                <a:sym typeface="Wingdings" panose="05000000000000000000" pitchFamily="2" charset="2"/>
              </a:rPr>
              <a:t> </a:t>
            </a:r>
            <a:r>
              <a:rPr lang="vi-VN" sz="3600" spc="-52" dirty="0">
                <a:solidFill>
                  <a:srgbClr val="FFFFFF"/>
                </a:solidFill>
                <a:latin typeface="Cambria" panose="02040503050406030204" pitchFamily="18" charset="0"/>
                <a:ea typeface="Cambria" panose="02040503050406030204" pitchFamily="18" charset="0"/>
                <a:cs typeface="Montserrat"/>
                <a:sym typeface="Montserrat"/>
              </a:rPr>
              <a:t>mong muốn tìm một việc làm vừa ý</a:t>
            </a:r>
            <a:endParaRPr lang="en-US" sz="3600" spc="-52" dirty="0">
              <a:solidFill>
                <a:srgbClr val="FFFFFF"/>
              </a:solidFill>
              <a:latin typeface="Cambria" panose="02040503050406030204" pitchFamily="18" charset="0"/>
              <a:ea typeface="Cambria" panose="02040503050406030204" pitchFamily="18" charset="0"/>
              <a:cs typeface="Montserrat"/>
              <a:sym typeface="Montserrat"/>
            </a:endParaRP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Anh ta có thể tìm kiếm việc làm ở các công ty Rochester, Dallas, Greensboro, Pittsburgh</a:t>
            </a: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Lựa chọn vấn đề ra quyết định có thể như sau:</a:t>
            </a:r>
            <a:endParaRPr lang="en-US" sz="3600" spc="-52" dirty="0">
              <a:solidFill>
                <a:srgbClr val="FFFFFF"/>
              </a:solidFill>
              <a:latin typeface="Cambria" panose="02040503050406030204" pitchFamily="18" charset="0"/>
              <a:ea typeface="Cambria" panose="02040503050406030204" pitchFamily="18" charset="0"/>
              <a:cs typeface="Montserrat"/>
              <a:sym typeface="Montserrat"/>
            </a:endParaRPr>
          </a:p>
          <a:p>
            <a:endParaRPr lang="vi-VN" sz="3600" spc="-52" dirty="0">
              <a:solidFill>
                <a:srgbClr val="FFFFFF"/>
              </a:solidFill>
              <a:latin typeface="Cambria" panose="02040503050406030204" pitchFamily="18" charset="0"/>
              <a:ea typeface="Cambria" panose="02040503050406030204" pitchFamily="18" charset="0"/>
              <a:cs typeface="Montserrat"/>
              <a:sym typeface="Montserrat"/>
            </a:endParaRP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		1. Chấp nhận vị trí ở Rochester</a:t>
            </a: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		2. Chấp nhận vị trí ở Dallas</a:t>
            </a: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		3. Chấp nhận vị trí ở Greensboro</a:t>
            </a:r>
          </a:p>
          <a:p>
            <a:r>
              <a:rPr lang="vi-VN" sz="3600" spc="-52" dirty="0">
                <a:solidFill>
                  <a:srgbClr val="FFFFFF"/>
                </a:solidFill>
                <a:latin typeface="Cambria" panose="02040503050406030204" pitchFamily="18" charset="0"/>
                <a:ea typeface="Cambria" panose="02040503050406030204" pitchFamily="18" charset="0"/>
                <a:cs typeface="Montserrat"/>
                <a:sym typeface="Montserrat"/>
              </a:rPr>
              <a:t>		4. Chấp nhận vị trí ở Pittsburgh</a:t>
            </a:r>
          </a:p>
          <a:p>
            <a:endParaRPr lang="vi-VN" sz="3600" spc="-52" dirty="0">
              <a:solidFill>
                <a:srgbClr val="FFFFFF"/>
              </a:solidFill>
              <a:latin typeface="Cambria" panose="02040503050406030204" pitchFamily="18" charset="0"/>
              <a:ea typeface="Cambria" panose="02040503050406030204" pitchFamily="18" charset="0"/>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2" name="TextBox 2"/>
          <p:cNvSpPr txBox="1"/>
          <p:nvPr/>
        </p:nvSpPr>
        <p:spPr>
          <a:xfrm>
            <a:off x="784006" y="285497"/>
            <a:ext cx="14373888" cy="1040606"/>
          </a:xfrm>
          <a:prstGeom prst="rect">
            <a:avLst/>
          </a:prstGeom>
        </p:spPr>
        <p:txBody>
          <a:bodyPr wrap="square" lIns="0" tIns="0" rIns="0" bIns="0" rtlCol="0" anchor="t">
            <a:spAutoFit/>
          </a:bodyPr>
          <a:lstStyle/>
          <a:p>
            <a:pPr algn="l">
              <a:lnSpc>
                <a:spcPts val="8964"/>
              </a:lnSpc>
              <a:spcBef>
                <a:spcPct val="0"/>
              </a:spcBef>
            </a:pP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Giải</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quyết</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vấn</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đề</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và</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đưa</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ra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quyết</a:t>
            </a:r>
            <a:r>
              <a:rPr lang="en-US" sz="5000" b="1" dirty="0">
                <a:solidFill>
                  <a:srgbClr val="FFD600"/>
                </a:solidFill>
                <a:latin typeface="Cambria" panose="02040503050406030204" pitchFamily="18" charset="0"/>
                <a:ea typeface="Cambria" panose="02040503050406030204" pitchFamily="18" charset="0"/>
                <a:cs typeface="League Spartan"/>
                <a:sym typeface="League Spartan"/>
              </a:rPr>
              <a:t> </a:t>
            </a:r>
            <a:r>
              <a:rPr lang="en-US" sz="5000" b="1" dirty="0" err="1">
                <a:solidFill>
                  <a:srgbClr val="FFD600"/>
                </a:solidFill>
                <a:latin typeface="Cambria" panose="02040503050406030204" pitchFamily="18" charset="0"/>
                <a:ea typeface="Cambria" panose="02040503050406030204" pitchFamily="18" charset="0"/>
                <a:cs typeface="League Spartan"/>
                <a:sym typeface="League Spartan"/>
              </a:rPr>
              <a:t>định</a:t>
            </a:r>
            <a:endParaRPr lang="en-US" sz="5000" b="1" dirty="0">
              <a:solidFill>
                <a:srgbClr val="FFD600"/>
              </a:solidFill>
              <a:latin typeface="Cambria" panose="02040503050406030204" pitchFamily="18" charset="0"/>
              <a:ea typeface="Cambria" panose="02040503050406030204" pitchFamily="18" charset="0"/>
              <a:cs typeface="League Spartan"/>
              <a:sym typeface="League Spartan"/>
            </a:endParaRPr>
          </a:p>
        </p:txBody>
      </p:sp>
      <p:sp>
        <p:nvSpPr>
          <p:cNvPr id="3" name="TextBox 3"/>
          <p:cNvSpPr txBox="1"/>
          <p:nvPr/>
        </p:nvSpPr>
        <p:spPr>
          <a:xfrm>
            <a:off x="834665" y="1130849"/>
            <a:ext cx="8426125" cy="982257"/>
          </a:xfrm>
          <a:prstGeom prst="rect">
            <a:avLst/>
          </a:prstGeom>
        </p:spPr>
        <p:txBody>
          <a:bodyPr lIns="0" tIns="0" rIns="0" bIns="0" rtlCol="0" anchor="t">
            <a:spAutoFit/>
          </a:bodyPr>
          <a:lstStyle/>
          <a:p>
            <a:pPr algn="l">
              <a:lnSpc>
                <a:spcPts val="8964"/>
              </a:lnSpc>
              <a:spcBef>
                <a:spcPct val="0"/>
              </a:spcBef>
            </a:pPr>
            <a:r>
              <a:rPr lang="en-US" sz="4000" b="1" dirty="0" err="1">
                <a:solidFill>
                  <a:srgbClr val="FFFFFF"/>
                </a:solidFill>
                <a:latin typeface="Cambria" panose="02040503050406030204" pitchFamily="18" charset="0"/>
                <a:ea typeface="Cambria" panose="02040503050406030204" pitchFamily="18" charset="0"/>
                <a:cs typeface="League Spartan"/>
                <a:sym typeface="League Spartan"/>
              </a:rPr>
              <a:t>Ví</a:t>
            </a:r>
            <a:r>
              <a:rPr lang="en-US" sz="4000" b="1" dirty="0">
                <a:solidFill>
                  <a:srgbClr val="FFFFFF"/>
                </a:solidFill>
                <a:latin typeface="Cambria" panose="02040503050406030204" pitchFamily="18" charset="0"/>
                <a:ea typeface="Cambria" panose="02040503050406030204" pitchFamily="18" charset="0"/>
                <a:cs typeface="League Spartan"/>
                <a:sym typeface="League Spartan"/>
              </a:rPr>
              <a:t> </a:t>
            </a:r>
            <a:r>
              <a:rPr lang="en-US" sz="4000" b="1" dirty="0" err="1">
                <a:solidFill>
                  <a:srgbClr val="FFFFFF"/>
                </a:solidFill>
                <a:latin typeface="Cambria" panose="02040503050406030204" pitchFamily="18" charset="0"/>
                <a:ea typeface="Cambria" panose="02040503050406030204" pitchFamily="18" charset="0"/>
                <a:cs typeface="League Spartan"/>
                <a:sym typeface="League Spartan"/>
              </a:rPr>
              <a:t>dụ</a:t>
            </a:r>
            <a:endParaRPr lang="en-US" sz="4000" b="1" dirty="0">
              <a:solidFill>
                <a:srgbClr val="FFFFFF"/>
              </a:solidFill>
              <a:latin typeface="Cambria" panose="02040503050406030204" pitchFamily="18" charset="0"/>
              <a:ea typeface="Cambria" panose="02040503050406030204" pitchFamily="18" charset="0"/>
              <a:cs typeface="League Spartan"/>
              <a:sym typeface="League Spartan"/>
            </a:endParaRPr>
          </a:p>
        </p:txBody>
      </p:sp>
      <p:grpSp>
        <p:nvGrpSpPr>
          <p:cNvPr id="4" name="Group 4"/>
          <p:cNvGrpSpPr/>
          <p:nvPr/>
        </p:nvGrpSpPr>
        <p:grpSpPr>
          <a:xfrm>
            <a:off x="0" y="9953961"/>
            <a:ext cx="10382306" cy="326685"/>
            <a:chOff x="0" y="0"/>
            <a:chExt cx="2734435" cy="86041"/>
          </a:xfrm>
        </p:grpSpPr>
        <p:sp>
          <p:nvSpPr>
            <p:cNvPr id="5" name="Freeform 5"/>
            <p:cNvSpPr/>
            <p:nvPr/>
          </p:nvSpPr>
          <p:spPr>
            <a:xfrm>
              <a:off x="0" y="0"/>
              <a:ext cx="2734434" cy="86041"/>
            </a:xfrm>
            <a:custGeom>
              <a:avLst/>
              <a:gdLst/>
              <a:ahLst/>
              <a:cxnLst/>
              <a:rect l="l" t="t" r="r" b="b"/>
              <a:pathLst>
                <a:path w="2734434" h="86041">
                  <a:moveTo>
                    <a:pt x="0" y="0"/>
                  </a:moveTo>
                  <a:lnTo>
                    <a:pt x="2734434" y="0"/>
                  </a:lnTo>
                  <a:lnTo>
                    <a:pt x="2734434" y="86041"/>
                  </a:lnTo>
                  <a:lnTo>
                    <a:pt x="0" y="86041"/>
                  </a:lnTo>
                  <a:close/>
                </a:path>
              </a:pathLst>
            </a:custGeom>
            <a:solidFill>
              <a:srgbClr val="FFD600"/>
            </a:solidFill>
          </p:spPr>
        </p:sp>
        <p:sp>
          <p:nvSpPr>
            <p:cNvPr id="6" name="TextBox 6"/>
            <p:cNvSpPr txBox="1"/>
            <p:nvPr/>
          </p:nvSpPr>
          <p:spPr>
            <a:xfrm>
              <a:off x="0" y="28575"/>
              <a:ext cx="2734435"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7" name="Freeform 7"/>
          <p:cNvSpPr/>
          <p:nvPr/>
        </p:nvSpPr>
        <p:spPr>
          <a:xfrm flipH="1">
            <a:off x="9435775" y="2387736"/>
            <a:ext cx="9721709" cy="7983953"/>
          </a:xfrm>
          <a:custGeom>
            <a:avLst/>
            <a:gdLst/>
            <a:ahLst/>
            <a:cxnLst/>
            <a:rect l="l" t="t" r="r" b="b"/>
            <a:pathLst>
              <a:path w="9721709" h="7983953">
                <a:moveTo>
                  <a:pt x="9721709" y="0"/>
                </a:moveTo>
                <a:lnTo>
                  <a:pt x="0" y="0"/>
                </a:lnTo>
                <a:lnTo>
                  <a:pt x="0" y="7983953"/>
                </a:lnTo>
                <a:lnTo>
                  <a:pt x="9721709" y="7983953"/>
                </a:lnTo>
                <a:lnTo>
                  <a:pt x="972170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10038619" y="710314"/>
            <a:ext cx="8866372" cy="886637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11" name="Group 11"/>
          <p:cNvGrpSpPr/>
          <p:nvPr/>
        </p:nvGrpSpPr>
        <p:grpSpPr>
          <a:xfrm>
            <a:off x="10480013" y="1151708"/>
            <a:ext cx="7983583" cy="79835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78025" t="-3456" r="-921" b="-15990"/>
              </a:stretch>
            </a:blipFill>
          </p:spPr>
        </p:sp>
      </p:grpSp>
      <p:grpSp>
        <p:nvGrpSpPr>
          <p:cNvPr id="13" name="Group 13"/>
          <p:cNvGrpSpPr/>
          <p:nvPr/>
        </p:nvGrpSpPr>
        <p:grpSpPr>
          <a:xfrm>
            <a:off x="10910366" y="7852676"/>
            <a:ext cx="1110572" cy="111057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5" name="TextBox 15"/>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6" name="Group 16"/>
          <p:cNvGrpSpPr/>
          <p:nvPr/>
        </p:nvGrpSpPr>
        <p:grpSpPr>
          <a:xfrm>
            <a:off x="13285033" y="-555286"/>
            <a:ext cx="1110572" cy="111057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19" name="Group 19"/>
          <p:cNvGrpSpPr/>
          <p:nvPr/>
        </p:nvGrpSpPr>
        <p:grpSpPr>
          <a:xfrm>
            <a:off x="14471805" y="-3991792"/>
            <a:ext cx="7983583" cy="798358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959B2"/>
            </a:solidFill>
          </p:spPr>
        </p:sp>
        <p:sp>
          <p:nvSpPr>
            <p:cNvPr id="21" name="TextBox 21"/>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pic>
        <p:nvPicPr>
          <p:cNvPr id="23" name="Picture 22">
            <a:extLst>
              <a:ext uri="{FF2B5EF4-FFF2-40B4-BE49-F238E27FC236}">
                <a16:creationId xmlns:a16="http://schemas.microsoft.com/office/drawing/2014/main" id="{6CDD78D5-4583-4110-9B8F-0D6B832B1D8F}"/>
              </a:ext>
            </a:extLst>
          </p:cNvPr>
          <p:cNvPicPr>
            <a:picLocks noChangeAspect="1"/>
          </p:cNvPicPr>
          <p:nvPr/>
        </p:nvPicPr>
        <p:blipFill>
          <a:blip r:embed="rId5"/>
          <a:stretch>
            <a:fillRect/>
          </a:stretch>
        </p:blipFill>
        <p:spPr>
          <a:xfrm>
            <a:off x="161365" y="2221601"/>
            <a:ext cx="12564035" cy="4696480"/>
          </a:xfrm>
          <a:prstGeom prst="rect">
            <a:avLst/>
          </a:prstGeom>
        </p:spPr>
      </p:pic>
      <p:sp>
        <p:nvSpPr>
          <p:cNvPr id="24" name="TextBox 23">
            <a:extLst>
              <a:ext uri="{FF2B5EF4-FFF2-40B4-BE49-F238E27FC236}">
                <a16:creationId xmlns:a16="http://schemas.microsoft.com/office/drawing/2014/main" id="{1D70F831-EF41-4CA0-8BCD-801CF31B90BD}"/>
              </a:ext>
            </a:extLst>
          </p:cNvPr>
          <p:cNvSpPr txBox="1"/>
          <p:nvPr/>
        </p:nvSpPr>
        <p:spPr>
          <a:xfrm>
            <a:off x="236503" y="7371939"/>
            <a:ext cx="11105327" cy="3046988"/>
          </a:xfrm>
          <a:prstGeom prst="rect">
            <a:avLst/>
          </a:prstGeom>
          <a:noFill/>
        </p:spPr>
        <p:txBody>
          <a:bodyPr wrap="square">
            <a:spAutoFit/>
          </a:bodyPr>
          <a:lstStyle/>
          <a:p>
            <a:r>
              <a:rPr lang="vi-VN" sz="3200" spc="-52" dirty="0">
                <a:solidFill>
                  <a:schemeClr val="bg1"/>
                </a:solidFill>
                <a:latin typeface="Cambria" panose="02040503050406030204" pitchFamily="18" charset="0"/>
                <a:ea typeface="Cambria" panose="02040503050406030204" pitchFamily="18" charset="0"/>
                <a:cs typeface="Montserrat"/>
                <a:sym typeface="Montserrat"/>
              </a:rPr>
              <a:t>Nếu LƯƠNG là tiêu chuẩn, lựa chọn tối ưu là Lương khởi điểm cao nhất </a:t>
            </a:r>
            <a:r>
              <a:rPr lang="en-US" sz="3200" spc="-52" dirty="0">
                <a:solidFill>
                  <a:schemeClr val="bg1"/>
                </a:solidFill>
                <a:latin typeface="Cambria" panose="02040503050406030204" pitchFamily="18" charset="0"/>
                <a:ea typeface="Cambria" panose="02040503050406030204" pitchFamily="18" charset="0"/>
                <a:cs typeface="Montserrat"/>
                <a:sym typeface="Wingdings" panose="05000000000000000000" pitchFamily="2" charset="2"/>
              </a:rPr>
              <a:t></a:t>
            </a:r>
            <a:r>
              <a:rPr lang="vi-VN" sz="3200" spc="-52" dirty="0">
                <a:solidFill>
                  <a:schemeClr val="bg1"/>
                </a:solidFill>
                <a:latin typeface="Cambria" panose="02040503050406030204" pitchFamily="18" charset="0"/>
                <a:ea typeface="Cambria" panose="02040503050406030204" pitchFamily="18" charset="0"/>
                <a:cs typeface="Montserrat"/>
                <a:sym typeface="Montserrat"/>
              </a:rPr>
              <a:t> Vấn đề ra quyết định một tiêu chuẩn</a:t>
            </a:r>
            <a:endParaRPr lang="en-US" sz="3200" spc="-52" dirty="0">
              <a:solidFill>
                <a:schemeClr val="bg1"/>
              </a:solidFill>
              <a:latin typeface="Cambria" panose="02040503050406030204" pitchFamily="18" charset="0"/>
              <a:ea typeface="Cambria" panose="02040503050406030204" pitchFamily="18" charset="0"/>
              <a:cs typeface="Montserrat"/>
              <a:sym typeface="Montserrat"/>
            </a:endParaRPr>
          </a:p>
          <a:p>
            <a:endParaRPr lang="vi-VN" sz="3200" spc="-52" dirty="0">
              <a:solidFill>
                <a:schemeClr val="bg1"/>
              </a:solidFill>
              <a:latin typeface="Cambria" panose="02040503050406030204" pitchFamily="18" charset="0"/>
              <a:ea typeface="Cambria" panose="02040503050406030204" pitchFamily="18" charset="0"/>
              <a:cs typeface="Montserrat"/>
              <a:sym typeface="Montserrat"/>
            </a:endParaRPr>
          </a:p>
          <a:p>
            <a:r>
              <a:rPr lang="vi-VN" sz="3200" spc="-52" dirty="0">
                <a:solidFill>
                  <a:schemeClr val="bg1"/>
                </a:solidFill>
                <a:latin typeface="Cambria" panose="02040503050406030204" pitchFamily="18" charset="0"/>
                <a:ea typeface="Cambria" panose="02040503050406030204" pitchFamily="18" charset="0"/>
                <a:cs typeface="Montserrat"/>
                <a:sym typeface="Montserrat"/>
              </a:rPr>
              <a:t>Nếu LƯƠNG, TIỀM NĂNG THĂNG TIẾN &amp; VỊ THẾ NGHỀ NGHIỆP</a:t>
            </a:r>
            <a:endParaRPr lang="en-US" sz="3200" spc="-52" dirty="0">
              <a:solidFill>
                <a:schemeClr val="bg1"/>
              </a:solidFill>
              <a:latin typeface="Cambria" panose="02040503050406030204" pitchFamily="18" charset="0"/>
              <a:ea typeface="Cambria" panose="02040503050406030204" pitchFamily="18" charset="0"/>
              <a:cs typeface="Montserrat"/>
              <a:sym typeface="Montserrat"/>
            </a:endParaRPr>
          </a:p>
          <a:p>
            <a:r>
              <a:rPr lang="vi-VN" sz="3200" spc="-52" dirty="0">
                <a:solidFill>
                  <a:schemeClr val="bg1"/>
                </a:solidFill>
                <a:latin typeface="Cambria" panose="02040503050406030204" pitchFamily="18" charset="0"/>
                <a:ea typeface="Cambria" panose="02040503050406030204" pitchFamily="18" charset="0"/>
                <a:cs typeface="Montserrat"/>
                <a:sym typeface="Montserrat"/>
              </a:rPr>
              <a:t>là tiêu chuẩn </a:t>
            </a:r>
            <a:r>
              <a:rPr lang="en-US" sz="3200" spc="-52" dirty="0">
                <a:solidFill>
                  <a:schemeClr val="bg1"/>
                </a:solidFill>
                <a:latin typeface="Cambria" panose="02040503050406030204" pitchFamily="18" charset="0"/>
                <a:ea typeface="Cambria" panose="02040503050406030204" pitchFamily="18" charset="0"/>
                <a:cs typeface="Montserrat"/>
                <a:sym typeface="Wingdings" panose="05000000000000000000" pitchFamily="2" charset="2"/>
              </a:rPr>
              <a:t> </a:t>
            </a:r>
            <a:r>
              <a:rPr lang="vi-VN" sz="3200" spc="-52" dirty="0">
                <a:solidFill>
                  <a:schemeClr val="bg1"/>
                </a:solidFill>
                <a:latin typeface="Cambria" panose="02040503050406030204" pitchFamily="18" charset="0"/>
                <a:ea typeface="Cambria" panose="02040503050406030204" pitchFamily="18" charset="0"/>
                <a:cs typeface="Montserrat"/>
                <a:sym typeface="Montserrat"/>
              </a:rPr>
              <a:t>Vấn đề ra quyết định nhiều tiêu chuẩn</a:t>
            </a:r>
            <a:br>
              <a:rPr lang="vi-VN" sz="3200" spc="-52" dirty="0">
                <a:solidFill>
                  <a:schemeClr val="bg1"/>
                </a:solidFill>
                <a:latin typeface="Cambria" panose="02040503050406030204" pitchFamily="18" charset="0"/>
                <a:ea typeface="Cambria" panose="02040503050406030204" pitchFamily="18" charset="0"/>
                <a:cs typeface="Montserrat"/>
                <a:sym typeface="Montserrat"/>
              </a:rPr>
            </a:br>
            <a:endParaRPr lang="vi-VN" sz="3200" spc="-52" dirty="0">
              <a:solidFill>
                <a:schemeClr val="bg1"/>
              </a:solidFill>
              <a:latin typeface="Cambria" panose="02040503050406030204" pitchFamily="18" charset="0"/>
              <a:ea typeface="Cambria" panose="02040503050406030204" pitchFamily="18" charset="0"/>
              <a:cs typeface="Montserrat"/>
              <a:sym typeface="Montserrat"/>
            </a:endParaRPr>
          </a:p>
        </p:txBody>
      </p:sp>
    </p:spTree>
    <p:extLst>
      <p:ext uri="{BB962C8B-B14F-4D97-AF65-F5344CB8AC3E}">
        <p14:creationId xmlns:p14="http://schemas.microsoft.com/office/powerpoint/2010/main" val="83895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A59"/>
        </a:solidFill>
        <a:effectLst/>
      </p:bgPr>
    </p:bg>
    <p:spTree>
      <p:nvGrpSpPr>
        <p:cNvPr id="1" name=""/>
        <p:cNvGrpSpPr/>
        <p:nvPr/>
      </p:nvGrpSpPr>
      <p:grpSpPr>
        <a:xfrm>
          <a:off x="0" y="0"/>
          <a:ext cx="0" cy="0"/>
          <a:chOff x="0" y="0"/>
          <a:chExt cx="0" cy="0"/>
        </a:xfrm>
      </p:grpSpPr>
      <p:sp>
        <p:nvSpPr>
          <p:cNvPr id="16" name="TextBox 16"/>
          <p:cNvSpPr txBox="1"/>
          <p:nvPr/>
        </p:nvSpPr>
        <p:spPr>
          <a:xfrm>
            <a:off x="1596141" y="63193"/>
            <a:ext cx="15092569" cy="1026050"/>
          </a:xfrm>
          <a:prstGeom prst="rect">
            <a:avLst/>
          </a:prstGeom>
        </p:spPr>
        <p:txBody>
          <a:bodyPr wrap="square" lIns="0" tIns="0" rIns="0" bIns="0" rtlCol="0" anchor="t">
            <a:spAutoFit/>
          </a:bodyPr>
          <a:lstStyle/>
          <a:p>
            <a:pPr algn="ctr">
              <a:lnSpc>
                <a:spcPts val="8964"/>
              </a:lnSpc>
              <a:spcBef>
                <a:spcPct val="0"/>
              </a:spcBef>
            </a:pPr>
            <a:r>
              <a:rPr lang="vi-VN" sz="4800" b="1" dirty="0">
                <a:solidFill>
                  <a:srgbClr val="FFD600"/>
                </a:solidFill>
                <a:latin typeface="Cambria" panose="02040503050406030204" pitchFamily="18" charset="0"/>
                <a:ea typeface="Cambria" panose="02040503050406030204" pitchFamily="18" charset="0"/>
                <a:cs typeface="League Spartan"/>
                <a:sym typeface="League Spartan"/>
              </a:rPr>
              <a:t>Phân tích định lượng và đưa ra quyết định</a:t>
            </a:r>
          </a:p>
        </p:txBody>
      </p:sp>
      <p:grpSp>
        <p:nvGrpSpPr>
          <p:cNvPr id="38" name="Group 38"/>
          <p:cNvGrpSpPr/>
          <p:nvPr/>
        </p:nvGrpSpPr>
        <p:grpSpPr>
          <a:xfrm>
            <a:off x="2240310" y="576218"/>
            <a:ext cx="904963" cy="904963"/>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0" name="TextBox 40"/>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1" name="Group 41"/>
          <p:cNvGrpSpPr/>
          <p:nvPr/>
        </p:nvGrpSpPr>
        <p:grpSpPr>
          <a:xfrm>
            <a:off x="15138332" y="576218"/>
            <a:ext cx="904963" cy="904963"/>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D600"/>
            </a:solidFill>
          </p:spPr>
        </p:sp>
        <p:sp>
          <p:nvSpPr>
            <p:cNvPr id="43" name="TextBox 43"/>
            <p:cNvSpPr txBox="1"/>
            <p:nvPr/>
          </p:nvSpPr>
          <p:spPr>
            <a:xfrm>
              <a:off x="139700" y="168275"/>
              <a:ext cx="533400" cy="504825"/>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grpSp>
        <p:nvGrpSpPr>
          <p:cNvPr id="44" name="Group 44"/>
          <p:cNvGrpSpPr/>
          <p:nvPr/>
        </p:nvGrpSpPr>
        <p:grpSpPr>
          <a:xfrm>
            <a:off x="0" y="9953961"/>
            <a:ext cx="18288000" cy="326685"/>
            <a:chOff x="0" y="0"/>
            <a:chExt cx="4816593" cy="86041"/>
          </a:xfrm>
        </p:grpSpPr>
        <p:sp>
          <p:nvSpPr>
            <p:cNvPr id="45" name="Freeform 45"/>
            <p:cNvSpPr/>
            <p:nvPr/>
          </p:nvSpPr>
          <p:spPr>
            <a:xfrm>
              <a:off x="0" y="0"/>
              <a:ext cx="4816592" cy="86041"/>
            </a:xfrm>
            <a:custGeom>
              <a:avLst/>
              <a:gdLst/>
              <a:ahLst/>
              <a:cxnLst/>
              <a:rect l="l" t="t" r="r" b="b"/>
              <a:pathLst>
                <a:path w="4816592" h="86041">
                  <a:moveTo>
                    <a:pt x="0" y="0"/>
                  </a:moveTo>
                  <a:lnTo>
                    <a:pt x="4816592" y="0"/>
                  </a:lnTo>
                  <a:lnTo>
                    <a:pt x="4816592" y="86041"/>
                  </a:lnTo>
                  <a:lnTo>
                    <a:pt x="0" y="86041"/>
                  </a:lnTo>
                  <a:close/>
                </a:path>
              </a:pathLst>
            </a:custGeom>
            <a:solidFill>
              <a:srgbClr val="FFD600"/>
            </a:solidFill>
          </p:spPr>
        </p:sp>
        <p:sp>
          <p:nvSpPr>
            <p:cNvPr id="46" name="TextBox 46"/>
            <p:cNvSpPr txBox="1"/>
            <p:nvPr/>
          </p:nvSpPr>
          <p:spPr>
            <a:xfrm>
              <a:off x="0" y="28575"/>
              <a:ext cx="4816593" cy="57466"/>
            </a:xfrm>
            <a:prstGeom prst="rect">
              <a:avLst/>
            </a:prstGeom>
          </p:spPr>
          <p:txBody>
            <a:bodyPr lIns="50800" tIns="50800" rIns="50800" bIns="50800" rtlCol="0" anchor="ctr"/>
            <a:lstStyle/>
            <a:p>
              <a:pPr algn="ctr">
                <a:lnSpc>
                  <a:spcPts val="2313"/>
                </a:lnSpc>
              </a:pPr>
              <a:endParaRPr>
                <a:latin typeface="Cambria" panose="02040503050406030204" pitchFamily="18" charset="0"/>
                <a:ea typeface="Cambria" panose="02040503050406030204" pitchFamily="18" charset="0"/>
              </a:endParaRPr>
            </a:p>
          </p:txBody>
        </p:sp>
      </p:grpSp>
      <p:sp>
        <p:nvSpPr>
          <p:cNvPr id="14" name="Freeform 14"/>
          <p:cNvSpPr/>
          <p:nvPr/>
        </p:nvSpPr>
        <p:spPr>
          <a:xfrm rot="-5400000" flipH="1" flipV="1">
            <a:off x="-379746" y="-140559"/>
            <a:ext cx="4248909" cy="3489417"/>
          </a:xfrm>
          <a:custGeom>
            <a:avLst/>
            <a:gdLst/>
            <a:ahLst/>
            <a:cxnLst/>
            <a:rect l="l" t="t" r="r" b="b"/>
            <a:pathLst>
              <a:path w="4248909" h="3489417">
                <a:moveTo>
                  <a:pt x="4248909" y="3489416"/>
                </a:moveTo>
                <a:lnTo>
                  <a:pt x="0" y="3489416"/>
                </a:lnTo>
                <a:lnTo>
                  <a:pt x="0" y="0"/>
                </a:lnTo>
                <a:lnTo>
                  <a:pt x="4248909" y="0"/>
                </a:lnTo>
                <a:lnTo>
                  <a:pt x="4248909" y="348941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5400000" flipH="1">
            <a:off x="14415686" y="-140559"/>
            <a:ext cx="4248909" cy="3489417"/>
          </a:xfrm>
          <a:custGeom>
            <a:avLst/>
            <a:gdLst/>
            <a:ahLst/>
            <a:cxnLst/>
            <a:rect l="l" t="t" r="r" b="b"/>
            <a:pathLst>
              <a:path w="4248909" h="3489417">
                <a:moveTo>
                  <a:pt x="4248909" y="0"/>
                </a:moveTo>
                <a:lnTo>
                  <a:pt x="0" y="0"/>
                </a:lnTo>
                <a:lnTo>
                  <a:pt x="0" y="3489416"/>
                </a:lnTo>
                <a:lnTo>
                  <a:pt x="4248909" y="3489416"/>
                </a:lnTo>
                <a:lnTo>
                  <a:pt x="4248909"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2">
            <a:extLst>
              <a:ext uri="{FF2B5EF4-FFF2-40B4-BE49-F238E27FC236}">
                <a16:creationId xmlns:a16="http://schemas.microsoft.com/office/drawing/2014/main" id="{61555113-6E5C-44DF-9EB8-ADD70BEADE77}"/>
              </a:ext>
            </a:extLst>
          </p:cNvPr>
          <p:cNvPicPr>
            <a:picLocks noChangeAspect="1"/>
          </p:cNvPicPr>
          <p:nvPr/>
        </p:nvPicPr>
        <p:blipFill>
          <a:blip r:embed="rId4"/>
          <a:stretch>
            <a:fillRect/>
          </a:stretch>
        </p:blipFill>
        <p:spPr>
          <a:xfrm>
            <a:off x="893828" y="2324100"/>
            <a:ext cx="16497193" cy="6991733"/>
          </a:xfrm>
          <a:prstGeom prst="rect">
            <a:avLst/>
          </a:prstGeom>
        </p:spPr>
      </p:pic>
    </p:spTree>
    <p:extLst>
      <p:ext uri="{BB962C8B-B14F-4D97-AF65-F5344CB8AC3E}">
        <p14:creationId xmlns:p14="http://schemas.microsoft.com/office/powerpoint/2010/main" val="2313906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1993</Words>
  <Application>Microsoft Office PowerPoint</Application>
  <PresentationFormat>Custom</PresentationFormat>
  <Paragraphs>199</Paragraphs>
  <Slides>39</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Segoe MDL2 Assets</vt:lpstr>
      <vt:lpstr>League Spartan</vt:lpstr>
      <vt:lpstr>Cambria</vt:lpstr>
      <vt:lpstr>inherit</vt:lpstr>
      <vt:lpstr>Calibri</vt:lpstr>
      <vt:lpstr>Arial</vt:lpstr>
      <vt:lpstr>Times New Roman</vt:lpstr>
      <vt:lpstr>Google Sans</vt:lpstr>
      <vt:lpstr>Times-Bold</vt:lpstr>
      <vt:lpstr>Tahoma</vt:lpstr>
      <vt:lpstr>Montserrat Bold</vt:lpstr>
      <vt:lpstr>Office Theme</vt:lpstr>
      <vt:lpstr>1_Office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Minh</dc:creator>
  <cp:lastModifiedBy>Mr.PhuongNam</cp:lastModifiedBy>
  <cp:revision>20</cp:revision>
  <dcterms:created xsi:type="dcterms:W3CDTF">2006-08-16T00:00:00Z</dcterms:created>
  <dcterms:modified xsi:type="dcterms:W3CDTF">2025-08-09T06:41:37Z</dcterms:modified>
  <dc:identifier>DAGQjFvs1i8</dc:identifier>
</cp:coreProperties>
</file>