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</p:sldIdLst>
  <p:sldSz cx="16256000" cy="9144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82" d="100"/>
          <a:sy n="82" d="100"/>
        </p:scale>
        <p:origin x="636" y="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13/4/2026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13/4/2026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13/4/2026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13/4/2026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13/4/2026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13/4/2026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13/4/2026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13/4/2026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13/4/2026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13/4/2026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13/4/2026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13/4/2026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</TotalTime>
  <Words>0</Words>
  <Application>Microsoft Office PowerPoint</Application>
  <PresentationFormat>Custom</PresentationFormat>
  <Paragraphs>0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5" baseType="lpstr"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Admin</dc:creator>
  <cp:lastModifiedBy>Admin</cp:lastModifiedBy>
  <cp:revision>2</cp:revision>
  <dcterms:created xsi:type="dcterms:W3CDTF">2006-08-16T00:00:00Z</dcterms:created>
  <dcterms:modified xsi:type="dcterms:W3CDTF">2026-04-13T05:09:23Z</dcterms:modified>
</cp:coreProperties>
</file>