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13.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2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80" r:id="rId3"/>
    <p:sldMasterId id="2147483694" r:id="rId4"/>
  </p:sldMasterIdLst>
  <p:notesMasterIdLst>
    <p:notesMasterId r:id="rId44"/>
  </p:notesMasterIdLst>
  <p:handoutMasterIdLst>
    <p:handoutMasterId r:id="rId45"/>
  </p:handoutMasterIdLst>
  <p:sldIdLst>
    <p:sldId id="256" r:id="rId5"/>
    <p:sldId id="258" r:id="rId6"/>
    <p:sldId id="300" r:id="rId7"/>
    <p:sldId id="301" r:id="rId8"/>
    <p:sldId id="303" r:id="rId9"/>
    <p:sldId id="304" r:id="rId10"/>
    <p:sldId id="261" r:id="rId11"/>
    <p:sldId id="306" r:id="rId12"/>
    <p:sldId id="265" r:id="rId13"/>
    <p:sldId id="307" r:id="rId14"/>
    <p:sldId id="267" r:id="rId15"/>
    <p:sldId id="268" r:id="rId16"/>
    <p:sldId id="308" r:id="rId17"/>
    <p:sldId id="311" r:id="rId18"/>
    <p:sldId id="271" r:id="rId19"/>
    <p:sldId id="312" r:id="rId20"/>
    <p:sldId id="313" r:id="rId21"/>
    <p:sldId id="314" r:id="rId22"/>
    <p:sldId id="315" r:id="rId23"/>
    <p:sldId id="276" r:id="rId24"/>
    <p:sldId id="277" r:id="rId25"/>
    <p:sldId id="278" r:id="rId26"/>
    <p:sldId id="279" r:id="rId27"/>
    <p:sldId id="316" r:id="rId28"/>
    <p:sldId id="317" r:id="rId29"/>
    <p:sldId id="280" r:id="rId30"/>
    <p:sldId id="310" r:id="rId31"/>
    <p:sldId id="284" r:id="rId32"/>
    <p:sldId id="285" r:id="rId33"/>
    <p:sldId id="286" r:id="rId34"/>
    <p:sldId id="298" r:id="rId35"/>
    <p:sldId id="281" r:id="rId36"/>
    <p:sldId id="288" r:id="rId37"/>
    <p:sldId id="318" r:id="rId38"/>
    <p:sldId id="320" r:id="rId39"/>
    <p:sldId id="319" r:id="rId40"/>
    <p:sldId id="292" r:id="rId41"/>
    <p:sldId id="293" r:id="rId42"/>
    <p:sldId id="294" r:id="rId43"/>
  </p:sldIdLst>
  <p:sldSz cx="18288000" cy="10287000"/>
  <p:notesSz cx="18288000" cy="10287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88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3485"/>
    <a:srgbClr val="2C5569"/>
    <a:srgbClr val="7EA4B7"/>
    <a:srgbClr val="33596C"/>
    <a:srgbClr val="495579"/>
    <a:srgbClr val="355A6E"/>
    <a:srgbClr val="EAEAE9"/>
    <a:srgbClr val="648A9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7" autoAdjust="0"/>
    <p:restoredTop sz="93907" autoAdjust="0"/>
  </p:normalViewPr>
  <p:slideViewPr>
    <p:cSldViewPr>
      <p:cViewPr varScale="1">
        <p:scale>
          <a:sx n="74" d="100"/>
          <a:sy n="74" d="100"/>
        </p:scale>
        <p:origin x="420" y="78"/>
      </p:cViewPr>
      <p:guideLst>
        <p:guide orient="horz" pos="5880"/>
        <p:guide pos="576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3" d="100"/>
          <a:sy n="53" d="100"/>
        </p:scale>
        <p:origin x="1459"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093A82-3E60-49A1-B208-B09B71376765}"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en-US"/>
        </a:p>
      </dgm:t>
    </dgm:pt>
    <dgm:pt modelId="{464DCD9A-C16D-4164-88A6-6EBA03BABC66}">
      <dgm:prSet phldrT="[Text]"/>
      <dgm:spPr>
        <a:solidFill>
          <a:srgbClr val="2C556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8D4CF426-B295-47ED-9667-95AF7F7A12FA}" type="parTrans" cxnId="{BF523957-68BE-4A28-AF7D-2EFA2268F9E5}">
      <dgm:prSet/>
      <dgm:spPr/>
      <dgm:t>
        <a:bodyPr/>
        <a:lstStyle/>
        <a:p>
          <a:endParaRPr lang="en-US"/>
        </a:p>
      </dgm:t>
    </dgm:pt>
    <dgm:pt modelId="{3D17E3E8-C591-4C22-868A-082798732CF7}" type="sibTrans" cxnId="{BF523957-68BE-4A28-AF7D-2EFA2268F9E5}">
      <dgm:prSet/>
      <dgm:spPr/>
      <dgm:t>
        <a:bodyPr/>
        <a:lstStyle/>
        <a:p>
          <a:endParaRPr lang="en-US"/>
        </a:p>
      </dgm:t>
    </dgm:pt>
    <dgm:pt modelId="{1987CC3E-4C59-4782-8C39-AF9FBEA3DD75}">
      <dgm:prSet phldrT="[Text]" custT="1"/>
      <dgm:spPr/>
      <dgm:t>
        <a:bodyPr/>
        <a:lstStyle/>
        <a:p>
          <a:r>
            <a:rPr lang="en-US" sz="3500" dirty="0" err="1">
              <a:latin typeface="Arial" panose="020B0604020202020204" pitchFamily="34" charset="0"/>
              <a:cs typeface="Arial" panose="020B0604020202020204" pitchFamily="34" charset="0"/>
            </a:rPr>
            <a:t>Xem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xét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cẩn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thận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các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vấn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đề</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và</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quy</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định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chính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sách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công</a:t>
          </a:r>
          <a:endParaRPr lang="en-US" sz="3500" dirty="0">
            <a:latin typeface="Arial" panose="020B0604020202020204" pitchFamily="34" charset="0"/>
            <a:cs typeface="Arial" panose="020B0604020202020204" pitchFamily="34" charset="0"/>
          </a:endParaRPr>
        </a:p>
      </dgm:t>
    </dgm:pt>
    <dgm:pt modelId="{CC4423E0-E2B9-499A-A658-299DC2FD05BD}" type="parTrans" cxnId="{5903AE40-7C8A-4FC4-BE99-21E011972BE9}">
      <dgm:prSet/>
      <dgm:spPr/>
      <dgm:t>
        <a:bodyPr/>
        <a:lstStyle/>
        <a:p>
          <a:endParaRPr lang="en-US"/>
        </a:p>
      </dgm:t>
    </dgm:pt>
    <dgm:pt modelId="{457AD649-4F90-4D66-A07B-3920D7664288}" type="sibTrans" cxnId="{5903AE40-7C8A-4FC4-BE99-21E011972BE9}">
      <dgm:prSet/>
      <dgm:spPr/>
      <dgm:t>
        <a:bodyPr/>
        <a:lstStyle/>
        <a:p>
          <a:endParaRPr lang="en-US"/>
        </a:p>
      </dgm:t>
    </dgm:pt>
    <dgm:pt modelId="{ACD83F16-3C9D-4E85-B6A4-09FEAD324007}">
      <dgm:prSet phldrT="[Text]" custT="1"/>
      <dgm:spPr/>
      <dgm:t>
        <a:bodyPr/>
        <a:lstStyle/>
        <a:p>
          <a:pPr algn="l"/>
          <a:r>
            <a:rPr lang="en-US" sz="3500" dirty="0" err="1">
              <a:latin typeface="Arial" panose="020B0604020202020204" pitchFamily="34" charset="0"/>
              <a:cs typeface="Arial" panose="020B0604020202020204" pitchFamily="34" charset="0"/>
            </a:rPr>
            <a:t>Tuân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thủ</a:t>
          </a:r>
          <a:r>
            <a:rPr lang="en-US" sz="3500" dirty="0">
              <a:latin typeface="Arial" panose="020B0604020202020204" pitchFamily="34" charset="0"/>
              <a:cs typeface="Arial" panose="020B0604020202020204" pitchFamily="34" charset="0"/>
            </a:rPr>
            <a:t> </a:t>
          </a:r>
          <a:r>
            <a:rPr lang="en-US" sz="3500" err="1">
              <a:latin typeface="Arial" panose="020B0604020202020204" pitchFamily="34" charset="0"/>
              <a:cs typeface="Arial" panose="020B0604020202020204" pitchFamily="34" charset="0"/>
            </a:rPr>
            <a:t>luật</a:t>
          </a:r>
          <a:r>
            <a:rPr lang="en-US" sz="3500">
              <a:latin typeface="Arial" panose="020B0604020202020204" pitchFamily="34" charset="0"/>
              <a:cs typeface="Arial" panose="020B0604020202020204" pitchFamily="34" charset="0"/>
            </a:rPr>
            <a:t> sáng </a:t>
          </a:r>
          <a:r>
            <a:rPr lang="en-US" sz="3500" dirty="0" err="1">
              <a:latin typeface="Arial" panose="020B0604020202020204" pitchFamily="34" charset="0"/>
              <a:cs typeface="Arial" panose="020B0604020202020204" pitchFamily="34" charset="0"/>
            </a:rPr>
            <a:t>chế</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của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Mỹ</a:t>
          </a:r>
          <a:endParaRPr lang="en-US" sz="3500" dirty="0">
            <a:latin typeface="Arial" panose="020B0604020202020204" pitchFamily="34" charset="0"/>
            <a:cs typeface="Arial" panose="020B0604020202020204" pitchFamily="34" charset="0"/>
          </a:endParaRPr>
        </a:p>
      </dgm:t>
    </dgm:pt>
    <dgm:pt modelId="{D5E16828-C821-4463-8320-3A80273E738E}" type="parTrans" cxnId="{A89347E2-3042-4390-AE47-66285CCB405B}">
      <dgm:prSet/>
      <dgm:spPr/>
      <dgm:t>
        <a:bodyPr/>
        <a:lstStyle/>
        <a:p>
          <a:endParaRPr lang="en-US"/>
        </a:p>
      </dgm:t>
    </dgm:pt>
    <dgm:pt modelId="{DC21E269-8635-4E91-92E1-8EA1F435326B}" type="sibTrans" cxnId="{A89347E2-3042-4390-AE47-66285CCB405B}">
      <dgm:prSet/>
      <dgm:spPr/>
      <dgm:t>
        <a:bodyPr/>
        <a:lstStyle/>
        <a:p>
          <a:endParaRPr lang="en-US"/>
        </a:p>
      </dgm:t>
    </dgm:pt>
    <dgm:pt modelId="{BDF952D8-9307-41D0-B509-C34A8BB470D8}">
      <dgm:prSet phldrT="[Text]"/>
      <dgm:spPr>
        <a:solidFill>
          <a:srgbClr val="0B348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a:t> </a:t>
          </a:r>
        </a:p>
      </dgm:t>
    </dgm:pt>
    <dgm:pt modelId="{B46BE1B3-7A64-4EF3-95DD-1609316C360F}" type="parTrans" cxnId="{9B23EE3C-CCB7-4D5A-886C-0669A2D555DE}">
      <dgm:prSet/>
      <dgm:spPr/>
      <dgm:t>
        <a:bodyPr/>
        <a:lstStyle/>
        <a:p>
          <a:endParaRPr lang="en-US"/>
        </a:p>
      </dgm:t>
    </dgm:pt>
    <dgm:pt modelId="{A2EDDD56-957F-4ED7-ACF5-F6661EE9CA16}" type="sibTrans" cxnId="{9B23EE3C-CCB7-4D5A-886C-0669A2D555DE}">
      <dgm:prSet/>
      <dgm:spPr/>
      <dgm:t>
        <a:bodyPr/>
        <a:lstStyle/>
        <a:p>
          <a:endParaRPr lang="en-US"/>
        </a:p>
      </dgm:t>
    </dgm:pt>
    <dgm:pt modelId="{4D26E321-EC17-4134-95DD-B3C4CC9631C6}">
      <dgm:prSet phldrT="[Text]" custT="1"/>
      <dgm:spPr/>
      <dgm:t>
        <a:bodyPr/>
        <a:lstStyle/>
        <a:p>
          <a:r>
            <a:rPr lang="en-US" sz="3500" dirty="0" err="1">
              <a:latin typeface="Arial" panose="020B0604020202020204" pitchFamily="34" charset="0"/>
              <a:cs typeface="Arial" panose="020B0604020202020204" pitchFamily="34" charset="0"/>
            </a:rPr>
            <a:t>Tuân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thủ</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luật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pháp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về</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chất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lượng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và</a:t>
          </a:r>
          <a:r>
            <a:rPr lang="en-US" sz="3500" dirty="0">
              <a:latin typeface="Arial" panose="020B0604020202020204" pitchFamily="34" charset="0"/>
              <a:cs typeface="Arial" panose="020B0604020202020204" pitchFamily="34" charset="0"/>
            </a:rPr>
            <a:t> an </a:t>
          </a:r>
          <a:r>
            <a:rPr lang="en-US" sz="3500" dirty="0" err="1">
              <a:latin typeface="Arial" panose="020B0604020202020204" pitchFamily="34" charset="0"/>
              <a:cs typeface="Arial" panose="020B0604020202020204" pitchFamily="34" charset="0"/>
            </a:rPr>
            <a:t>toàn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sản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phầm</a:t>
          </a:r>
          <a:endParaRPr lang="en-US" sz="3500" dirty="0">
            <a:latin typeface="Arial" panose="020B0604020202020204" pitchFamily="34" charset="0"/>
            <a:cs typeface="Arial" panose="020B0604020202020204" pitchFamily="34" charset="0"/>
          </a:endParaRPr>
        </a:p>
      </dgm:t>
    </dgm:pt>
    <dgm:pt modelId="{DB5979A0-05A8-43D9-B320-818DAB21B0D7}" type="parTrans" cxnId="{35A8353C-C613-499E-90DA-E25A2F0A163B}">
      <dgm:prSet/>
      <dgm:spPr/>
      <dgm:t>
        <a:bodyPr/>
        <a:lstStyle/>
        <a:p>
          <a:endParaRPr lang="en-US"/>
        </a:p>
      </dgm:t>
    </dgm:pt>
    <dgm:pt modelId="{989FCA7E-5F6F-48A3-A5B5-9F04866223E7}" type="sibTrans" cxnId="{35A8353C-C613-499E-90DA-E25A2F0A163B}">
      <dgm:prSet/>
      <dgm:spPr/>
      <dgm:t>
        <a:bodyPr/>
        <a:lstStyle/>
        <a:p>
          <a:endParaRPr lang="en-US"/>
        </a:p>
      </dgm:t>
    </dgm:pt>
    <dgm:pt modelId="{3F759896-13D7-4D3C-ACF1-2314F569FA27}">
      <dgm:prSet phldrT="[Text]"/>
      <dgm:spPr>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a:t> </a:t>
          </a:r>
        </a:p>
      </dgm:t>
    </dgm:pt>
    <dgm:pt modelId="{6F7D1655-147A-4A6C-9DE4-20D299CE97DA}" type="sibTrans" cxnId="{AD684D03-6462-4071-92EF-57E6AB01AC1B}">
      <dgm:prSet/>
      <dgm:spPr/>
      <dgm:t>
        <a:bodyPr/>
        <a:lstStyle/>
        <a:p>
          <a:endParaRPr lang="en-US"/>
        </a:p>
      </dgm:t>
    </dgm:pt>
    <dgm:pt modelId="{41550BB9-0ECF-4016-8D68-376CEA51F28E}" type="parTrans" cxnId="{AD684D03-6462-4071-92EF-57E6AB01AC1B}">
      <dgm:prSet/>
      <dgm:spPr/>
      <dgm:t>
        <a:bodyPr/>
        <a:lstStyle/>
        <a:p>
          <a:endParaRPr lang="en-US"/>
        </a:p>
      </dgm:t>
    </dgm:pt>
    <dgm:pt modelId="{183DD3E2-17DF-46B9-8125-CD0DB38E3621}" type="pres">
      <dgm:prSet presAssocID="{E9093A82-3E60-49A1-B208-B09B71376765}" presName="Name0" presStyleCnt="0">
        <dgm:presLayoutVars>
          <dgm:dir/>
          <dgm:animLvl val="lvl"/>
          <dgm:resizeHandles val="exact"/>
        </dgm:presLayoutVars>
      </dgm:prSet>
      <dgm:spPr/>
      <dgm:t>
        <a:bodyPr/>
        <a:lstStyle/>
        <a:p>
          <a:endParaRPr lang="en-US"/>
        </a:p>
      </dgm:t>
    </dgm:pt>
    <dgm:pt modelId="{45BE74F2-9E65-4009-A4B5-1A919A700BC5}" type="pres">
      <dgm:prSet presAssocID="{464DCD9A-C16D-4164-88A6-6EBA03BABC66}" presName="compositeNode" presStyleCnt="0">
        <dgm:presLayoutVars>
          <dgm:bulletEnabled val="1"/>
        </dgm:presLayoutVars>
      </dgm:prSet>
      <dgm:spPr/>
    </dgm:pt>
    <dgm:pt modelId="{DDB30F5C-EBA3-41CB-A22D-70B4FECBB01B}" type="pres">
      <dgm:prSet presAssocID="{464DCD9A-C16D-4164-88A6-6EBA03BABC66}" presName="bgRect" presStyleLbl="node1" presStyleIdx="0" presStyleCnt="3" custScaleY="59697"/>
      <dgm:spPr/>
      <dgm:t>
        <a:bodyPr/>
        <a:lstStyle/>
        <a:p>
          <a:endParaRPr lang="en-US"/>
        </a:p>
      </dgm:t>
    </dgm:pt>
    <dgm:pt modelId="{02E02801-6BCF-4D14-BFF4-35E2888C7842}" type="pres">
      <dgm:prSet presAssocID="{464DCD9A-C16D-4164-88A6-6EBA03BABC66}" presName="parentNode" presStyleLbl="node1" presStyleIdx="0" presStyleCnt="3">
        <dgm:presLayoutVars>
          <dgm:chMax val="0"/>
          <dgm:bulletEnabled val="1"/>
        </dgm:presLayoutVars>
      </dgm:prSet>
      <dgm:spPr/>
      <dgm:t>
        <a:bodyPr/>
        <a:lstStyle/>
        <a:p>
          <a:endParaRPr lang="en-US"/>
        </a:p>
      </dgm:t>
    </dgm:pt>
    <dgm:pt modelId="{34034A0A-89C5-4E15-A222-5947A4BC21C2}" type="pres">
      <dgm:prSet presAssocID="{464DCD9A-C16D-4164-88A6-6EBA03BABC66}" presName="childNode" presStyleLbl="node1" presStyleIdx="0" presStyleCnt="3">
        <dgm:presLayoutVars>
          <dgm:bulletEnabled val="1"/>
        </dgm:presLayoutVars>
      </dgm:prSet>
      <dgm:spPr/>
      <dgm:t>
        <a:bodyPr/>
        <a:lstStyle/>
        <a:p>
          <a:endParaRPr lang="en-US"/>
        </a:p>
      </dgm:t>
    </dgm:pt>
    <dgm:pt modelId="{66F2D8AB-BE1A-40B0-AF16-2D55391EC0AE}" type="pres">
      <dgm:prSet presAssocID="{3D17E3E8-C591-4C22-868A-082798732CF7}" presName="hSp" presStyleCnt="0"/>
      <dgm:spPr/>
    </dgm:pt>
    <dgm:pt modelId="{BCFCB3FD-0A52-47E8-A048-C12405F1788B}" type="pres">
      <dgm:prSet presAssocID="{3D17E3E8-C591-4C22-868A-082798732CF7}" presName="vProcSp" presStyleCnt="0"/>
      <dgm:spPr/>
    </dgm:pt>
    <dgm:pt modelId="{266C7A67-3519-4897-8934-BD4823491B1A}" type="pres">
      <dgm:prSet presAssocID="{3D17E3E8-C591-4C22-868A-082798732CF7}" presName="vSp1" presStyleCnt="0"/>
      <dgm:spPr/>
    </dgm:pt>
    <dgm:pt modelId="{526015DD-79E8-45DA-8C31-E9854183F547}" type="pres">
      <dgm:prSet presAssocID="{3D17E3E8-C591-4C22-868A-082798732CF7}" presName="simulatedConn" presStyleLbl="solidFgAcc1" presStyleIdx="0" presStyleCnt="2"/>
      <dgm:spPr/>
    </dgm:pt>
    <dgm:pt modelId="{8DCD8C1C-1E80-4CB6-B87E-7A485D3E084F}" type="pres">
      <dgm:prSet presAssocID="{3D17E3E8-C591-4C22-868A-082798732CF7}" presName="vSp2" presStyleCnt="0"/>
      <dgm:spPr/>
    </dgm:pt>
    <dgm:pt modelId="{C5254C99-F9BF-4DD0-AA27-B7DE60760F2B}" type="pres">
      <dgm:prSet presAssocID="{3D17E3E8-C591-4C22-868A-082798732CF7}" presName="sibTrans" presStyleCnt="0"/>
      <dgm:spPr/>
    </dgm:pt>
    <dgm:pt modelId="{B2A811CE-C130-4E7F-9059-92A8B2C94E1B}" type="pres">
      <dgm:prSet presAssocID="{3F759896-13D7-4D3C-ACF1-2314F569FA27}" presName="compositeNode" presStyleCnt="0">
        <dgm:presLayoutVars>
          <dgm:bulletEnabled val="1"/>
        </dgm:presLayoutVars>
      </dgm:prSet>
      <dgm:spPr/>
    </dgm:pt>
    <dgm:pt modelId="{43138F0D-9BDF-42A4-96A8-83D857454FD9}" type="pres">
      <dgm:prSet presAssocID="{3F759896-13D7-4D3C-ACF1-2314F569FA27}" presName="bgRect" presStyleLbl="node1" presStyleIdx="1" presStyleCnt="3" custScaleX="114144" custScaleY="61836"/>
      <dgm:spPr/>
      <dgm:t>
        <a:bodyPr/>
        <a:lstStyle/>
        <a:p>
          <a:endParaRPr lang="en-US"/>
        </a:p>
      </dgm:t>
    </dgm:pt>
    <dgm:pt modelId="{97006B32-5E45-471F-AD8E-108C31416152}" type="pres">
      <dgm:prSet presAssocID="{3F759896-13D7-4D3C-ACF1-2314F569FA27}" presName="parentNode" presStyleLbl="node1" presStyleIdx="1" presStyleCnt="3">
        <dgm:presLayoutVars>
          <dgm:chMax val="0"/>
          <dgm:bulletEnabled val="1"/>
        </dgm:presLayoutVars>
      </dgm:prSet>
      <dgm:spPr/>
      <dgm:t>
        <a:bodyPr/>
        <a:lstStyle/>
        <a:p>
          <a:endParaRPr lang="en-US"/>
        </a:p>
      </dgm:t>
    </dgm:pt>
    <dgm:pt modelId="{2A0BFD58-1697-41D9-AA81-098BD1A0CD41}" type="pres">
      <dgm:prSet presAssocID="{3F759896-13D7-4D3C-ACF1-2314F569FA27}" presName="childNode" presStyleLbl="node1" presStyleIdx="1" presStyleCnt="3">
        <dgm:presLayoutVars>
          <dgm:bulletEnabled val="1"/>
        </dgm:presLayoutVars>
      </dgm:prSet>
      <dgm:spPr/>
      <dgm:t>
        <a:bodyPr/>
        <a:lstStyle/>
        <a:p>
          <a:endParaRPr lang="en-US"/>
        </a:p>
      </dgm:t>
    </dgm:pt>
    <dgm:pt modelId="{DAB35CB5-23DB-4048-9D2E-593750EB3DE7}" type="pres">
      <dgm:prSet presAssocID="{6F7D1655-147A-4A6C-9DE4-20D299CE97DA}" presName="hSp" presStyleCnt="0"/>
      <dgm:spPr/>
    </dgm:pt>
    <dgm:pt modelId="{3FF536DC-C1CF-4C34-BCCF-A6E23BB40E39}" type="pres">
      <dgm:prSet presAssocID="{6F7D1655-147A-4A6C-9DE4-20D299CE97DA}" presName="vProcSp" presStyleCnt="0"/>
      <dgm:spPr/>
    </dgm:pt>
    <dgm:pt modelId="{F42B4397-326E-485F-843E-4D34FEFF5CC2}" type="pres">
      <dgm:prSet presAssocID="{6F7D1655-147A-4A6C-9DE4-20D299CE97DA}" presName="vSp1" presStyleCnt="0"/>
      <dgm:spPr/>
    </dgm:pt>
    <dgm:pt modelId="{DF015874-BA56-4C7F-AA9E-25A3E1F02BEC}" type="pres">
      <dgm:prSet presAssocID="{6F7D1655-147A-4A6C-9DE4-20D299CE97DA}" presName="simulatedConn" presStyleLbl="solidFgAcc1" presStyleIdx="1" presStyleCnt="2"/>
      <dgm:spPr/>
    </dgm:pt>
    <dgm:pt modelId="{2CDEC8F8-BED9-4AD7-9AB3-CD672E8E79EB}" type="pres">
      <dgm:prSet presAssocID="{6F7D1655-147A-4A6C-9DE4-20D299CE97DA}" presName="vSp2" presStyleCnt="0"/>
      <dgm:spPr/>
    </dgm:pt>
    <dgm:pt modelId="{B3864CC0-5EE3-4A92-A27B-F55985D63F6B}" type="pres">
      <dgm:prSet presAssocID="{6F7D1655-147A-4A6C-9DE4-20D299CE97DA}" presName="sibTrans" presStyleCnt="0"/>
      <dgm:spPr/>
    </dgm:pt>
    <dgm:pt modelId="{754DC2C5-56D3-4908-81DF-1A70FF04D2F9}" type="pres">
      <dgm:prSet presAssocID="{BDF952D8-9307-41D0-B509-C34A8BB470D8}" presName="compositeNode" presStyleCnt="0">
        <dgm:presLayoutVars>
          <dgm:bulletEnabled val="1"/>
        </dgm:presLayoutVars>
      </dgm:prSet>
      <dgm:spPr/>
    </dgm:pt>
    <dgm:pt modelId="{4EA4DBCE-4CA9-43BA-BAF8-ADFFE02B2AE7}" type="pres">
      <dgm:prSet presAssocID="{BDF952D8-9307-41D0-B509-C34A8BB470D8}" presName="bgRect" presStyleLbl="node1" presStyleIdx="2" presStyleCnt="3" custScaleY="60367"/>
      <dgm:spPr/>
      <dgm:t>
        <a:bodyPr/>
        <a:lstStyle/>
        <a:p>
          <a:endParaRPr lang="en-US"/>
        </a:p>
      </dgm:t>
    </dgm:pt>
    <dgm:pt modelId="{850EED0A-5916-4043-9CC9-1A4CD09CDC20}" type="pres">
      <dgm:prSet presAssocID="{BDF952D8-9307-41D0-B509-C34A8BB470D8}" presName="parentNode" presStyleLbl="node1" presStyleIdx="2" presStyleCnt="3">
        <dgm:presLayoutVars>
          <dgm:chMax val="0"/>
          <dgm:bulletEnabled val="1"/>
        </dgm:presLayoutVars>
      </dgm:prSet>
      <dgm:spPr/>
      <dgm:t>
        <a:bodyPr/>
        <a:lstStyle/>
        <a:p>
          <a:endParaRPr lang="en-US"/>
        </a:p>
      </dgm:t>
    </dgm:pt>
    <dgm:pt modelId="{38AE5C82-8A5C-4DE9-BDDE-215A3D6FADDD}" type="pres">
      <dgm:prSet presAssocID="{BDF952D8-9307-41D0-B509-C34A8BB470D8}" presName="childNode" presStyleLbl="node1" presStyleIdx="2" presStyleCnt="3">
        <dgm:presLayoutVars>
          <dgm:bulletEnabled val="1"/>
        </dgm:presLayoutVars>
      </dgm:prSet>
      <dgm:spPr/>
      <dgm:t>
        <a:bodyPr/>
        <a:lstStyle/>
        <a:p>
          <a:endParaRPr lang="en-US"/>
        </a:p>
      </dgm:t>
    </dgm:pt>
  </dgm:ptLst>
  <dgm:cxnLst>
    <dgm:cxn modelId="{F06EDA19-D24A-410A-999A-D4217F6D2DDF}" type="presOf" srcId="{BDF952D8-9307-41D0-B509-C34A8BB470D8}" destId="{850EED0A-5916-4043-9CC9-1A4CD09CDC20}" srcOrd="1" destOrd="0" presId="urn:microsoft.com/office/officeart/2005/8/layout/hProcess7"/>
    <dgm:cxn modelId="{0F1F5BB4-9664-414B-8D5A-52C48C888A94}" type="presOf" srcId="{464DCD9A-C16D-4164-88A6-6EBA03BABC66}" destId="{DDB30F5C-EBA3-41CB-A22D-70B4FECBB01B}" srcOrd="0" destOrd="0" presId="urn:microsoft.com/office/officeart/2005/8/layout/hProcess7"/>
    <dgm:cxn modelId="{5903AE40-7C8A-4FC4-BE99-21E011972BE9}" srcId="{464DCD9A-C16D-4164-88A6-6EBA03BABC66}" destId="{1987CC3E-4C59-4782-8C39-AF9FBEA3DD75}" srcOrd="0" destOrd="0" parTransId="{CC4423E0-E2B9-499A-A658-299DC2FD05BD}" sibTransId="{457AD649-4F90-4D66-A07B-3920D7664288}"/>
    <dgm:cxn modelId="{ADC3736E-0244-400A-9F33-229F110F03CC}" type="presOf" srcId="{4D26E321-EC17-4134-95DD-B3C4CC9631C6}" destId="{38AE5C82-8A5C-4DE9-BDDE-215A3D6FADDD}" srcOrd="0" destOrd="0" presId="urn:microsoft.com/office/officeart/2005/8/layout/hProcess7"/>
    <dgm:cxn modelId="{2D88D11B-1CCB-4443-96EE-36912C2DF2C0}" type="presOf" srcId="{BDF952D8-9307-41D0-B509-C34A8BB470D8}" destId="{4EA4DBCE-4CA9-43BA-BAF8-ADFFE02B2AE7}" srcOrd="0" destOrd="0" presId="urn:microsoft.com/office/officeart/2005/8/layout/hProcess7"/>
    <dgm:cxn modelId="{01D778AA-725A-4DA4-8454-ECFEE4E2BB95}" type="presOf" srcId="{E9093A82-3E60-49A1-B208-B09B71376765}" destId="{183DD3E2-17DF-46B9-8125-CD0DB38E3621}" srcOrd="0" destOrd="0" presId="urn:microsoft.com/office/officeart/2005/8/layout/hProcess7"/>
    <dgm:cxn modelId="{C2EA584A-6CB6-4810-93E6-0C2A4BA53233}" type="presOf" srcId="{ACD83F16-3C9D-4E85-B6A4-09FEAD324007}" destId="{2A0BFD58-1697-41D9-AA81-098BD1A0CD41}" srcOrd="0" destOrd="0" presId="urn:microsoft.com/office/officeart/2005/8/layout/hProcess7"/>
    <dgm:cxn modelId="{A89347E2-3042-4390-AE47-66285CCB405B}" srcId="{3F759896-13D7-4D3C-ACF1-2314F569FA27}" destId="{ACD83F16-3C9D-4E85-B6A4-09FEAD324007}" srcOrd="0" destOrd="0" parTransId="{D5E16828-C821-4463-8320-3A80273E738E}" sibTransId="{DC21E269-8635-4E91-92E1-8EA1F435326B}"/>
    <dgm:cxn modelId="{BF523957-68BE-4A28-AF7D-2EFA2268F9E5}" srcId="{E9093A82-3E60-49A1-B208-B09B71376765}" destId="{464DCD9A-C16D-4164-88A6-6EBA03BABC66}" srcOrd="0" destOrd="0" parTransId="{8D4CF426-B295-47ED-9667-95AF7F7A12FA}" sibTransId="{3D17E3E8-C591-4C22-868A-082798732CF7}"/>
    <dgm:cxn modelId="{D83D05B5-02DC-4A94-BDE3-AF11D90E5ECC}" type="presOf" srcId="{1987CC3E-4C59-4782-8C39-AF9FBEA3DD75}" destId="{34034A0A-89C5-4E15-A222-5947A4BC21C2}" srcOrd="0" destOrd="0" presId="urn:microsoft.com/office/officeart/2005/8/layout/hProcess7"/>
    <dgm:cxn modelId="{34B6A220-C460-4820-B09B-64808ECA0951}" type="presOf" srcId="{3F759896-13D7-4D3C-ACF1-2314F569FA27}" destId="{43138F0D-9BDF-42A4-96A8-83D857454FD9}" srcOrd="0" destOrd="0" presId="urn:microsoft.com/office/officeart/2005/8/layout/hProcess7"/>
    <dgm:cxn modelId="{B438C47F-5587-40D7-B563-622F45BFB4F4}" type="presOf" srcId="{464DCD9A-C16D-4164-88A6-6EBA03BABC66}" destId="{02E02801-6BCF-4D14-BFF4-35E2888C7842}" srcOrd="1" destOrd="0" presId="urn:microsoft.com/office/officeart/2005/8/layout/hProcess7"/>
    <dgm:cxn modelId="{35A8353C-C613-499E-90DA-E25A2F0A163B}" srcId="{BDF952D8-9307-41D0-B509-C34A8BB470D8}" destId="{4D26E321-EC17-4134-95DD-B3C4CC9631C6}" srcOrd="0" destOrd="0" parTransId="{DB5979A0-05A8-43D9-B320-818DAB21B0D7}" sibTransId="{989FCA7E-5F6F-48A3-A5B5-9F04866223E7}"/>
    <dgm:cxn modelId="{9B9F9879-EEA7-4858-8ED9-DBA4D7D83B0C}" type="presOf" srcId="{3F759896-13D7-4D3C-ACF1-2314F569FA27}" destId="{97006B32-5E45-471F-AD8E-108C31416152}" srcOrd="1" destOrd="0" presId="urn:microsoft.com/office/officeart/2005/8/layout/hProcess7"/>
    <dgm:cxn modelId="{9B23EE3C-CCB7-4D5A-886C-0669A2D555DE}" srcId="{E9093A82-3E60-49A1-B208-B09B71376765}" destId="{BDF952D8-9307-41D0-B509-C34A8BB470D8}" srcOrd="2" destOrd="0" parTransId="{B46BE1B3-7A64-4EF3-95DD-1609316C360F}" sibTransId="{A2EDDD56-957F-4ED7-ACF5-F6661EE9CA16}"/>
    <dgm:cxn modelId="{AD684D03-6462-4071-92EF-57E6AB01AC1B}" srcId="{E9093A82-3E60-49A1-B208-B09B71376765}" destId="{3F759896-13D7-4D3C-ACF1-2314F569FA27}" srcOrd="1" destOrd="0" parTransId="{41550BB9-0ECF-4016-8D68-376CEA51F28E}" sibTransId="{6F7D1655-147A-4A6C-9DE4-20D299CE97DA}"/>
    <dgm:cxn modelId="{2F2041A7-09EF-4CB7-97ED-71F4172DD00C}" type="presParOf" srcId="{183DD3E2-17DF-46B9-8125-CD0DB38E3621}" destId="{45BE74F2-9E65-4009-A4B5-1A919A700BC5}" srcOrd="0" destOrd="0" presId="urn:microsoft.com/office/officeart/2005/8/layout/hProcess7"/>
    <dgm:cxn modelId="{75F7FDAD-6DFF-46E5-8592-101302420305}" type="presParOf" srcId="{45BE74F2-9E65-4009-A4B5-1A919A700BC5}" destId="{DDB30F5C-EBA3-41CB-A22D-70B4FECBB01B}" srcOrd="0" destOrd="0" presId="urn:microsoft.com/office/officeart/2005/8/layout/hProcess7"/>
    <dgm:cxn modelId="{24A90980-D087-4A99-8837-4AD2165C549D}" type="presParOf" srcId="{45BE74F2-9E65-4009-A4B5-1A919A700BC5}" destId="{02E02801-6BCF-4D14-BFF4-35E2888C7842}" srcOrd="1" destOrd="0" presId="urn:microsoft.com/office/officeart/2005/8/layout/hProcess7"/>
    <dgm:cxn modelId="{55BA3551-629A-462B-822B-208243A4B806}" type="presParOf" srcId="{45BE74F2-9E65-4009-A4B5-1A919A700BC5}" destId="{34034A0A-89C5-4E15-A222-5947A4BC21C2}" srcOrd="2" destOrd="0" presId="urn:microsoft.com/office/officeart/2005/8/layout/hProcess7"/>
    <dgm:cxn modelId="{33189BDA-988B-41CB-8F14-36880DEF9286}" type="presParOf" srcId="{183DD3E2-17DF-46B9-8125-CD0DB38E3621}" destId="{66F2D8AB-BE1A-40B0-AF16-2D55391EC0AE}" srcOrd="1" destOrd="0" presId="urn:microsoft.com/office/officeart/2005/8/layout/hProcess7"/>
    <dgm:cxn modelId="{57F3E511-A0EB-4C02-AD46-968123AC47A3}" type="presParOf" srcId="{183DD3E2-17DF-46B9-8125-CD0DB38E3621}" destId="{BCFCB3FD-0A52-47E8-A048-C12405F1788B}" srcOrd="2" destOrd="0" presId="urn:microsoft.com/office/officeart/2005/8/layout/hProcess7"/>
    <dgm:cxn modelId="{B5F6AE4F-1AA4-46B3-A038-DE2148EE7700}" type="presParOf" srcId="{BCFCB3FD-0A52-47E8-A048-C12405F1788B}" destId="{266C7A67-3519-4897-8934-BD4823491B1A}" srcOrd="0" destOrd="0" presId="urn:microsoft.com/office/officeart/2005/8/layout/hProcess7"/>
    <dgm:cxn modelId="{5F1CEBF3-2D09-4452-AE3F-AAAE2DAECE47}" type="presParOf" srcId="{BCFCB3FD-0A52-47E8-A048-C12405F1788B}" destId="{526015DD-79E8-45DA-8C31-E9854183F547}" srcOrd="1" destOrd="0" presId="urn:microsoft.com/office/officeart/2005/8/layout/hProcess7"/>
    <dgm:cxn modelId="{8D1F6577-14A4-4856-B215-788602CE30F1}" type="presParOf" srcId="{BCFCB3FD-0A52-47E8-A048-C12405F1788B}" destId="{8DCD8C1C-1E80-4CB6-B87E-7A485D3E084F}" srcOrd="2" destOrd="0" presId="urn:microsoft.com/office/officeart/2005/8/layout/hProcess7"/>
    <dgm:cxn modelId="{DFD1551E-1F2E-4AF3-AB54-369C7E4C45D7}" type="presParOf" srcId="{183DD3E2-17DF-46B9-8125-CD0DB38E3621}" destId="{C5254C99-F9BF-4DD0-AA27-B7DE60760F2B}" srcOrd="3" destOrd="0" presId="urn:microsoft.com/office/officeart/2005/8/layout/hProcess7"/>
    <dgm:cxn modelId="{A428CBED-6DC0-48E7-964A-92D316A07FCC}" type="presParOf" srcId="{183DD3E2-17DF-46B9-8125-CD0DB38E3621}" destId="{B2A811CE-C130-4E7F-9059-92A8B2C94E1B}" srcOrd="4" destOrd="0" presId="urn:microsoft.com/office/officeart/2005/8/layout/hProcess7"/>
    <dgm:cxn modelId="{DAB59884-CD09-41C5-858B-E0EFE1EC5A00}" type="presParOf" srcId="{B2A811CE-C130-4E7F-9059-92A8B2C94E1B}" destId="{43138F0D-9BDF-42A4-96A8-83D857454FD9}" srcOrd="0" destOrd="0" presId="urn:microsoft.com/office/officeart/2005/8/layout/hProcess7"/>
    <dgm:cxn modelId="{CFAED93B-F101-4FC4-A6EC-06FB6D2C448C}" type="presParOf" srcId="{B2A811CE-C130-4E7F-9059-92A8B2C94E1B}" destId="{97006B32-5E45-471F-AD8E-108C31416152}" srcOrd="1" destOrd="0" presId="urn:microsoft.com/office/officeart/2005/8/layout/hProcess7"/>
    <dgm:cxn modelId="{47CD2940-0B4F-41F7-9525-B1367001A7B6}" type="presParOf" srcId="{B2A811CE-C130-4E7F-9059-92A8B2C94E1B}" destId="{2A0BFD58-1697-41D9-AA81-098BD1A0CD41}" srcOrd="2" destOrd="0" presId="urn:microsoft.com/office/officeart/2005/8/layout/hProcess7"/>
    <dgm:cxn modelId="{35F0AB91-10AA-4CC9-81F3-0FC2A8E948A9}" type="presParOf" srcId="{183DD3E2-17DF-46B9-8125-CD0DB38E3621}" destId="{DAB35CB5-23DB-4048-9D2E-593750EB3DE7}" srcOrd="5" destOrd="0" presId="urn:microsoft.com/office/officeart/2005/8/layout/hProcess7"/>
    <dgm:cxn modelId="{C3593743-2D40-4738-AD0C-44C7DE5D0DA5}" type="presParOf" srcId="{183DD3E2-17DF-46B9-8125-CD0DB38E3621}" destId="{3FF536DC-C1CF-4C34-BCCF-A6E23BB40E39}" srcOrd="6" destOrd="0" presId="urn:microsoft.com/office/officeart/2005/8/layout/hProcess7"/>
    <dgm:cxn modelId="{FE74F3BA-CF67-44B9-A4C7-6B9282B669A6}" type="presParOf" srcId="{3FF536DC-C1CF-4C34-BCCF-A6E23BB40E39}" destId="{F42B4397-326E-485F-843E-4D34FEFF5CC2}" srcOrd="0" destOrd="0" presId="urn:microsoft.com/office/officeart/2005/8/layout/hProcess7"/>
    <dgm:cxn modelId="{F61009CD-E887-473C-8D1C-6AD729FBD8B7}" type="presParOf" srcId="{3FF536DC-C1CF-4C34-BCCF-A6E23BB40E39}" destId="{DF015874-BA56-4C7F-AA9E-25A3E1F02BEC}" srcOrd="1" destOrd="0" presId="urn:microsoft.com/office/officeart/2005/8/layout/hProcess7"/>
    <dgm:cxn modelId="{C076B35D-198F-434E-9473-5E0CF3093383}" type="presParOf" srcId="{3FF536DC-C1CF-4C34-BCCF-A6E23BB40E39}" destId="{2CDEC8F8-BED9-4AD7-9AB3-CD672E8E79EB}" srcOrd="2" destOrd="0" presId="urn:microsoft.com/office/officeart/2005/8/layout/hProcess7"/>
    <dgm:cxn modelId="{14E44438-3955-405F-9B4A-C15BD7B00BE0}" type="presParOf" srcId="{183DD3E2-17DF-46B9-8125-CD0DB38E3621}" destId="{B3864CC0-5EE3-4A92-A27B-F55985D63F6B}" srcOrd="7" destOrd="0" presId="urn:microsoft.com/office/officeart/2005/8/layout/hProcess7"/>
    <dgm:cxn modelId="{E85ECAE3-265F-4ACA-8710-FE4FBE5C609A}" type="presParOf" srcId="{183DD3E2-17DF-46B9-8125-CD0DB38E3621}" destId="{754DC2C5-56D3-4908-81DF-1A70FF04D2F9}" srcOrd="8" destOrd="0" presId="urn:microsoft.com/office/officeart/2005/8/layout/hProcess7"/>
    <dgm:cxn modelId="{BB2E1A51-85EF-4EAF-B1CA-63159C1058BE}" type="presParOf" srcId="{754DC2C5-56D3-4908-81DF-1A70FF04D2F9}" destId="{4EA4DBCE-4CA9-43BA-BAF8-ADFFE02B2AE7}" srcOrd="0" destOrd="0" presId="urn:microsoft.com/office/officeart/2005/8/layout/hProcess7"/>
    <dgm:cxn modelId="{812F6E01-ECA8-4B14-80F2-C51C2F0FDF8B}" type="presParOf" srcId="{754DC2C5-56D3-4908-81DF-1A70FF04D2F9}" destId="{850EED0A-5916-4043-9CC9-1A4CD09CDC20}" srcOrd="1" destOrd="0" presId="urn:microsoft.com/office/officeart/2005/8/layout/hProcess7"/>
    <dgm:cxn modelId="{5595C5B6-63EC-4F57-96D9-FDF826BFE61E}" type="presParOf" srcId="{754DC2C5-56D3-4908-81DF-1A70FF04D2F9}" destId="{38AE5C82-8A5C-4DE9-BDDE-215A3D6FADDD}" srcOrd="2" destOrd="0" presId="urn:microsoft.com/office/officeart/2005/8/layout/hProcess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6F847A2-AAC2-2808-20C8-462EA84485B0}"/>
              </a:ext>
            </a:extLst>
          </p:cNvPr>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A5A7C4BF-6987-59AC-565E-B0386B562235}"/>
              </a:ext>
            </a:extLst>
          </p:cNvPr>
          <p:cNvSpPr>
            <a:spLocks noGrp="1"/>
          </p:cNvSpPr>
          <p:nvPr>
            <p:ph type="dt" sz="quarter" idx="1"/>
          </p:nvPr>
        </p:nvSpPr>
        <p:spPr>
          <a:xfrm>
            <a:off x="10358438" y="0"/>
            <a:ext cx="7924800" cy="515938"/>
          </a:xfrm>
          <a:prstGeom prst="rect">
            <a:avLst/>
          </a:prstGeom>
        </p:spPr>
        <p:txBody>
          <a:bodyPr vert="horz" lIns="91440" tIns="45720" rIns="91440" bIns="45720" rtlCol="0"/>
          <a:lstStyle>
            <a:lvl1pPr algn="r">
              <a:defRPr sz="1200"/>
            </a:lvl1pPr>
          </a:lstStyle>
          <a:p>
            <a:fld id="{C777709A-2BE3-4D52-8B3C-EB9154974FEB}" type="datetimeFigureOut">
              <a:rPr lang="en-US" smtClean="0"/>
              <a:t>8/20/2025</a:t>
            </a:fld>
            <a:endParaRPr lang="en-US"/>
          </a:p>
        </p:txBody>
      </p:sp>
      <p:sp>
        <p:nvSpPr>
          <p:cNvPr id="4" name="Footer Placeholder 3">
            <a:extLst>
              <a:ext uri="{FF2B5EF4-FFF2-40B4-BE49-F238E27FC236}">
                <a16:creationId xmlns:a16="http://schemas.microsoft.com/office/drawing/2014/main" xmlns="" id="{7B910F13-EBCE-4FD9-9E3A-3F6DD10D3EAB}"/>
              </a:ext>
            </a:extLst>
          </p:cNvPr>
          <p:cNvSpPr>
            <a:spLocks noGrp="1"/>
          </p:cNvSpPr>
          <p:nvPr>
            <p:ph type="ftr" sz="quarter" idx="2"/>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A6B2C29-76FB-C030-4D14-18234A9567E6}"/>
              </a:ext>
            </a:extLst>
          </p:cNvPr>
          <p:cNvSpPr>
            <a:spLocks noGrp="1"/>
          </p:cNvSpPr>
          <p:nvPr>
            <p:ph type="sldNum" sz="quarter" idx="3"/>
          </p:nvPr>
        </p:nvSpPr>
        <p:spPr>
          <a:xfrm>
            <a:off x="10358438" y="9771063"/>
            <a:ext cx="7924800" cy="515937"/>
          </a:xfrm>
          <a:prstGeom prst="rect">
            <a:avLst/>
          </a:prstGeom>
        </p:spPr>
        <p:txBody>
          <a:bodyPr vert="horz" lIns="91440" tIns="45720" rIns="91440" bIns="45720" rtlCol="0" anchor="b"/>
          <a:lstStyle>
            <a:lvl1pPr algn="r">
              <a:defRPr sz="1200"/>
            </a:lvl1pPr>
          </a:lstStyle>
          <a:p>
            <a:fld id="{DF0E77F1-4DD8-473C-A35F-F1E46FC69D0D}" type="slidenum">
              <a:rPr lang="en-US" smtClean="0"/>
              <a:t>‹#›</a:t>
            </a:fld>
            <a:endParaRPr lang="en-US"/>
          </a:p>
        </p:txBody>
      </p:sp>
    </p:spTree>
    <p:extLst>
      <p:ext uri="{BB962C8B-B14F-4D97-AF65-F5344CB8AC3E}">
        <p14:creationId xmlns:p14="http://schemas.microsoft.com/office/powerpoint/2010/main" val="3410619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F938743A-9B86-4516-950F-3E8BFE214CF1}" type="datetimeFigureOut">
              <a:rPr lang="en-US" smtClean="0"/>
              <a:t>8/20/2025</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1A791268-651B-4637-A3FE-56316EA2CBCB}" type="slidenum">
              <a:rPr lang="en-US" smtClean="0"/>
              <a:t>‹#›</a:t>
            </a:fld>
            <a:endParaRPr lang="en-US"/>
          </a:p>
        </p:txBody>
      </p:sp>
    </p:spTree>
    <p:extLst>
      <p:ext uri="{BB962C8B-B14F-4D97-AF65-F5344CB8AC3E}">
        <p14:creationId xmlns:p14="http://schemas.microsoft.com/office/powerpoint/2010/main" val="2945893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069fd58423_1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2069fd58423_1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8482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069fd58423_1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2069fd58423_1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66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069fd58423_1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069fd58423_1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484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069fd58423_1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069fd58423_1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6711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069fd58423_1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069fd58423_1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3577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069fd58423_1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2069fd58423_1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054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50727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069fd58423_1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069fd58423_1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8055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06c728e08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06c728e08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3959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06c728e08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06c728e08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014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069fd58423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069fd58423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0362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069fd58423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069fd58423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9887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2069fd58423_1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2069fd58423_1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6808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2069fd58423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2069fd58423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0626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069fd58423_1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069fd58423_1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2543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069fd58423_1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069fd58423_1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1923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91268-651B-4637-A3FE-56316EA2CBCB}" type="slidenum">
              <a:rPr lang="en-US" smtClean="0"/>
              <a:t>15</a:t>
            </a:fld>
            <a:endParaRPr lang="en-US"/>
          </a:p>
        </p:txBody>
      </p:sp>
    </p:spTree>
    <p:extLst>
      <p:ext uri="{BB962C8B-B14F-4D97-AF65-F5344CB8AC3E}">
        <p14:creationId xmlns:p14="http://schemas.microsoft.com/office/powerpoint/2010/main" val="4050540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206c728e08e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206c728e08e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591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bit.ly/2TtBDfr" TargetMode="External"/><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hyperlink" Target="http://bit.ly/2TyoMsr" TargetMode="External"/><Relationship Id="rId5" Type="http://schemas.openxmlformats.org/officeDocument/2006/relationships/hyperlink" Target="https://bit.ly/3A1uf1Q" TargetMode="Externa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able of contents" userDrawn="1">
  <p:cSld name="de">
    <p:spTree>
      <p:nvGrpSpPr>
        <p:cNvPr id="1" name="Shape 87"/>
        <p:cNvGrpSpPr/>
        <p:nvPr/>
      </p:nvGrpSpPr>
      <p:grpSpPr>
        <a:xfrm>
          <a:off x="0" y="0"/>
          <a:ext cx="0" cy="0"/>
          <a:chOff x="0" y="0"/>
          <a:chExt cx="0" cy="0"/>
        </a:xfrm>
      </p:grpSpPr>
      <p:pic>
        <p:nvPicPr>
          <p:cNvPr id="88" name="Google Shape;88;p13"/>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89" name="Google Shape;89;p13"/>
          <p:cNvSpPr/>
          <p:nvPr/>
        </p:nvSpPr>
        <p:spPr>
          <a:xfrm rot="10800000">
            <a:off x="-25499" y="-37"/>
            <a:ext cx="18313646" cy="5028938"/>
          </a:xfrm>
          <a:custGeom>
            <a:avLst/>
            <a:gdLst/>
            <a:ahLst/>
            <a:cxnLst/>
            <a:rect l="l" t="t" r="r" b="b"/>
            <a:pathLst>
              <a:path w="77356" h="21242" extrusionOk="0">
                <a:moveTo>
                  <a:pt x="77355" y="0"/>
                </a:moveTo>
                <a:cubicBezTo>
                  <a:pt x="76517" y="250"/>
                  <a:pt x="75767" y="750"/>
                  <a:pt x="74965" y="1392"/>
                </a:cubicBezTo>
                <a:cubicBezTo>
                  <a:pt x="73591" y="2489"/>
                  <a:pt x="72261" y="3461"/>
                  <a:pt x="70905" y="4621"/>
                </a:cubicBezTo>
                <a:cubicBezTo>
                  <a:pt x="68409" y="6752"/>
                  <a:pt x="66549" y="9596"/>
                  <a:pt x="63348" y="9596"/>
                </a:cubicBezTo>
                <a:cubicBezTo>
                  <a:pt x="63266" y="9596"/>
                  <a:pt x="63183" y="9594"/>
                  <a:pt x="63100" y="9590"/>
                </a:cubicBezTo>
                <a:cubicBezTo>
                  <a:pt x="61628" y="9528"/>
                  <a:pt x="60932" y="9162"/>
                  <a:pt x="59888" y="7904"/>
                </a:cubicBezTo>
                <a:cubicBezTo>
                  <a:pt x="58898" y="6718"/>
                  <a:pt x="57970" y="5870"/>
                  <a:pt x="56792" y="4960"/>
                </a:cubicBezTo>
                <a:cubicBezTo>
                  <a:pt x="55127" y="3686"/>
                  <a:pt x="53618" y="3063"/>
                  <a:pt x="51926" y="3063"/>
                </a:cubicBezTo>
                <a:cubicBezTo>
                  <a:pt x="51034" y="3063"/>
                  <a:pt x="50092" y="3236"/>
                  <a:pt x="49049" y="3577"/>
                </a:cubicBezTo>
                <a:cubicBezTo>
                  <a:pt x="45614" y="4702"/>
                  <a:pt x="42144" y="7681"/>
                  <a:pt x="39102" y="9894"/>
                </a:cubicBezTo>
                <a:cubicBezTo>
                  <a:pt x="36461" y="11812"/>
                  <a:pt x="33856" y="13533"/>
                  <a:pt x="31028" y="14889"/>
                </a:cubicBezTo>
                <a:cubicBezTo>
                  <a:pt x="29676" y="15539"/>
                  <a:pt x="28223" y="15947"/>
                  <a:pt x="26761" y="15947"/>
                </a:cubicBezTo>
                <a:cubicBezTo>
                  <a:pt x="26235" y="15947"/>
                  <a:pt x="25709" y="15895"/>
                  <a:pt x="25185" y="15781"/>
                </a:cubicBezTo>
                <a:cubicBezTo>
                  <a:pt x="23445" y="15416"/>
                  <a:pt x="21742" y="14345"/>
                  <a:pt x="20403" y="13016"/>
                </a:cubicBezTo>
                <a:cubicBezTo>
                  <a:pt x="16598" y="9226"/>
                  <a:pt x="12517" y="4906"/>
                  <a:pt x="7394" y="4906"/>
                </a:cubicBezTo>
                <a:cubicBezTo>
                  <a:pt x="6608" y="4906"/>
                  <a:pt x="5798" y="5007"/>
                  <a:pt x="4961" y="5228"/>
                </a:cubicBezTo>
                <a:cubicBezTo>
                  <a:pt x="3337" y="5656"/>
                  <a:pt x="1455" y="6843"/>
                  <a:pt x="1" y="8395"/>
                </a:cubicBezTo>
                <a:lnTo>
                  <a:pt x="1" y="21241"/>
                </a:lnTo>
                <a:lnTo>
                  <a:pt x="77355" y="21241"/>
                </a:lnTo>
                <a:lnTo>
                  <a:pt x="77355" y="0"/>
                </a:ln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3"/>
          <p:cNvSpPr/>
          <p:nvPr/>
        </p:nvSpPr>
        <p:spPr>
          <a:xfrm>
            <a:off x="1" y="5143505"/>
            <a:ext cx="18308382" cy="5143522"/>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 name="Google Shape;92;p13"/>
          <p:cNvSpPr txBox="1">
            <a:spLocks noGrp="1"/>
          </p:cNvSpPr>
          <p:nvPr>
            <p:ph type="title"/>
          </p:nvPr>
        </p:nvSpPr>
        <p:spPr>
          <a:xfrm>
            <a:off x="1440000" y="3869550"/>
            <a:ext cx="43218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3" name="Google Shape;93;p13"/>
          <p:cNvSpPr txBox="1">
            <a:spLocks noGrp="1"/>
          </p:cNvSpPr>
          <p:nvPr>
            <p:ph type="title" idx="2" hasCustomPrompt="1"/>
          </p:nvPr>
        </p:nvSpPr>
        <p:spPr>
          <a:xfrm>
            <a:off x="2706900" y="2651050"/>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94" name="Google Shape;94;p13"/>
          <p:cNvSpPr txBox="1">
            <a:spLocks noGrp="1"/>
          </p:cNvSpPr>
          <p:nvPr>
            <p:ph type="subTitle" idx="1"/>
          </p:nvPr>
        </p:nvSpPr>
        <p:spPr>
          <a:xfrm>
            <a:off x="1440000" y="4540950"/>
            <a:ext cx="4321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95" name="Google Shape;95;p13"/>
          <p:cNvSpPr txBox="1">
            <a:spLocks noGrp="1"/>
          </p:cNvSpPr>
          <p:nvPr>
            <p:ph type="title" idx="3"/>
          </p:nvPr>
        </p:nvSpPr>
        <p:spPr>
          <a:xfrm>
            <a:off x="6983100" y="3869550"/>
            <a:ext cx="43218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6" name="Google Shape;96;p13"/>
          <p:cNvSpPr txBox="1">
            <a:spLocks noGrp="1"/>
          </p:cNvSpPr>
          <p:nvPr>
            <p:ph type="title" idx="4" hasCustomPrompt="1"/>
          </p:nvPr>
        </p:nvSpPr>
        <p:spPr>
          <a:xfrm>
            <a:off x="8250000" y="2651050"/>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97" name="Google Shape;97;p13"/>
          <p:cNvSpPr txBox="1">
            <a:spLocks noGrp="1"/>
          </p:cNvSpPr>
          <p:nvPr>
            <p:ph type="subTitle" idx="5"/>
          </p:nvPr>
        </p:nvSpPr>
        <p:spPr>
          <a:xfrm>
            <a:off x="6983100" y="4540950"/>
            <a:ext cx="4321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98" name="Google Shape;98;p13"/>
          <p:cNvSpPr txBox="1">
            <a:spLocks noGrp="1"/>
          </p:cNvSpPr>
          <p:nvPr>
            <p:ph type="title" idx="6"/>
          </p:nvPr>
        </p:nvSpPr>
        <p:spPr>
          <a:xfrm>
            <a:off x="12526200" y="3869550"/>
            <a:ext cx="43218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9" name="Google Shape;99;p13"/>
          <p:cNvSpPr txBox="1">
            <a:spLocks noGrp="1"/>
          </p:cNvSpPr>
          <p:nvPr>
            <p:ph type="title" idx="7" hasCustomPrompt="1"/>
          </p:nvPr>
        </p:nvSpPr>
        <p:spPr>
          <a:xfrm>
            <a:off x="13793100" y="2651050"/>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100" name="Google Shape;100;p13"/>
          <p:cNvSpPr txBox="1">
            <a:spLocks noGrp="1"/>
          </p:cNvSpPr>
          <p:nvPr>
            <p:ph type="subTitle" idx="8"/>
          </p:nvPr>
        </p:nvSpPr>
        <p:spPr>
          <a:xfrm>
            <a:off x="12526200" y="4540950"/>
            <a:ext cx="4321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01" name="Google Shape;101;p13"/>
          <p:cNvSpPr txBox="1">
            <a:spLocks noGrp="1"/>
          </p:cNvSpPr>
          <p:nvPr>
            <p:ph type="title" idx="9"/>
          </p:nvPr>
        </p:nvSpPr>
        <p:spPr>
          <a:xfrm>
            <a:off x="4003803" y="7481350"/>
            <a:ext cx="43218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2" name="Google Shape;102;p13"/>
          <p:cNvSpPr txBox="1">
            <a:spLocks noGrp="1"/>
          </p:cNvSpPr>
          <p:nvPr>
            <p:ph type="title" idx="13" hasCustomPrompt="1"/>
          </p:nvPr>
        </p:nvSpPr>
        <p:spPr>
          <a:xfrm>
            <a:off x="5270703" y="6232050"/>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6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103" name="Google Shape;103;p13"/>
          <p:cNvSpPr txBox="1">
            <a:spLocks noGrp="1"/>
          </p:cNvSpPr>
          <p:nvPr>
            <p:ph type="subTitle" idx="14"/>
          </p:nvPr>
        </p:nvSpPr>
        <p:spPr>
          <a:xfrm>
            <a:off x="4003803" y="8152800"/>
            <a:ext cx="4321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04" name="Google Shape;104;p13"/>
          <p:cNvSpPr txBox="1">
            <a:spLocks noGrp="1"/>
          </p:cNvSpPr>
          <p:nvPr>
            <p:ph type="title" idx="15"/>
          </p:nvPr>
        </p:nvSpPr>
        <p:spPr>
          <a:xfrm>
            <a:off x="10501779" y="7481350"/>
            <a:ext cx="43218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5" name="Google Shape;105;p13"/>
          <p:cNvSpPr txBox="1">
            <a:spLocks noGrp="1"/>
          </p:cNvSpPr>
          <p:nvPr>
            <p:ph type="title" idx="16" hasCustomPrompt="1"/>
          </p:nvPr>
        </p:nvSpPr>
        <p:spPr>
          <a:xfrm>
            <a:off x="11768679" y="6232050"/>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6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106" name="Google Shape;106;p13"/>
          <p:cNvSpPr txBox="1">
            <a:spLocks noGrp="1"/>
          </p:cNvSpPr>
          <p:nvPr>
            <p:ph type="subTitle" idx="17"/>
          </p:nvPr>
        </p:nvSpPr>
        <p:spPr>
          <a:xfrm>
            <a:off x="10501779" y="8152800"/>
            <a:ext cx="4321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10" name="Google Shape;110;p13"/>
          <p:cNvSpPr txBox="1">
            <a:spLocks noGrp="1"/>
          </p:cNvSpPr>
          <p:nvPr>
            <p:ph type="title" idx="21"/>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1094474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userDrawn="1">
  <p:cSld name="1_Thanks">
    <p:bg>
      <p:bgPr>
        <a:gradFill>
          <a:gsLst>
            <a:gs pos="0">
              <a:schemeClr val="dk1"/>
            </a:gs>
            <a:gs pos="28000">
              <a:schemeClr val="dk1"/>
            </a:gs>
            <a:gs pos="70000">
              <a:schemeClr val="lt1"/>
            </a:gs>
            <a:gs pos="100000">
              <a:schemeClr val="dk2"/>
            </a:gs>
          </a:gsLst>
          <a:lin ang="18900732" scaled="0"/>
        </a:gradFill>
        <a:effectLst/>
      </p:bgPr>
    </p:bg>
    <p:spTree>
      <p:nvGrpSpPr>
        <p:cNvPr id="1" name="Shape 287"/>
        <p:cNvGrpSpPr/>
        <p:nvPr/>
      </p:nvGrpSpPr>
      <p:grpSpPr>
        <a:xfrm>
          <a:off x="0" y="0"/>
          <a:ext cx="0" cy="0"/>
          <a:chOff x="0" y="0"/>
          <a:chExt cx="0" cy="0"/>
        </a:xfrm>
      </p:grpSpPr>
      <p:pic>
        <p:nvPicPr>
          <p:cNvPr id="288" name="Google Shape;288;p30"/>
          <p:cNvPicPr preferRelativeResize="0"/>
          <p:nvPr/>
        </p:nvPicPr>
        <p:blipFill rotWithShape="1">
          <a:blip r:embed="rId2">
            <a:alphaModFix amt="5000"/>
          </a:blip>
          <a:srcRect l="4162" t="14659" r="7459" b="10276"/>
          <a:stretch/>
        </p:blipFill>
        <p:spPr>
          <a:xfrm rot="10800000" flipH="1">
            <a:off x="-53998" y="-68087"/>
            <a:ext cx="18395996" cy="10423202"/>
          </a:xfrm>
          <a:prstGeom prst="rect">
            <a:avLst/>
          </a:prstGeom>
          <a:noFill/>
          <a:ln>
            <a:noFill/>
          </a:ln>
        </p:spPr>
      </p:pic>
      <p:sp>
        <p:nvSpPr>
          <p:cNvPr id="289" name="Google Shape;289;p30"/>
          <p:cNvSpPr/>
          <p:nvPr/>
        </p:nvSpPr>
        <p:spPr>
          <a:xfrm rot="10800000">
            <a:off x="-6096127" y="-8701326"/>
            <a:ext cx="41260998" cy="14150144"/>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0" name="Google Shape;290;p30"/>
          <p:cNvSpPr/>
          <p:nvPr/>
        </p:nvSpPr>
        <p:spPr>
          <a:xfrm>
            <a:off x="-12445548" y="3860561"/>
            <a:ext cx="30733528" cy="17287730"/>
          </a:xfrm>
          <a:custGeom>
            <a:avLst/>
            <a:gdLst/>
            <a:ahLst/>
            <a:cxnLst/>
            <a:rect l="l" t="t" r="r" b="b"/>
            <a:pathLst>
              <a:path w="77355" h="34842" extrusionOk="0">
                <a:moveTo>
                  <a:pt x="2402" y="1"/>
                </a:moveTo>
                <a:cubicBezTo>
                  <a:pt x="1606" y="1"/>
                  <a:pt x="803" y="24"/>
                  <a:pt x="1" y="32"/>
                </a:cubicBezTo>
                <a:lnTo>
                  <a:pt x="1" y="34842"/>
                </a:lnTo>
                <a:lnTo>
                  <a:pt x="77355" y="34842"/>
                </a:lnTo>
                <a:lnTo>
                  <a:pt x="77355" y="2120"/>
                </a:lnTo>
                <a:cubicBezTo>
                  <a:pt x="76968" y="2084"/>
                  <a:pt x="76559" y="2062"/>
                  <a:pt x="76157" y="2062"/>
                </a:cubicBezTo>
                <a:cubicBezTo>
                  <a:pt x="75343" y="2062"/>
                  <a:pt x="74556" y="2151"/>
                  <a:pt x="74036" y="2396"/>
                </a:cubicBezTo>
                <a:cubicBezTo>
                  <a:pt x="73082" y="2842"/>
                  <a:pt x="72091" y="4038"/>
                  <a:pt x="71387" y="4841"/>
                </a:cubicBezTo>
                <a:cubicBezTo>
                  <a:pt x="69656" y="6830"/>
                  <a:pt x="68247" y="9212"/>
                  <a:pt x="65936" y="10639"/>
                </a:cubicBezTo>
                <a:cubicBezTo>
                  <a:pt x="64481" y="11537"/>
                  <a:pt x="62517" y="12021"/>
                  <a:pt x="60573" y="12021"/>
                </a:cubicBezTo>
                <a:cubicBezTo>
                  <a:pt x="59061" y="12021"/>
                  <a:pt x="57560" y="11729"/>
                  <a:pt x="56319" y="11112"/>
                </a:cubicBezTo>
                <a:cubicBezTo>
                  <a:pt x="53670" y="9792"/>
                  <a:pt x="50886" y="7954"/>
                  <a:pt x="47889" y="7570"/>
                </a:cubicBezTo>
                <a:cubicBezTo>
                  <a:pt x="47238" y="7485"/>
                  <a:pt x="46603" y="7443"/>
                  <a:pt x="45980" y="7443"/>
                </a:cubicBezTo>
                <a:cubicBezTo>
                  <a:pt x="43938" y="7443"/>
                  <a:pt x="42026" y="7895"/>
                  <a:pt x="40118" y="8757"/>
                </a:cubicBezTo>
                <a:cubicBezTo>
                  <a:pt x="36149" y="10541"/>
                  <a:pt x="32464" y="12896"/>
                  <a:pt x="28646" y="14993"/>
                </a:cubicBezTo>
                <a:cubicBezTo>
                  <a:pt x="26474" y="16174"/>
                  <a:pt x="23560" y="18381"/>
                  <a:pt x="20968" y="18381"/>
                </a:cubicBezTo>
                <a:cubicBezTo>
                  <a:pt x="19685" y="18381"/>
                  <a:pt x="18481" y="17840"/>
                  <a:pt x="17486" y="16366"/>
                </a:cubicBezTo>
                <a:cubicBezTo>
                  <a:pt x="15737" y="13788"/>
                  <a:pt x="15479" y="10461"/>
                  <a:pt x="14024" y="7713"/>
                </a:cubicBezTo>
                <a:cubicBezTo>
                  <a:pt x="12615" y="5055"/>
                  <a:pt x="10768" y="2468"/>
                  <a:pt x="8092" y="1067"/>
                </a:cubicBezTo>
                <a:cubicBezTo>
                  <a:pt x="6339" y="149"/>
                  <a:pt x="4394" y="1"/>
                  <a:pt x="2402"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91" name="Google Shape;291;p30"/>
          <p:cNvPicPr preferRelativeResize="0"/>
          <p:nvPr/>
        </p:nvPicPr>
        <p:blipFill rotWithShape="1">
          <a:blip r:embed="rId3">
            <a:alphaModFix amt="40000"/>
          </a:blip>
          <a:srcRect t="54275"/>
          <a:stretch/>
        </p:blipFill>
        <p:spPr>
          <a:xfrm rot="10800000">
            <a:off x="174" y="1"/>
            <a:ext cx="18288000" cy="4703702"/>
          </a:xfrm>
          <a:prstGeom prst="rect">
            <a:avLst/>
          </a:prstGeom>
          <a:noFill/>
          <a:ln>
            <a:noFill/>
          </a:ln>
        </p:spPr>
      </p:pic>
      <p:pic>
        <p:nvPicPr>
          <p:cNvPr id="292" name="Google Shape;292;p30"/>
          <p:cNvPicPr preferRelativeResize="0"/>
          <p:nvPr/>
        </p:nvPicPr>
        <p:blipFill>
          <a:blip r:embed="rId4">
            <a:alphaModFix amt="38000"/>
          </a:blip>
          <a:stretch>
            <a:fillRect/>
          </a:stretch>
        </p:blipFill>
        <p:spPr>
          <a:xfrm rot="-1391368">
            <a:off x="9799552" y="3877277"/>
            <a:ext cx="14605200" cy="7502294"/>
          </a:xfrm>
          <a:prstGeom prst="rect">
            <a:avLst/>
          </a:prstGeom>
          <a:noFill/>
          <a:ln>
            <a:noFill/>
          </a:ln>
        </p:spPr>
      </p:pic>
      <p:pic>
        <p:nvPicPr>
          <p:cNvPr id="293" name="Google Shape;293;p30"/>
          <p:cNvPicPr preferRelativeResize="0"/>
          <p:nvPr/>
        </p:nvPicPr>
        <p:blipFill>
          <a:blip r:embed="rId4">
            <a:alphaModFix amt="38000"/>
          </a:blip>
          <a:stretch>
            <a:fillRect/>
          </a:stretch>
        </p:blipFill>
        <p:spPr>
          <a:xfrm rot="2699995">
            <a:off x="-5011595" y="5964075"/>
            <a:ext cx="14605198" cy="7502290"/>
          </a:xfrm>
          <a:prstGeom prst="rect">
            <a:avLst/>
          </a:prstGeom>
          <a:noFill/>
          <a:ln>
            <a:noFill/>
          </a:ln>
        </p:spPr>
      </p:pic>
      <p:sp>
        <p:nvSpPr>
          <p:cNvPr id="294" name="Google Shape;294;p30"/>
          <p:cNvSpPr txBox="1">
            <a:spLocks noGrp="1"/>
          </p:cNvSpPr>
          <p:nvPr>
            <p:ph type="title"/>
          </p:nvPr>
        </p:nvSpPr>
        <p:spPr>
          <a:xfrm>
            <a:off x="5709300" y="1078800"/>
            <a:ext cx="6869400" cy="1746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12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45969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bg>
      <p:bgPr>
        <a:gradFill>
          <a:gsLst>
            <a:gs pos="0">
              <a:schemeClr val="dk1"/>
            </a:gs>
            <a:gs pos="28000">
              <a:schemeClr val="dk1"/>
            </a:gs>
            <a:gs pos="70000">
              <a:schemeClr val="lt1"/>
            </a:gs>
            <a:gs pos="100000">
              <a:schemeClr val="dk2"/>
            </a:gs>
          </a:gsLst>
          <a:lin ang="18900732" scaled="0"/>
        </a:gradFill>
        <a:effectLst/>
      </p:bgPr>
    </p:bg>
    <p:spTree>
      <p:nvGrpSpPr>
        <p:cNvPr id="1" name="Shape 280"/>
        <p:cNvGrpSpPr/>
        <p:nvPr/>
      </p:nvGrpSpPr>
      <p:grpSpPr>
        <a:xfrm>
          <a:off x="0" y="0"/>
          <a:ext cx="0" cy="0"/>
          <a:chOff x="0" y="0"/>
          <a:chExt cx="0" cy="0"/>
        </a:xfrm>
      </p:grpSpPr>
      <p:pic>
        <p:nvPicPr>
          <p:cNvPr id="281" name="Google Shape;281;p29"/>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282" name="Google Shape;282;p29"/>
          <p:cNvSpPr/>
          <p:nvPr/>
        </p:nvSpPr>
        <p:spPr>
          <a:xfrm rot="10800000">
            <a:off x="-3521570" y="-6430769"/>
            <a:ext cx="33550024" cy="13645870"/>
          </a:xfrm>
          <a:custGeom>
            <a:avLst/>
            <a:gdLst/>
            <a:ahLst/>
            <a:cxnLst/>
            <a:rect l="l" t="t" r="r" b="b"/>
            <a:pathLst>
              <a:path w="77355" h="34842" extrusionOk="0">
                <a:moveTo>
                  <a:pt x="2402" y="1"/>
                </a:moveTo>
                <a:cubicBezTo>
                  <a:pt x="1606" y="1"/>
                  <a:pt x="803" y="24"/>
                  <a:pt x="1" y="32"/>
                </a:cubicBezTo>
                <a:lnTo>
                  <a:pt x="1" y="34842"/>
                </a:lnTo>
                <a:lnTo>
                  <a:pt x="77355" y="34842"/>
                </a:lnTo>
                <a:lnTo>
                  <a:pt x="77355" y="2120"/>
                </a:lnTo>
                <a:cubicBezTo>
                  <a:pt x="76968" y="2084"/>
                  <a:pt x="76559" y="2062"/>
                  <a:pt x="76157" y="2062"/>
                </a:cubicBezTo>
                <a:cubicBezTo>
                  <a:pt x="75343" y="2062"/>
                  <a:pt x="74556" y="2151"/>
                  <a:pt x="74036" y="2396"/>
                </a:cubicBezTo>
                <a:cubicBezTo>
                  <a:pt x="73082" y="2842"/>
                  <a:pt x="72091" y="4038"/>
                  <a:pt x="71387" y="4841"/>
                </a:cubicBezTo>
                <a:cubicBezTo>
                  <a:pt x="69656" y="6830"/>
                  <a:pt x="68247" y="9212"/>
                  <a:pt x="65936" y="10639"/>
                </a:cubicBezTo>
                <a:cubicBezTo>
                  <a:pt x="64481" y="11537"/>
                  <a:pt x="62517" y="12021"/>
                  <a:pt x="60573" y="12021"/>
                </a:cubicBezTo>
                <a:cubicBezTo>
                  <a:pt x="59061" y="12021"/>
                  <a:pt x="57560" y="11729"/>
                  <a:pt x="56319" y="11112"/>
                </a:cubicBezTo>
                <a:cubicBezTo>
                  <a:pt x="53670" y="9792"/>
                  <a:pt x="50886" y="7954"/>
                  <a:pt x="47889" y="7570"/>
                </a:cubicBezTo>
                <a:cubicBezTo>
                  <a:pt x="47238" y="7485"/>
                  <a:pt x="46603" y="7443"/>
                  <a:pt x="45980" y="7443"/>
                </a:cubicBezTo>
                <a:cubicBezTo>
                  <a:pt x="43938" y="7443"/>
                  <a:pt x="42026" y="7895"/>
                  <a:pt x="40118" y="8757"/>
                </a:cubicBezTo>
                <a:cubicBezTo>
                  <a:pt x="36149" y="10541"/>
                  <a:pt x="32464" y="12896"/>
                  <a:pt x="28646" y="14993"/>
                </a:cubicBezTo>
                <a:cubicBezTo>
                  <a:pt x="26474" y="16174"/>
                  <a:pt x="23560" y="18381"/>
                  <a:pt x="20968" y="18381"/>
                </a:cubicBezTo>
                <a:cubicBezTo>
                  <a:pt x="19685" y="18381"/>
                  <a:pt x="18481" y="17840"/>
                  <a:pt x="17486" y="16366"/>
                </a:cubicBezTo>
                <a:cubicBezTo>
                  <a:pt x="15737" y="13788"/>
                  <a:pt x="15479" y="10461"/>
                  <a:pt x="14024" y="7713"/>
                </a:cubicBezTo>
                <a:cubicBezTo>
                  <a:pt x="12615" y="5055"/>
                  <a:pt x="10768" y="2468"/>
                  <a:pt x="8092" y="1067"/>
                </a:cubicBezTo>
                <a:cubicBezTo>
                  <a:pt x="6339" y="149"/>
                  <a:pt x="4394" y="1"/>
                  <a:pt x="2402"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83" name="Google Shape;283;p29"/>
          <p:cNvPicPr preferRelativeResize="0"/>
          <p:nvPr/>
        </p:nvPicPr>
        <p:blipFill>
          <a:blip r:embed="rId3">
            <a:alphaModFix amt="38000"/>
          </a:blip>
          <a:stretch>
            <a:fillRect/>
          </a:stretch>
        </p:blipFill>
        <p:spPr>
          <a:xfrm rot="3017605">
            <a:off x="-4366786" y="6232494"/>
            <a:ext cx="11585968" cy="5951412"/>
          </a:xfrm>
          <a:prstGeom prst="rect">
            <a:avLst/>
          </a:prstGeom>
          <a:noFill/>
          <a:ln>
            <a:noFill/>
          </a:ln>
        </p:spPr>
      </p:pic>
      <p:pic>
        <p:nvPicPr>
          <p:cNvPr id="284" name="Google Shape;284;p29"/>
          <p:cNvPicPr preferRelativeResize="0"/>
          <p:nvPr/>
        </p:nvPicPr>
        <p:blipFill>
          <a:blip r:embed="rId3">
            <a:alphaModFix amt="38000"/>
          </a:blip>
          <a:stretch>
            <a:fillRect/>
          </a:stretch>
        </p:blipFill>
        <p:spPr>
          <a:xfrm rot="8271718">
            <a:off x="12420218" y="4498895"/>
            <a:ext cx="11585968" cy="5951414"/>
          </a:xfrm>
          <a:prstGeom prst="rect">
            <a:avLst/>
          </a:prstGeom>
          <a:noFill/>
          <a:ln>
            <a:noFill/>
          </a:ln>
        </p:spPr>
      </p:pic>
      <p:pic>
        <p:nvPicPr>
          <p:cNvPr id="285" name="Google Shape;285;p29"/>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286" name="Google Shape;286;p29"/>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35185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4"/>
        <p:cNvGrpSpPr/>
        <p:nvPr/>
      </p:nvGrpSpPr>
      <p:grpSpPr>
        <a:xfrm>
          <a:off x="0" y="0"/>
          <a:ext cx="0" cy="0"/>
          <a:chOff x="0" y="0"/>
          <a:chExt cx="0" cy="0"/>
        </a:xfrm>
      </p:grpSpPr>
      <p:pic>
        <p:nvPicPr>
          <p:cNvPr id="135" name="Google Shape;135;p17"/>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136" name="Google Shape;136;p17"/>
          <p:cNvSpPr/>
          <p:nvPr/>
        </p:nvSpPr>
        <p:spPr>
          <a:xfrm flipH="1">
            <a:off x="-2929401" y="3816056"/>
            <a:ext cx="28706582" cy="9844812"/>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198662"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37" name="Google Shape;137;p17"/>
          <p:cNvPicPr preferRelativeResize="0"/>
          <p:nvPr/>
        </p:nvPicPr>
        <p:blipFill rotWithShape="1">
          <a:blip r:embed="rId3">
            <a:alphaModFix amt="40000"/>
          </a:blip>
          <a:srcRect t="54275"/>
          <a:stretch/>
        </p:blipFill>
        <p:spPr>
          <a:xfrm rot="10800000" flipH="1">
            <a:off x="-242984" y="-578156"/>
            <a:ext cx="20262720" cy="5211600"/>
          </a:xfrm>
          <a:prstGeom prst="rect">
            <a:avLst/>
          </a:prstGeom>
          <a:noFill/>
          <a:ln>
            <a:noFill/>
          </a:ln>
        </p:spPr>
      </p:pic>
      <p:pic>
        <p:nvPicPr>
          <p:cNvPr id="138" name="Google Shape;138;p17"/>
          <p:cNvPicPr preferRelativeResize="0"/>
          <p:nvPr/>
        </p:nvPicPr>
        <p:blipFill>
          <a:blip r:embed="rId4">
            <a:alphaModFix amt="38000"/>
          </a:blip>
          <a:stretch>
            <a:fillRect/>
          </a:stretch>
        </p:blipFill>
        <p:spPr>
          <a:xfrm rot="2478368" flipH="1">
            <a:off x="-5736068" y="4396852"/>
            <a:ext cx="14605200" cy="7502292"/>
          </a:xfrm>
          <a:prstGeom prst="rect">
            <a:avLst/>
          </a:prstGeom>
          <a:noFill/>
          <a:ln>
            <a:noFill/>
          </a:ln>
        </p:spPr>
      </p:pic>
      <p:sp>
        <p:nvSpPr>
          <p:cNvPr id="139" name="Google Shape;139;p17"/>
          <p:cNvSpPr txBox="1">
            <a:spLocks noGrp="1"/>
          </p:cNvSpPr>
          <p:nvPr>
            <p:ph type="title"/>
          </p:nvPr>
        </p:nvSpPr>
        <p:spPr>
          <a:xfrm>
            <a:off x="10868400" y="2695150"/>
            <a:ext cx="4887000" cy="228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17"/>
          <p:cNvSpPr txBox="1">
            <a:spLocks noGrp="1"/>
          </p:cNvSpPr>
          <p:nvPr>
            <p:ph type="subTitle" idx="1"/>
          </p:nvPr>
        </p:nvSpPr>
        <p:spPr>
          <a:xfrm>
            <a:off x="10868400" y="4983700"/>
            <a:ext cx="5993400" cy="26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517280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gradFill>
          <a:gsLst>
            <a:gs pos="0">
              <a:schemeClr val="dk1"/>
            </a:gs>
            <a:gs pos="28000">
              <a:schemeClr val="dk1"/>
            </a:gs>
            <a:gs pos="70000">
              <a:schemeClr val="lt1"/>
            </a:gs>
            <a:gs pos="100000">
              <a:schemeClr val="dk2"/>
            </a:gs>
          </a:gsLst>
          <a:lin ang="8099331" scaled="0"/>
        </a:gradFill>
        <a:effectLst/>
      </p:bgPr>
    </p:bg>
    <p:spTree>
      <p:nvGrpSpPr>
        <p:cNvPr id="1" name="Shape 127"/>
        <p:cNvGrpSpPr/>
        <p:nvPr/>
      </p:nvGrpSpPr>
      <p:grpSpPr>
        <a:xfrm>
          <a:off x="0" y="0"/>
          <a:ext cx="0" cy="0"/>
          <a:chOff x="0" y="0"/>
          <a:chExt cx="0" cy="0"/>
        </a:xfrm>
      </p:grpSpPr>
      <p:pic>
        <p:nvPicPr>
          <p:cNvPr id="128" name="Google Shape;128;p16"/>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129" name="Google Shape;129;p16"/>
          <p:cNvSpPr/>
          <p:nvPr/>
        </p:nvSpPr>
        <p:spPr>
          <a:xfrm>
            <a:off x="-7348843" y="3816056"/>
            <a:ext cx="28706582" cy="9844812"/>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198662"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30" name="Google Shape;130;p16"/>
          <p:cNvPicPr preferRelativeResize="0"/>
          <p:nvPr/>
        </p:nvPicPr>
        <p:blipFill rotWithShape="1">
          <a:blip r:embed="rId3">
            <a:alphaModFix amt="40000"/>
          </a:blip>
          <a:srcRect t="54275"/>
          <a:stretch/>
        </p:blipFill>
        <p:spPr>
          <a:xfrm rot="10800000">
            <a:off x="-1591400" y="-578156"/>
            <a:ext cx="20262720" cy="5211600"/>
          </a:xfrm>
          <a:prstGeom prst="rect">
            <a:avLst/>
          </a:prstGeom>
          <a:noFill/>
          <a:ln>
            <a:noFill/>
          </a:ln>
        </p:spPr>
      </p:pic>
      <p:pic>
        <p:nvPicPr>
          <p:cNvPr id="131" name="Google Shape;131;p16"/>
          <p:cNvPicPr preferRelativeResize="0"/>
          <p:nvPr/>
        </p:nvPicPr>
        <p:blipFill>
          <a:blip r:embed="rId4">
            <a:alphaModFix amt="38000"/>
          </a:blip>
          <a:stretch>
            <a:fillRect/>
          </a:stretch>
        </p:blipFill>
        <p:spPr>
          <a:xfrm rot="-2478368">
            <a:off x="9559202" y="4396852"/>
            <a:ext cx="14605200" cy="7502292"/>
          </a:xfrm>
          <a:prstGeom prst="rect">
            <a:avLst/>
          </a:prstGeom>
          <a:noFill/>
          <a:ln>
            <a:noFill/>
          </a:ln>
        </p:spPr>
      </p:pic>
      <p:sp>
        <p:nvSpPr>
          <p:cNvPr id="132" name="Google Shape;132;p16"/>
          <p:cNvSpPr txBox="1">
            <a:spLocks noGrp="1"/>
          </p:cNvSpPr>
          <p:nvPr>
            <p:ph type="title"/>
          </p:nvPr>
        </p:nvSpPr>
        <p:spPr>
          <a:xfrm>
            <a:off x="2192500" y="2695150"/>
            <a:ext cx="5241000" cy="228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16"/>
          <p:cNvSpPr txBox="1">
            <a:spLocks noGrp="1"/>
          </p:cNvSpPr>
          <p:nvPr>
            <p:ph type="subTitle" idx="1"/>
          </p:nvPr>
        </p:nvSpPr>
        <p:spPr>
          <a:xfrm>
            <a:off x="1440000" y="4983676"/>
            <a:ext cx="5993400" cy="2608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4058416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63"/>
        <p:cNvGrpSpPr/>
        <p:nvPr/>
      </p:nvGrpSpPr>
      <p:grpSpPr>
        <a:xfrm>
          <a:off x="0" y="0"/>
          <a:ext cx="0" cy="0"/>
          <a:chOff x="0" y="0"/>
          <a:chExt cx="0" cy="0"/>
        </a:xfrm>
      </p:grpSpPr>
      <p:pic>
        <p:nvPicPr>
          <p:cNvPr id="264" name="Google Shape;264;p27"/>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265" name="Google Shape;265;p27"/>
          <p:cNvSpPr/>
          <p:nvPr/>
        </p:nvSpPr>
        <p:spPr>
          <a:xfrm flipH="1">
            <a:off x="-8992993" y="2133106"/>
            <a:ext cx="28706582" cy="9844812"/>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198662"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66" name="Google Shape;266;p27"/>
          <p:cNvPicPr preferRelativeResize="0"/>
          <p:nvPr/>
        </p:nvPicPr>
        <p:blipFill rotWithShape="1">
          <a:blip r:embed="rId3">
            <a:alphaModFix amt="40000"/>
          </a:blip>
          <a:srcRect t="54275"/>
          <a:stretch/>
        </p:blipFill>
        <p:spPr>
          <a:xfrm>
            <a:off x="-247250" y="5560904"/>
            <a:ext cx="20262720" cy="5211600"/>
          </a:xfrm>
          <a:prstGeom prst="rect">
            <a:avLst/>
          </a:prstGeom>
          <a:noFill/>
          <a:ln>
            <a:noFill/>
          </a:ln>
        </p:spPr>
      </p:pic>
      <p:pic>
        <p:nvPicPr>
          <p:cNvPr id="267" name="Google Shape;267;p27"/>
          <p:cNvPicPr preferRelativeResize="0"/>
          <p:nvPr/>
        </p:nvPicPr>
        <p:blipFill>
          <a:blip r:embed="rId4">
            <a:alphaModFix amt="38000"/>
          </a:blip>
          <a:stretch>
            <a:fillRect/>
          </a:stretch>
        </p:blipFill>
        <p:spPr>
          <a:xfrm rot="10265336">
            <a:off x="-2255374" y="-1663350"/>
            <a:ext cx="14605204" cy="7502296"/>
          </a:xfrm>
          <a:prstGeom prst="rect">
            <a:avLst/>
          </a:prstGeom>
          <a:noFill/>
          <a:ln>
            <a:noFill/>
          </a:ln>
        </p:spPr>
      </p:pic>
      <p:sp>
        <p:nvSpPr>
          <p:cNvPr id="268" name="Google Shape;268;p27"/>
          <p:cNvSpPr txBox="1">
            <a:spLocks noGrp="1"/>
          </p:cNvSpPr>
          <p:nvPr>
            <p:ph type="title"/>
          </p:nvPr>
        </p:nvSpPr>
        <p:spPr>
          <a:xfrm flipH="1">
            <a:off x="7550100" y="2774200"/>
            <a:ext cx="6234000" cy="341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10000"/>
            </a:lvl1pPr>
            <a:lvl2pPr lvl="1" algn="r" rtl="0">
              <a:spcBef>
                <a:spcPts val="0"/>
              </a:spcBef>
              <a:spcAft>
                <a:spcPts val="0"/>
              </a:spcAft>
              <a:buSzPts val="3600"/>
              <a:buNone/>
              <a:defRPr sz="7200"/>
            </a:lvl2pPr>
            <a:lvl3pPr lvl="2" algn="r" rtl="0">
              <a:spcBef>
                <a:spcPts val="0"/>
              </a:spcBef>
              <a:spcAft>
                <a:spcPts val="0"/>
              </a:spcAft>
              <a:buSzPts val="3600"/>
              <a:buNone/>
              <a:defRPr sz="7200"/>
            </a:lvl3pPr>
            <a:lvl4pPr lvl="3" algn="r" rtl="0">
              <a:spcBef>
                <a:spcPts val="0"/>
              </a:spcBef>
              <a:spcAft>
                <a:spcPts val="0"/>
              </a:spcAft>
              <a:buSzPts val="3600"/>
              <a:buNone/>
              <a:defRPr sz="7200"/>
            </a:lvl4pPr>
            <a:lvl5pPr lvl="4" algn="r" rtl="0">
              <a:spcBef>
                <a:spcPts val="0"/>
              </a:spcBef>
              <a:spcAft>
                <a:spcPts val="0"/>
              </a:spcAft>
              <a:buSzPts val="3600"/>
              <a:buNone/>
              <a:defRPr sz="7200"/>
            </a:lvl5pPr>
            <a:lvl6pPr lvl="5" algn="r" rtl="0">
              <a:spcBef>
                <a:spcPts val="0"/>
              </a:spcBef>
              <a:spcAft>
                <a:spcPts val="0"/>
              </a:spcAft>
              <a:buSzPts val="3600"/>
              <a:buNone/>
              <a:defRPr sz="7200"/>
            </a:lvl6pPr>
            <a:lvl7pPr lvl="6" algn="r" rtl="0">
              <a:spcBef>
                <a:spcPts val="0"/>
              </a:spcBef>
              <a:spcAft>
                <a:spcPts val="0"/>
              </a:spcAft>
              <a:buSzPts val="3600"/>
              <a:buNone/>
              <a:defRPr sz="7200"/>
            </a:lvl7pPr>
            <a:lvl8pPr lvl="7" algn="r" rtl="0">
              <a:spcBef>
                <a:spcPts val="0"/>
              </a:spcBef>
              <a:spcAft>
                <a:spcPts val="0"/>
              </a:spcAft>
              <a:buSzPts val="3600"/>
              <a:buNone/>
              <a:defRPr sz="7200"/>
            </a:lvl8pPr>
            <a:lvl9pPr lvl="8" algn="r" rtl="0">
              <a:spcBef>
                <a:spcPts val="0"/>
              </a:spcBef>
              <a:spcAft>
                <a:spcPts val="0"/>
              </a:spcAft>
              <a:buSzPts val="3600"/>
              <a:buNone/>
              <a:defRPr sz="7200"/>
            </a:lvl9pPr>
          </a:lstStyle>
          <a:p>
            <a:endParaRPr/>
          </a:p>
        </p:txBody>
      </p:sp>
      <p:sp>
        <p:nvSpPr>
          <p:cNvPr id="269" name="Google Shape;269;p27"/>
          <p:cNvSpPr txBox="1">
            <a:spLocks noGrp="1"/>
          </p:cNvSpPr>
          <p:nvPr>
            <p:ph type="title" idx="2" hasCustomPrompt="1"/>
          </p:nvPr>
        </p:nvSpPr>
        <p:spPr>
          <a:xfrm flipH="1">
            <a:off x="14358000" y="4378498"/>
            <a:ext cx="2503800" cy="153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70" name="Google Shape;270;p27"/>
          <p:cNvSpPr txBox="1">
            <a:spLocks noGrp="1"/>
          </p:cNvSpPr>
          <p:nvPr>
            <p:ph type="subTitle" idx="1"/>
          </p:nvPr>
        </p:nvSpPr>
        <p:spPr>
          <a:xfrm flipH="1">
            <a:off x="7550100" y="6189800"/>
            <a:ext cx="6234000" cy="1323000"/>
          </a:xfrm>
          <a:prstGeom prst="rect">
            <a:avLst/>
          </a:prstGeom>
          <a:gradFill>
            <a:gsLst>
              <a:gs pos="0">
                <a:schemeClr val="dk1"/>
              </a:gs>
              <a:gs pos="28000">
                <a:schemeClr val="dk1"/>
              </a:gs>
              <a:gs pos="70000">
                <a:schemeClr val="lt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lvl1pPr>
            <a:lvl2pPr lvl="1" algn="r" rtl="0">
              <a:lnSpc>
                <a:spcPct val="100000"/>
              </a:lnSpc>
              <a:spcBef>
                <a:spcPts val="0"/>
              </a:spcBef>
              <a:spcAft>
                <a:spcPts val="0"/>
              </a:spcAft>
              <a:buSzPts val="1400"/>
              <a:buNone/>
              <a:defRPr/>
            </a:lvl2pPr>
            <a:lvl3pPr lvl="2" algn="r" rtl="0">
              <a:lnSpc>
                <a:spcPct val="100000"/>
              </a:lnSpc>
              <a:spcBef>
                <a:spcPts val="3200"/>
              </a:spcBef>
              <a:spcAft>
                <a:spcPts val="0"/>
              </a:spcAft>
              <a:buSzPts val="1400"/>
              <a:buNone/>
              <a:defRPr/>
            </a:lvl3pPr>
            <a:lvl4pPr lvl="3" algn="r" rtl="0">
              <a:lnSpc>
                <a:spcPct val="100000"/>
              </a:lnSpc>
              <a:spcBef>
                <a:spcPts val="3200"/>
              </a:spcBef>
              <a:spcAft>
                <a:spcPts val="0"/>
              </a:spcAft>
              <a:buSzPts val="1400"/>
              <a:buNone/>
              <a:defRPr/>
            </a:lvl4pPr>
            <a:lvl5pPr lvl="4" algn="r" rtl="0">
              <a:lnSpc>
                <a:spcPct val="100000"/>
              </a:lnSpc>
              <a:spcBef>
                <a:spcPts val="3200"/>
              </a:spcBef>
              <a:spcAft>
                <a:spcPts val="0"/>
              </a:spcAft>
              <a:buSzPts val="1400"/>
              <a:buNone/>
              <a:defRPr/>
            </a:lvl5pPr>
            <a:lvl6pPr lvl="5" algn="r" rtl="0">
              <a:lnSpc>
                <a:spcPct val="100000"/>
              </a:lnSpc>
              <a:spcBef>
                <a:spcPts val="3200"/>
              </a:spcBef>
              <a:spcAft>
                <a:spcPts val="0"/>
              </a:spcAft>
              <a:buSzPts val="1400"/>
              <a:buNone/>
              <a:defRPr/>
            </a:lvl6pPr>
            <a:lvl7pPr lvl="6" algn="r" rtl="0">
              <a:lnSpc>
                <a:spcPct val="100000"/>
              </a:lnSpc>
              <a:spcBef>
                <a:spcPts val="3200"/>
              </a:spcBef>
              <a:spcAft>
                <a:spcPts val="0"/>
              </a:spcAft>
              <a:buSzPts val="1400"/>
              <a:buNone/>
              <a:defRPr/>
            </a:lvl7pPr>
            <a:lvl8pPr lvl="7" algn="r" rtl="0">
              <a:lnSpc>
                <a:spcPct val="100000"/>
              </a:lnSpc>
              <a:spcBef>
                <a:spcPts val="3200"/>
              </a:spcBef>
              <a:spcAft>
                <a:spcPts val="0"/>
              </a:spcAft>
              <a:buSzPts val="1400"/>
              <a:buNone/>
              <a:defRPr/>
            </a:lvl8pPr>
            <a:lvl9pPr lvl="8" algn="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4030902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0ECE30-731D-ACCB-A7C4-BF2E0779242A}"/>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DEA5996-7023-993F-1B69-20512589D31A}"/>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922F025-B187-BEB0-5D9A-C1F6313D5952}"/>
              </a:ext>
            </a:extLst>
          </p:cNvPr>
          <p:cNvSpPr>
            <a:spLocks noGrp="1"/>
          </p:cNvSpPr>
          <p:nvPr>
            <p:ph type="dt" sz="half" idx="10"/>
          </p:nvPr>
        </p:nvSpPr>
        <p:spPr/>
        <p:txBody>
          <a:bodyPr/>
          <a:lstStyle/>
          <a:p>
            <a:fld id="{A88B576D-462E-4277-BBA7-66661D608F26}" type="datetimeFigureOut">
              <a:rPr lang="en-US" smtClean="0"/>
              <a:t>8/20/2025</a:t>
            </a:fld>
            <a:endParaRPr lang="en-US"/>
          </a:p>
        </p:txBody>
      </p:sp>
      <p:sp>
        <p:nvSpPr>
          <p:cNvPr id="5" name="Footer Placeholder 4">
            <a:extLst>
              <a:ext uri="{FF2B5EF4-FFF2-40B4-BE49-F238E27FC236}">
                <a16:creationId xmlns:a16="http://schemas.microsoft.com/office/drawing/2014/main" xmlns="" id="{305B81A9-6180-2936-38FC-B6F13D127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7E7136-F5F6-F9DF-104F-25CF846F3A08}"/>
              </a:ext>
            </a:extLst>
          </p:cNvPr>
          <p:cNvSpPr>
            <a:spLocks noGrp="1"/>
          </p:cNvSpPr>
          <p:nvPr>
            <p:ph type="sldNum" sz="quarter" idx="12"/>
          </p:nvPr>
        </p:nvSpPr>
        <p:spPr/>
        <p:txBody>
          <a:bodyPr/>
          <a:lstStyle/>
          <a:p>
            <a:fld id="{5CB513CD-F163-4DAC-989A-CCF5B3131F1C}" type="slidenum">
              <a:rPr lang="en-US" smtClean="0"/>
              <a:t>‹#›</a:t>
            </a:fld>
            <a:endParaRPr lang="en-US"/>
          </a:p>
        </p:txBody>
      </p:sp>
    </p:spTree>
    <p:extLst>
      <p:ext uri="{BB962C8B-B14F-4D97-AF65-F5344CB8AC3E}">
        <p14:creationId xmlns:p14="http://schemas.microsoft.com/office/powerpoint/2010/main" val="3432782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544F13-EE9B-78C5-0B64-2EEB0C8ED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A2FEB6-2C17-8351-EBE3-9996656D82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D07FE84-F140-A40B-FF03-021FC2E430B4}"/>
              </a:ext>
            </a:extLst>
          </p:cNvPr>
          <p:cNvSpPr>
            <a:spLocks noGrp="1"/>
          </p:cNvSpPr>
          <p:nvPr>
            <p:ph type="dt" sz="half" idx="10"/>
          </p:nvPr>
        </p:nvSpPr>
        <p:spPr/>
        <p:txBody>
          <a:bodyPr/>
          <a:lstStyle/>
          <a:p>
            <a:fld id="{A88B576D-462E-4277-BBA7-66661D608F26}" type="datetimeFigureOut">
              <a:rPr lang="en-US" smtClean="0"/>
              <a:t>8/20/2025</a:t>
            </a:fld>
            <a:endParaRPr lang="en-US"/>
          </a:p>
        </p:txBody>
      </p:sp>
      <p:sp>
        <p:nvSpPr>
          <p:cNvPr id="5" name="Footer Placeholder 4">
            <a:extLst>
              <a:ext uri="{FF2B5EF4-FFF2-40B4-BE49-F238E27FC236}">
                <a16:creationId xmlns:a16="http://schemas.microsoft.com/office/drawing/2014/main" xmlns="" id="{64EBA647-298D-A75F-EC44-E449086EF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94E321-3577-4D0B-6B7E-D447C725472D}"/>
              </a:ext>
            </a:extLst>
          </p:cNvPr>
          <p:cNvSpPr>
            <a:spLocks noGrp="1"/>
          </p:cNvSpPr>
          <p:nvPr>
            <p:ph type="sldNum" sz="quarter" idx="12"/>
          </p:nvPr>
        </p:nvSpPr>
        <p:spPr/>
        <p:txBody>
          <a:bodyPr/>
          <a:lstStyle/>
          <a:p>
            <a:fld id="{5CB513CD-F163-4DAC-989A-CCF5B3131F1C}" type="slidenum">
              <a:rPr lang="en-US" smtClean="0"/>
              <a:t>‹#›</a:t>
            </a:fld>
            <a:endParaRPr lang="en-US"/>
          </a:p>
        </p:txBody>
      </p:sp>
    </p:spTree>
    <p:extLst>
      <p:ext uri="{BB962C8B-B14F-4D97-AF65-F5344CB8AC3E}">
        <p14:creationId xmlns:p14="http://schemas.microsoft.com/office/powerpoint/2010/main" val="1216395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DD11D4-197E-F7DC-BDD6-8BDFF3EF73CE}"/>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0D4DB1-F51E-8938-576F-032355815BC8}"/>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0D96A38-6233-A746-59C6-265B1BD6DF06}"/>
              </a:ext>
            </a:extLst>
          </p:cNvPr>
          <p:cNvSpPr>
            <a:spLocks noGrp="1"/>
          </p:cNvSpPr>
          <p:nvPr>
            <p:ph type="dt" sz="half" idx="10"/>
          </p:nvPr>
        </p:nvSpPr>
        <p:spPr/>
        <p:txBody>
          <a:bodyPr/>
          <a:lstStyle/>
          <a:p>
            <a:fld id="{A88B576D-462E-4277-BBA7-66661D608F26}" type="datetimeFigureOut">
              <a:rPr lang="en-US" smtClean="0"/>
              <a:t>8/20/2025</a:t>
            </a:fld>
            <a:endParaRPr lang="en-US"/>
          </a:p>
        </p:txBody>
      </p:sp>
      <p:sp>
        <p:nvSpPr>
          <p:cNvPr id="5" name="Footer Placeholder 4">
            <a:extLst>
              <a:ext uri="{FF2B5EF4-FFF2-40B4-BE49-F238E27FC236}">
                <a16:creationId xmlns:a16="http://schemas.microsoft.com/office/drawing/2014/main" xmlns="" id="{0A753367-C394-9F6D-BA74-8CB8D50F1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763F31-1952-0E14-B720-937A181B93F3}"/>
              </a:ext>
            </a:extLst>
          </p:cNvPr>
          <p:cNvSpPr>
            <a:spLocks noGrp="1"/>
          </p:cNvSpPr>
          <p:nvPr>
            <p:ph type="sldNum" sz="quarter" idx="12"/>
          </p:nvPr>
        </p:nvSpPr>
        <p:spPr/>
        <p:txBody>
          <a:bodyPr/>
          <a:lstStyle/>
          <a:p>
            <a:fld id="{5CB513CD-F163-4DAC-989A-CCF5B3131F1C}" type="slidenum">
              <a:rPr lang="en-US" smtClean="0"/>
              <a:t>‹#›</a:t>
            </a:fld>
            <a:endParaRPr lang="en-US"/>
          </a:p>
        </p:txBody>
      </p:sp>
    </p:spTree>
    <p:extLst>
      <p:ext uri="{BB962C8B-B14F-4D97-AF65-F5344CB8AC3E}">
        <p14:creationId xmlns:p14="http://schemas.microsoft.com/office/powerpoint/2010/main" val="2312096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60E83-33BB-8376-EC29-5A2BF8467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DA67872-37DD-6EB2-8660-EBA9230A7847}"/>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364663B-8C87-EFF9-B790-F63AD47E8F22}"/>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85B79B8-C76A-4200-4001-C13845EE57F9}"/>
              </a:ext>
            </a:extLst>
          </p:cNvPr>
          <p:cNvSpPr>
            <a:spLocks noGrp="1"/>
          </p:cNvSpPr>
          <p:nvPr>
            <p:ph type="dt" sz="half" idx="10"/>
          </p:nvPr>
        </p:nvSpPr>
        <p:spPr/>
        <p:txBody>
          <a:bodyPr/>
          <a:lstStyle/>
          <a:p>
            <a:fld id="{A88B576D-462E-4277-BBA7-66661D608F26}" type="datetimeFigureOut">
              <a:rPr lang="en-US" smtClean="0"/>
              <a:t>8/20/2025</a:t>
            </a:fld>
            <a:endParaRPr lang="en-US"/>
          </a:p>
        </p:txBody>
      </p:sp>
      <p:sp>
        <p:nvSpPr>
          <p:cNvPr id="6" name="Footer Placeholder 5">
            <a:extLst>
              <a:ext uri="{FF2B5EF4-FFF2-40B4-BE49-F238E27FC236}">
                <a16:creationId xmlns:a16="http://schemas.microsoft.com/office/drawing/2014/main" xmlns="" id="{86728658-13A9-33DB-56F5-C80810072D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12F4A27-B704-497A-2804-580A5770337F}"/>
              </a:ext>
            </a:extLst>
          </p:cNvPr>
          <p:cNvSpPr>
            <a:spLocks noGrp="1"/>
          </p:cNvSpPr>
          <p:nvPr>
            <p:ph type="sldNum" sz="quarter" idx="12"/>
          </p:nvPr>
        </p:nvSpPr>
        <p:spPr/>
        <p:txBody>
          <a:bodyPr/>
          <a:lstStyle/>
          <a:p>
            <a:fld id="{5CB513CD-F163-4DAC-989A-CCF5B3131F1C}" type="slidenum">
              <a:rPr lang="en-US" smtClean="0"/>
              <a:t>‹#›</a:t>
            </a:fld>
            <a:endParaRPr lang="en-US"/>
          </a:p>
        </p:txBody>
      </p:sp>
    </p:spTree>
    <p:extLst>
      <p:ext uri="{BB962C8B-B14F-4D97-AF65-F5344CB8AC3E}">
        <p14:creationId xmlns:p14="http://schemas.microsoft.com/office/powerpoint/2010/main" val="4167073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D8E71-9C5F-E768-F171-651A44965C3D}"/>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E50C7E7-683D-063D-3770-3D2450DB8ECB}"/>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A27EAF-B761-65F0-2800-B7AA2E064317}"/>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435FC7A-03A3-4DEF-B438-AAC700BDBC2D}"/>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273E69C-4223-993B-6E2B-14BE0C75C7C1}"/>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A29612A-FDEF-56B2-2C3F-D2DFB3E83C46}"/>
              </a:ext>
            </a:extLst>
          </p:cNvPr>
          <p:cNvSpPr>
            <a:spLocks noGrp="1"/>
          </p:cNvSpPr>
          <p:nvPr>
            <p:ph type="dt" sz="half" idx="10"/>
          </p:nvPr>
        </p:nvSpPr>
        <p:spPr/>
        <p:txBody>
          <a:bodyPr/>
          <a:lstStyle/>
          <a:p>
            <a:fld id="{A88B576D-462E-4277-BBA7-66661D608F26}" type="datetimeFigureOut">
              <a:rPr lang="en-US" smtClean="0"/>
              <a:t>8/20/2025</a:t>
            </a:fld>
            <a:endParaRPr lang="en-US"/>
          </a:p>
        </p:txBody>
      </p:sp>
      <p:sp>
        <p:nvSpPr>
          <p:cNvPr id="8" name="Footer Placeholder 7">
            <a:extLst>
              <a:ext uri="{FF2B5EF4-FFF2-40B4-BE49-F238E27FC236}">
                <a16:creationId xmlns:a16="http://schemas.microsoft.com/office/drawing/2014/main" xmlns="" id="{8B9CC033-F2CC-6AAC-E2A8-953EF1D534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E8BC843-AF66-CEE3-632B-90C46C4B3ECF}"/>
              </a:ext>
            </a:extLst>
          </p:cNvPr>
          <p:cNvSpPr>
            <a:spLocks noGrp="1"/>
          </p:cNvSpPr>
          <p:nvPr>
            <p:ph type="sldNum" sz="quarter" idx="12"/>
          </p:nvPr>
        </p:nvSpPr>
        <p:spPr/>
        <p:txBody>
          <a:bodyPr/>
          <a:lstStyle/>
          <a:p>
            <a:fld id="{5CB513CD-F163-4DAC-989A-CCF5B3131F1C}" type="slidenum">
              <a:rPr lang="en-US" smtClean="0"/>
              <a:t>‹#›</a:t>
            </a:fld>
            <a:endParaRPr lang="en-US"/>
          </a:p>
        </p:txBody>
      </p:sp>
    </p:spTree>
    <p:extLst>
      <p:ext uri="{BB962C8B-B14F-4D97-AF65-F5344CB8AC3E}">
        <p14:creationId xmlns:p14="http://schemas.microsoft.com/office/powerpoint/2010/main" val="2619082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560B0-658A-7A8B-2CAC-DCEF00486C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B073CF8-D93B-9D49-B7FF-28D11849188C}"/>
              </a:ext>
            </a:extLst>
          </p:cNvPr>
          <p:cNvSpPr>
            <a:spLocks noGrp="1"/>
          </p:cNvSpPr>
          <p:nvPr>
            <p:ph type="dt" sz="half" idx="10"/>
          </p:nvPr>
        </p:nvSpPr>
        <p:spPr/>
        <p:txBody>
          <a:bodyPr/>
          <a:lstStyle/>
          <a:p>
            <a:fld id="{A88B576D-462E-4277-BBA7-66661D608F26}" type="datetimeFigureOut">
              <a:rPr lang="en-US" smtClean="0"/>
              <a:t>8/20/2025</a:t>
            </a:fld>
            <a:endParaRPr lang="en-US"/>
          </a:p>
        </p:txBody>
      </p:sp>
      <p:sp>
        <p:nvSpPr>
          <p:cNvPr id="4" name="Footer Placeholder 3">
            <a:extLst>
              <a:ext uri="{FF2B5EF4-FFF2-40B4-BE49-F238E27FC236}">
                <a16:creationId xmlns:a16="http://schemas.microsoft.com/office/drawing/2014/main" xmlns="" id="{72B9C82F-2484-6CFC-DDD2-73D63AACA5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33715F4-BA06-21B6-565B-3CCCE9DD805B}"/>
              </a:ext>
            </a:extLst>
          </p:cNvPr>
          <p:cNvSpPr>
            <a:spLocks noGrp="1"/>
          </p:cNvSpPr>
          <p:nvPr>
            <p:ph type="sldNum" sz="quarter" idx="12"/>
          </p:nvPr>
        </p:nvSpPr>
        <p:spPr/>
        <p:txBody>
          <a:bodyPr/>
          <a:lstStyle/>
          <a:p>
            <a:fld id="{5CB513CD-F163-4DAC-989A-CCF5B3131F1C}" type="slidenum">
              <a:rPr lang="en-US" smtClean="0"/>
              <a:t>‹#›</a:t>
            </a:fld>
            <a:endParaRPr lang="en-US"/>
          </a:p>
        </p:txBody>
      </p:sp>
    </p:spTree>
    <p:extLst>
      <p:ext uri="{BB962C8B-B14F-4D97-AF65-F5344CB8AC3E}">
        <p14:creationId xmlns:p14="http://schemas.microsoft.com/office/powerpoint/2010/main" val="671641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08B93E-B0D8-34EE-8460-5A773A59C48E}"/>
              </a:ext>
            </a:extLst>
          </p:cNvPr>
          <p:cNvSpPr>
            <a:spLocks noGrp="1"/>
          </p:cNvSpPr>
          <p:nvPr>
            <p:ph type="dt" sz="half" idx="10"/>
          </p:nvPr>
        </p:nvSpPr>
        <p:spPr/>
        <p:txBody>
          <a:bodyPr/>
          <a:lstStyle/>
          <a:p>
            <a:fld id="{A88B576D-462E-4277-BBA7-66661D608F26}" type="datetimeFigureOut">
              <a:rPr lang="en-US" smtClean="0"/>
              <a:t>8/20/2025</a:t>
            </a:fld>
            <a:endParaRPr lang="en-US"/>
          </a:p>
        </p:txBody>
      </p:sp>
      <p:sp>
        <p:nvSpPr>
          <p:cNvPr id="3" name="Footer Placeholder 2">
            <a:extLst>
              <a:ext uri="{FF2B5EF4-FFF2-40B4-BE49-F238E27FC236}">
                <a16:creationId xmlns:a16="http://schemas.microsoft.com/office/drawing/2014/main" xmlns="" id="{99912054-9B0C-9069-F57B-ACBB08D7B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BD25497-D537-C412-77FF-4CA66A9DC8FC}"/>
              </a:ext>
            </a:extLst>
          </p:cNvPr>
          <p:cNvSpPr>
            <a:spLocks noGrp="1"/>
          </p:cNvSpPr>
          <p:nvPr>
            <p:ph type="sldNum" sz="quarter" idx="12"/>
          </p:nvPr>
        </p:nvSpPr>
        <p:spPr/>
        <p:txBody>
          <a:bodyPr/>
          <a:lstStyle/>
          <a:p>
            <a:fld id="{5CB513CD-F163-4DAC-989A-CCF5B3131F1C}" type="slidenum">
              <a:rPr lang="en-US" smtClean="0"/>
              <a:t>‹#›</a:t>
            </a:fld>
            <a:endParaRPr lang="en-US"/>
          </a:p>
        </p:txBody>
      </p:sp>
    </p:spTree>
    <p:extLst>
      <p:ext uri="{BB962C8B-B14F-4D97-AF65-F5344CB8AC3E}">
        <p14:creationId xmlns:p14="http://schemas.microsoft.com/office/powerpoint/2010/main" val="2174256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01535B-8B42-8E25-76FC-5EA93F655057}"/>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2F83155-737A-BD1E-87DD-D0F9FCD9AC50}"/>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F9B0389-92F8-CAEA-B737-6642E9052FEE}"/>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5515D8-FFE1-E918-7DB7-FC1161DF9564}"/>
              </a:ext>
            </a:extLst>
          </p:cNvPr>
          <p:cNvSpPr>
            <a:spLocks noGrp="1"/>
          </p:cNvSpPr>
          <p:nvPr>
            <p:ph type="dt" sz="half" idx="10"/>
          </p:nvPr>
        </p:nvSpPr>
        <p:spPr/>
        <p:txBody>
          <a:bodyPr/>
          <a:lstStyle/>
          <a:p>
            <a:fld id="{A88B576D-462E-4277-BBA7-66661D608F26}" type="datetimeFigureOut">
              <a:rPr lang="en-US" smtClean="0"/>
              <a:t>8/20/2025</a:t>
            </a:fld>
            <a:endParaRPr lang="en-US"/>
          </a:p>
        </p:txBody>
      </p:sp>
      <p:sp>
        <p:nvSpPr>
          <p:cNvPr id="6" name="Footer Placeholder 5">
            <a:extLst>
              <a:ext uri="{FF2B5EF4-FFF2-40B4-BE49-F238E27FC236}">
                <a16:creationId xmlns:a16="http://schemas.microsoft.com/office/drawing/2014/main" xmlns="" id="{1A2004DF-FA6D-D6F2-2DB4-C51D927578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26DE33-0A83-6B5B-1E44-A35F1CD11FE3}"/>
              </a:ext>
            </a:extLst>
          </p:cNvPr>
          <p:cNvSpPr>
            <a:spLocks noGrp="1"/>
          </p:cNvSpPr>
          <p:nvPr>
            <p:ph type="sldNum" sz="quarter" idx="12"/>
          </p:nvPr>
        </p:nvSpPr>
        <p:spPr/>
        <p:txBody>
          <a:bodyPr/>
          <a:lstStyle/>
          <a:p>
            <a:fld id="{5CB513CD-F163-4DAC-989A-CCF5B3131F1C}" type="slidenum">
              <a:rPr lang="en-US" smtClean="0"/>
              <a:t>‹#›</a:t>
            </a:fld>
            <a:endParaRPr lang="en-US"/>
          </a:p>
        </p:txBody>
      </p:sp>
    </p:spTree>
    <p:extLst>
      <p:ext uri="{BB962C8B-B14F-4D97-AF65-F5344CB8AC3E}">
        <p14:creationId xmlns:p14="http://schemas.microsoft.com/office/powerpoint/2010/main" val="220471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6B6270-EA5E-39DE-6F9A-5F1889DA014C}"/>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8B863D1-585B-2D84-5C82-DA5F9EF8F9EF}"/>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8E80A56-CF3F-EA00-BA7E-18996F2669DA}"/>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C0AF28-666F-62A6-2E55-EC275FA73288}"/>
              </a:ext>
            </a:extLst>
          </p:cNvPr>
          <p:cNvSpPr>
            <a:spLocks noGrp="1"/>
          </p:cNvSpPr>
          <p:nvPr>
            <p:ph type="dt" sz="half" idx="10"/>
          </p:nvPr>
        </p:nvSpPr>
        <p:spPr/>
        <p:txBody>
          <a:bodyPr/>
          <a:lstStyle/>
          <a:p>
            <a:fld id="{A88B576D-462E-4277-BBA7-66661D608F26}" type="datetimeFigureOut">
              <a:rPr lang="en-US" smtClean="0"/>
              <a:t>8/20/2025</a:t>
            </a:fld>
            <a:endParaRPr lang="en-US"/>
          </a:p>
        </p:txBody>
      </p:sp>
      <p:sp>
        <p:nvSpPr>
          <p:cNvPr id="6" name="Footer Placeholder 5">
            <a:extLst>
              <a:ext uri="{FF2B5EF4-FFF2-40B4-BE49-F238E27FC236}">
                <a16:creationId xmlns:a16="http://schemas.microsoft.com/office/drawing/2014/main" xmlns="" id="{81F154B6-086F-CD9F-F6BD-D7E13FBEDA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C6869E2-24EF-0287-331E-A44A27B781B9}"/>
              </a:ext>
            </a:extLst>
          </p:cNvPr>
          <p:cNvSpPr>
            <a:spLocks noGrp="1"/>
          </p:cNvSpPr>
          <p:nvPr>
            <p:ph type="sldNum" sz="quarter" idx="12"/>
          </p:nvPr>
        </p:nvSpPr>
        <p:spPr/>
        <p:txBody>
          <a:bodyPr/>
          <a:lstStyle/>
          <a:p>
            <a:fld id="{5CB513CD-F163-4DAC-989A-CCF5B3131F1C}" type="slidenum">
              <a:rPr lang="en-US" smtClean="0"/>
              <a:t>‹#›</a:t>
            </a:fld>
            <a:endParaRPr lang="en-US"/>
          </a:p>
        </p:txBody>
      </p:sp>
    </p:spTree>
    <p:extLst>
      <p:ext uri="{BB962C8B-B14F-4D97-AF65-F5344CB8AC3E}">
        <p14:creationId xmlns:p14="http://schemas.microsoft.com/office/powerpoint/2010/main" val="979028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171-D54A-0728-A651-18C9A115AB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74DAAF-CAC5-B577-6B1E-7E575289E7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560D524-F6DB-6516-D962-08B30EC249D4}"/>
              </a:ext>
            </a:extLst>
          </p:cNvPr>
          <p:cNvSpPr>
            <a:spLocks noGrp="1"/>
          </p:cNvSpPr>
          <p:nvPr>
            <p:ph type="dt" sz="half" idx="10"/>
          </p:nvPr>
        </p:nvSpPr>
        <p:spPr/>
        <p:txBody>
          <a:bodyPr/>
          <a:lstStyle/>
          <a:p>
            <a:fld id="{A88B576D-462E-4277-BBA7-66661D608F26}" type="datetimeFigureOut">
              <a:rPr lang="en-US" smtClean="0"/>
              <a:t>8/20/2025</a:t>
            </a:fld>
            <a:endParaRPr lang="en-US"/>
          </a:p>
        </p:txBody>
      </p:sp>
      <p:sp>
        <p:nvSpPr>
          <p:cNvPr id="5" name="Footer Placeholder 4">
            <a:extLst>
              <a:ext uri="{FF2B5EF4-FFF2-40B4-BE49-F238E27FC236}">
                <a16:creationId xmlns:a16="http://schemas.microsoft.com/office/drawing/2014/main" xmlns="" id="{DB0C2805-84A0-2C19-5946-DA7BA1B76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20A1EA-9F33-7298-EE6B-DB1151CF4205}"/>
              </a:ext>
            </a:extLst>
          </p:cNvPr>
          <p:cNvSpPr>
            <a:spLocks noGrp="1"/>
          </p:cNvSpPr>
          <p:nvPr>
            <p:ph type="sldNum" sz="quarter" idx="12"/>
          </p:nvPr>
        </p:nvSpPr>
        <p:spPr/>
        <p:txBody>
          <a:bodyPr/>
          <a:lstStyle/>
          <a:p>
            <a:fld id="{5CB513CD-F163-4DAC-989A-CCF5B3131F1C}" type="slidenum">
              <a:rPr lang="en-US" smtClean="0"/>
              <a:t>‹#›</a:t>
            </a:fld>
            <a:endParaRPr lang="en-US"/>
          </a:p>
        </p:txBody>
      </p:sp>
    </p:spTree>
    <p:extLst>
      <p:ext uri="{BB962C8B-B14F-4D97-AF65-F5344CB8AC3E}">
        <p14:creationId xmlns:p14="http://schemas.microsoft.com/office/powerpoint/2010/main" val="163839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660517E-464E-9AE8-77B1-D7324C831705}"/>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E75F399-41BB-4E0B-A38C-D0111D5A4427}"/>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9454AF-4509-7124-2D61-2F63D45B96F1}"/>
              </a:ext>
            </a:extLst>
          </p:cNvPr>
          <p:cNvSpPr>
            <a:spLocks noGrp="1"/>
          </p:cNvSpPr>
          <p:nvPr>
            <p:ph type="dt" sz="half" idx="10"/>
          </p:nvPr>
        </p:nvSpPr>
        <p:spPr/>
        <p:txBody>
          <a:bodyPr/>
          <a:lstStyle/>
          <a:p>
            <a:fld id="{A88B576D-462E-4277-BBA7-66661D608F26}" type="datetimeFigureOut">
              <a:rPr lang="en-US" smtClean="0"/>
              <a:t>8/20/2025</a:t>
            </a:fld>
            <a:endParaRPr lang="en-US"/>
          </a:p>
        </p:txBody>
      </p:sp>
      <p:sp>
        <p:nvSpPr>
          <p:cNvPr id="5" name="Footer Placeholder 4">
            <a:extLst>
              <a:ext uri="{FF2B5EF4-FFF2-40B4-BE49-F238E27FC236}">
                <a16:creationId xmlns:a16="http://schemas.microsoft.com/office/drawing/2014/main" xmlns="" id="{AD3257C7-2DC8-1FFD-6BAC-6A213E612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BC681C-F0B4-BD8C-39DB-98DC06A2A0EB}"/>
              </a:ext>
            </a:extLst>
          </p:cNvPr>
          <p:cNvSpPr>
            <a:spLocks noGrp="1"/>
          </p:cNvSpPr>
          <p:nvPr>
            <p:ph type="sldNum" sz="quarter" idx="12"/>
          </p:nvPr>
        </p:nvSpPr>
        <p:spPr/>
        <p:txBody>
          <a:bodyPr/>
          <a:lstStyle/>
          <a:p>
            <a:fld id="{5CB513CD-F163-4DAC-989A-CCF5B3131F1C}" type="slidenum">
              <a:rPr lang="en-US" smtClean="0"/>
              <a:t>‹#›</a:t>
            </a:fld>
            <a:endParaRPr lang="en-US"/>
          </a:p>
        </p:txBody>
      </p:sp>
    </p:spTree>
    <p:extLst>
      <p:ext uri="{BB962C8B-B14F-4D97-AF65-F5344CB8AC3E}">
        <p14:creationId xmlns:p14="http://schemas.microsoft.com/office/powerpoint/2010/main" val="602518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1679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27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8628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175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646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080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3632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4805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9174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961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4614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10" name="Google Shape;10;p2"/>
          <p:cNvSpPr/>
          <p:nvPr/>
        </p:nvSpPr>
        <p:spPr>
          <a:xfrm>
            <a:off x="-16321849" y="4984194"/>
            <a:ext cx="40625214" cy="13932124"/>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1" name="Google Shape;11;p2"/>
          <p:cNvPicPr preferRelativeResize="0"/>
          <p:nvPr/>
        </p:nvPicPr>
        <p:blipFill rotWithShape="1">
          <a:blip r:embed="rId3">
            <a:alphaModFix amt="40000"/>
          </a:blip>
          <a:srcRect t="54275"/>
          <a:stretch/>
        </p:blipFill>
        <p:spPr>
          <a:xfrm>
            <a:off x="-1591400" y="5404150"/>
            <a:ext cx="20262720" cy="5211600"/>
          </a:xfrm>
          <a:prstGeom prst="rect">
            <a:avLst/>
          </a:prstGeom>
          <a:noFill/>
          <a:ln>
            <a:noFill/>
          </a:ln>
        </p:spPr>
      </p:pic>
      <p:pic>
        <p:nvPicPr>
          <p:cNvPr id="12" name="Google Shape;12;p2"/>
          <p:cNvPicPr preferRelativeResize="0"/>
          <p:nvPr/>
        </p:nvPicPr>
        <p:blipFill>
          <a:blip r:embed="rId4">
            <a:alphaModFix amt="38000"/>
          </a:blip>
          <a:stretch>
            <a:fillRect/>
          </a:stretch>
        </p:blipFill>
        <p:spPr>
          <a:xfrm rot="-9408632" flipH="1">
            <a:off x="9050652" y="-2362401"/>
            <a:ext cx="14605200" cy="7502294"/>
          </a:xfrm>
          <a:prstGeom prst="rect">
            <a:avLst/>
          </a:prstGeom>
          <a:noFill/>
          <a:ln>
            <a:noFill/>
          </a:ln>
        </p:spPr>
      </p:pic>
      <p:sp>
        <p:nvSpPr>
          <p:cNvPr id="13" name="Google Shape;13;p2"/>
          <p:cNvSpPr txBox="1">
            <a:spLocks noGrp="1"/>
          </p:cNvSpPr>
          <p:nvPr>
            <p:ph type="ctrTitle"/>
          </p:nvPr>
        </p:nvSpPr>
        <p:spPr>
          <a:xfrm>
            <a:off x="1357900" y="1078800"/>
            <a:ext cx="11055600" cy="4791600"/>
          </a:xfrm>
          <a:prstGeom prst="rect">
            <a:avLst/>
          </a:prstGeom>
        </p:spPr>
        <p:txBody>
          <a:bodyPr spcFirstLastPara="1" wrap="square" lIns="91425" tIns="91425" rIns="91425" bIns="91425" anchor="t" anchorCtr="0">
            <a:noAutofit/>
          </a:bodyPr>
          <a:lstStyle>
            <a:lvl1pPr lvl="0" algn="l">
              <a:spcBef>
                <a:spcPts val="0"/>
              </a:spcBef>
              <a:spcAft>
                <a:spcPts val="0"/>
              </a:spcAft>
              <a:buClr>
                <a:schemeClr val="lt2"/>
              </a:buClr>
              <a:buSzPts val="5200"/>
              <a:buNone/>
              <a:defRPr sz="10400" b="0">
                <a:solidFill>
                  <a:schemeClr val="lt2"/>
                </a:solidFill>
                <a:latin typeface="Epilogue"/>
                <a:ea typeface="Epilogue"/>
                <a:cs typeface="Epilogue"/>
                <a:sym typeface="Epilogue"/>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14" name="Google Shape;14;p2"/>
          <p:cNvSpPr txBox="1">
            <a:spLocks noGrp="1"/>
          </p:cNvSpPr>
          <p:nvPr>
            <p:ph type="subTitle" idx="1"/>
          </p:nvPr>
        </p:nvSpPr>
        <p:spPr>
          <a:xfrm>
            <a:off x="1426200" y="5870400"/>
            <a:ext cx="7386000" cy="877800"/>
          </a:xfrm>
          <a:prstGeom prst="rect">
            <a:avLst/>
          </a:prstGeom>
          <a:gradFill>
            <a:gsLst>
              <a:gs pos="0">
                <a:schemeClr val="dk1"/>
              </a:gs>
              <a:gs pos="28000">
                <a:schemeClr val="dk1"/>
              </a:gs>
              <a:gs pos="70000">
                <a:schemeClr val="lt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400"/>
              <a:buNone/>
              <a:defRPr sz="3200">
                <a:solidFill>
                  <a:schemeClr val="lt2"/>
                </a:solidFill>
              </a:defRPr>
            </a:lvl1pPr>
            <a:lvl2pPr lvl="1" algn="ctr">
              <a:lnSpc>
                <a:spcPct val="100000"/>
              </a:lnSpc>
              <a:spcBef>
                <a:spcPts val="0"/>
              </a:spcBef>
              <a:spcAft>
                <a:spcPts val="0"/>
              </a:spcAft>
              <a:buClr>
                <a:schemeClr val="lt2"/>
              </a:buClr>
              <a:buSzPts val="1800"/>
              <a:buNone/>
              <a:defRPr sz="3600">
                <a:solidFill>
                  <a:schemeClr val="lt2"/>
                </a:solidFill>
              </a:defRPr>
            </a:lvl2pPr>
            <a:lvl3pPr lvl="2" algn="ctr">
              <a:lnSpc>
                <a:spcPct val="100000"/>
              </a:lnSpc>
              <a:spcBef>
                <a:spcPts val="0"/>
              </a:spcBef>
              <a:spcAft>
                <a:spcPts val="0"/>
              </a:spcAft>
              <a:buClr>
                <a:schemeClr val="lt2"/>
              </a:buClr>
              <a:buSzPts val="1800"/>
              <a:buNone/>
              <a:defRPr sz="3600">
                <a:solidFill>
                  <a:schemeClr val="lt2"/>
                </a:solidFill>
              </a:defRPr>
            </a:lvl3pPr>
            <a:lvl4pPr lvl="3" algn="ctr">
              <a:lnSpc>
                <a:spcPct val="100000"/>
              </a:lnSpc>
              <a:spcBef>
                <a:spcPts val="0"/>
              </a:spcBef>
              <a:spcAft>
                <a:spcPts val="0"/>
              </a:spcAft>
              <a:buClr>
                <a:schemeClr val="lt2"/>
              </a:buClr>
              <a:buSzPts val="1800"/>
              <a:buNone/>
              <a:defRPr sz="3600">
                <a:solidFill>
                  <a:schemeClr val="lt2"/>
                </a:solidFill>
              </a:defRPr>
            </a:lvl4pPr>
            <a:lvl5pPr lvl="4" algn="ctr">
              <a:lnSpc>
                <a:spcPct val="100000"/>
              </a:lnSpc>
              <a:spcBef>
                <a:spcPts val="0"/>
              </a:spcBef>
              <a:spcAft>
                <a:spcPts val="0"/>
              </a:spcAft>
              <a:buClr>
                <a:schemeClr val="lt2"/>
              </a:buClr>
              <a:buSzPts val="1800"/>
              <a:buNone/>
              <a:defRPr sz="3600">
                <a:solidFill>
                  <a:schemeClr val="lt2"/>
                </a:solidFill>
              </a:defRPr>
            </a:lvl5pPr>
            <a:lvl6pPr lvl="5" algn="ctr">
              <a:lnSpc>
                <a:spcPct val="100000"/>
              </a:lnSpc>
              <a:spcBef>
                <a:spcPts val="0"/>
              </a:spcBef>
              <a:spcAft>
                <a:spcPts val="0"/>
              </a:spcAft>
              <a:buClr>
                <a:schemeClr val="lt2"/>
              </a:buClr>
              <a:buSzPts val="1800"/>
              <a:buNone/>
              <a:defRPr sz="3600">
                <a:solidFill>
                  <a:schemeClr val="lt2"/>
                </a:solidFill>
              </a:defRPr>
            </a:lvl6pPr>
            <a:lvl7pPr lvl="6" algn="ctr">
              <a:lnSpc>
                <a:spcPct val="100000"/>
              </a:lnSpc>
              <a:spcBef>
                <a:spcPts val="0"/>
              </a:spcBef>
              <a:spcAft>
                <a:spcPts val="0"/>
              </a:spcAft>
              <a:buClr>
                <a:schemeClr val="lt2"/>
              </a:buClr>
              <a:buSzPts val="1800"/>
              <a:buNone/>
              <a:defRPr sz="3600">
                <a:solidFill>
                  <a:schemeClr val="lt2"/>
                </a:solidFill>
              </a:defRPr>
            </a:lvl7pPr>
            <a:lvl8pPr lvl="7" algn="ctr">
              <a:lnSpc>
                <a:spcPct val="100000"/>
              </a:lnSpc>
              <a:spcBef>
                <a:spcPts val="0"/>
              </a:spcBef>
              <a:spcAft>
                <a:spcPts val="0"/>
              </a:spcAft>
              <a:buClr>
                <a:schemeClr val="lt2"/>
              </a:buClr>
              <a:buSzPts val="1800"/>
              <a:buNone/>
              <a:defRPr sz="3600">
                <a:solidFill>
                  <a:schemeClr val="lt2"/>
                </a:solidFill>
              </a:defRPr>
            </a:lvl8pPr>
            <a:lvl9pPr lvl="8" algn="ctr">
              <a:lnSpc>
                <a:spcPct val="100000"/>
              </a:lnSpc>
              <a:spcBef>
                <a:spcPts val="0"/>
              </a:spcBef>
              <a:spcAft>
                <a:spcPts val="0"/>
              </a:spcAft>
              <a:buClr>
                <a:schemeClr val="lt2"/>
              </a:buClr>
              <a:buSzPts val="1800"/>
              <a:buNone/>
              <a:defRPr sz="3600">
                <a:solidFill>
                  <a:schemeClr val="lt2"/>
                </a:solidFill>
              </a:defRPr>
            </a:lvl9pPr>
          </a:lstStyle>
          <a:p>
            <a:endParaRPr dirty="0"/>
          </a:p>
        </p:txBody>
      </p:sp>
    </p:spTree>
    <p:extLst>
      <p:ext uri="{BB962C8B-B14F-4D97-AF65-F5344CB8AC3E}">
        <p14:creationId xmlns:p14="http://schemas.microsoft.com/office/powerpoint/2010/main" val="455721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17" name="Google Shape;17;p3"/>
          <p:cNvSpPr/>
          <p:nvPr/>
        </p:nvSpPr>
        <p:spPr>
          <a:xfrm>
            <a:off x="7" y="2133106"/>
            <a:ext cx="28706582" cy="9844812"/>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198662"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8" name="Google Shape;18;p3"/>
          <p:cNvPicPr preferRelativeResize="0"/>
          <p:nvPr/>
        </p:nvPicPr>
        <p:blipFill rotWithShape="1">
          <a:blip r:embed="rId3">
            <a:alphaModFix amt="40000"/>
          </a:blip>
          <a:srcRect t="54275"/>
          <a:stretch/>
        </p:blipFill>
        <p:spPr>
          <a:xfrm rot="10800000" flipH="1">
            <a:off x="-1591400" y="-578156"/>
            <a:ext cx="20262720" cy="5211600"/>
          </a:xfrm>
          <a:prstGeom prst="rect">
            <a:avLst/>
          </a:prstGeom>
          <a:noFill/>
          <a:ln>
            <a:noFill/>
          </a:ln>
        </p:spPr>
      </p:pic>
      <p:pic>
        <p:nvPicPr>
          <p:cNvPr id="19" name="Google Shape;19;p3"/>
          <p:cNvPicPr preferRelativeResize="0"/>
          <p:nvPr/>
        </p:nvPicPr>
        <p:blipFill>
          <a:blip r:embed="rId4">
            <a:alphaModFix amt="38000"/>
          </a:blip>
          <a:stretch>
            <a:fillRect/>
          </a:stretch>
        </p:blipFill>
        <p:spPr>
          <a:xfrm rot="-2478368">
            <a:off x="9559202" y="4396852"/>
            <a:ext cx="14605200" cy="7502292"/>
          </a:xfrm>
          <a:prstGeom prst="rect">
            <a:avLst/>
          </a:prstGeom>
          <a:noFill/>
          <a:ln>
            <a:noFill/>
          </a:ln>
        </p:spPr>
      </p:pic>
      <p:pic>
        <p:nvPicPr>
          <p:cNvPr id="20" name="Google Shape;20;p3"/>
          <p:cNvPicPr preferRelativeResize="0"/>
          <p:nvPr/>
        </p:nvPicPr>
        <p:blipFill>
          <a:blip r:embed="rId4">
            <a:alphaModFix amt="38000"/>
          </a:blip>
          <a:stretch>
            <a:fillRect/>
          </a:stretch>
        </p:blipFill>
        <p:spPr>
          <a:xfrm rot="3174380">
            <a:off x="-1497546" y="8969600"/>
            <a:ext cx="14605196" cy="7502292"/>
          </a:xfrm>
          <a:prstGeom prst="rect">
            <a:avLst/>
          </a:prstGeom>
          <a:noFill/>
          <a:ln>
            <a:noFill/>
          </a:ln>
        </p:spPr>
      </p:pic>
      <p:sp>
        <p:nvSpPr>
          <p:cNvPr id="21" name="Google Shape;21;p3"/>
          <p:cNvSpPr txBox="1">
            <a:spLocks noGrp="1"/>
          </p:cNvSpPr>
          <p:nvPr>
            <p:ph type="title"/>
          </p:nvPr>
        </p:nvSpPr>
        <p:spPr>
          <a:xfrm>
            <a:off x="4517400" y="3499100"/>
            <a:ext cx="6100800" cy="21186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10000"/>
            </a:lvl1pPr>
            <a:lvl2pPr lvl="1">
              <a:spcBef>
                <a:spcPts val="0"/>
              </a:spcBef>
              <a:spcAft>
                <a:spcPts val="0"/>
              </a:spcAft>
              <a:buSzPts val="3600"/>
              <a:buNone/>
              <a:defRPr sz="7200"/>
            </a:lvl2pPr>
            <a:lvl3pPr lvl="2">
              <a:spcBef>
                <a:spcPts val="0"/>
              </a:spcBef>
              <a:spcAft>
                <a:spcPts val="0"/>
              </a:spcAft>
              <a:buSzPts val="3600"/>
              <a:buNone/>
              <a:defRPr sz="7200"/>
            </a:lvl3pPr>
            <a:lvl4pPr lvl="3">
              <a:spcBef>
                <a:spcPts val="0"/>
              </a:spcBef>
              <a:spcAft>
                <a:spcPts val="0"/>
              </a:spcAft>
              <a:buSzPts val="3600"/>
              <a:buNone/>
              <a:defRPr sz="7200"/>
            </a:lvl4pPr>
            <a:lvl5pPr lvl="4">
              <a:spcBef>
                <a:spcPts val="0"/>
              </a:spcBef>
              <a:spcAft>
                <a:spcPts val="0"/>
              </a:spcAft>
              <a:buSzPts val="3600"/>
              <a:buNone/>
              <a:defRPr sz="7200"/>
            </a:lvl5pPr>
            <a:lvl6pPr lvl="5">
              <a:spcBef>
                <a:spcPts val="0"/>
              </a:spcBef>
              <a:spcAft>
                <a:spcPts val="0"/>
              </a:spcAft>
              <a:buSzPts val="3600"/>
              <a:buNone/>
              <a:defRPr sz="7200"/>
            </a:lvl6pPr>
            <a:lvl7pPr lvl="6">
              <a:spcBef>
                <a:spcPts val="0"/>
              </a:spcBef>
              <a:spcAft>
                <a:spcPts val="0"/>
              </a:spcAft>
              <a:buSzPts val="3600"/>
              <a:buNone/>
              <a:defRPr sz="7200"/>
            </a:lvl7pPr>
            <a:lvl8pPr lvl="7">
              <a:spcBef>
                <a:spcPts val="0"/>
              </a:spcBef>
              <a:spcAft>
                <a:spcPts val="0"/>
              </a:spcAft>
              <a:buSzPts val="3600"/>
              <a:buNone/>
              <a:defRPr sz="7200"/>
            </a:lvl8pPr>
            <a:lvl9pPr lvl="8">
              <a:spcBef>
                <a:spcPts val="0"/>
              </a:spcBef>
              <a:spcAft>
                <a:spcPts val="0"/>
              </a:spcAft>
              <a:buSzPts val="3600"/>
              <a:buNone/>
              <a:defRPr sz="7200"/>
            </a:lvl9pPr>
          </a:lstStyle>
          <a:p>
            <a:endParaRPr/>
          </a:p>
        </p:txBody>
      </p:sp>
      <p:sp>
        <p:nvSpPr>
          <p:cNvPr id="22" name="Google Shape;22;p3"/>
          <p:cNvSpPr txBox="1">
            <a:spLocks noGrp="1"/>
          </p:cNvSpPr>
          <p:nvPr>
            <p:ph type="title" idx="2" hasCustomPrompt="1"/>
          </p:nvPr>
        </p:nvSpPr>
        <p:spPr>
          <a:xfrm>
            <a:off x="1440000" y="4378498"/>
            <a:ext cx="2503800" cy="153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3" name="Google Shape;23;p3"/>
          <p:cNvSpPr txBox="1">
            <a:spLocks noGrp="1"/>
          </p:cNvSpPr>
          <p:nvPr>
            <p:ph type="subTitle" idx="1"/>
          </p:nvPr>
        </p:nvSpPr>
        <p:spPr>
          <a:xfrm>
            <a:off x="4517400" y="5464900"/>
            <a:ext cx="6100800" cy="1323000"/>
          </a:xfrm>
          <a:prstGeom prst="rect">
            <a:avLst/>
          </a:prstGeom>
          <a:gradFill>
            <a:gsLst>
              <a:gs pos="0">
                <a:schemeClr val="dk1"/>
              </a:gs>
              <a:gs pos="28000">
                <a:schemeClr val="dk1"/>
              </a:gs>
              <a:gs pos="70000">
                <a:schemeClr val="lt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246733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gradFill>
          <a:gsLst>
            <a:gs pos="0">
              <a:schemeClr val="dk1"/>
            </a:gs>
            <a:gs pos="28000">
              <a:schemeClr val="dk1"/>
            </a:gs>
            <a:gs pos="70000">
              <a:schemeClr val="lt1"/>
            </a:gs>
            <a:gs pos="100000">
              <a:schemeClr val="dk2"/>
            </a:gs>
          </a:gsLst>
          <a:lin ang="8099331" scaled="0"/>
        </a:grad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26" name="Google Shape;26;p4"/>
          <p:cNvSpPr/>
          <p:nvPr/>
        </p:nvSpPr>
        <p:spPr>
          <a:xfrm>
            <a:off x="-25499" y="5326201"/>
            <a:ext cx="18313646" cy="5028938"/>
          </a:xfrm>
          <a:custGeom>
            <a:avLst/>
            <a:gdLst/>
            <a:ahLst/>
            <a:cxnLst/>
            <a:rect l="l" t="t" r="r" b="b"/>
            <a:pathLst>
              <a:path w="77356" h="21242" extrusionOk="0">
                <a:moveTo>
                  <a:pt x="77355" y="0"/>
                </a:moveTo>
                <a:cubicBezTo>
                  <a:pt x="76517" y="250"/>
                  <a:pt x="75767" y="750"/>
                  <a:pt x="74965" y="1392"/>
                </a:cubicBezTo>
                <a:cubicBezTo>
                  <a:pt x="73591" y="2489"/>
                  <a:pt x="72261" y="3461"/>
                  <a:pt x="70905" y="4621"/>
                </a:cubicBezTo>
                <a:cubicBezTo>
                  <a:pt x="68409" y="6752"/>
                  <a:pt x="66549" y="9596"/>
                  <a:pt x="63348" y="9596"/>
                </a:cubicBezTo>
                <a:cubicBezTo>
                  <a:pt x="63266" y="9596"/>
                  <a:pt x="63183" y="9594"/>
                  <a:pt x="63100" y="9590"/>
                </a:cubicBezTo>
                <a:cubicBezTo>
                  <a:pt x="61628" y="9528"/>
                  <a:pt x="60932" y="9162"/>
                  <a:pt x="59888" y="7904"/>
                </a:cubicBezTo>
                <a:cubicBezTo>
                  <a:pt x="58898" y="6718"/>
                  <a:pt x="57970" y="5870"/>
                  <a:pt x="56792" y="4960"/>
                </a:cubicBezTo>
                <a:cubicBezTo>
                  <a:pt x="55127" y="3686"/>
                  <a:pt x="53618" y="3063"/>
                  <a:pt x="51926" y="3063"/>
                </a:cubicBezTo>
                <a:cubicBezTo>
                  <a:pt x="51034" y="3063"/>
                  <a:pt x="50092" y="3236"/>
                  <a:pt x="49049" y="3577"/>
                </a:cubicBezTo>
                <a:cubicBezTo>
                  <a:pt x="45614" y="4702"/>
                  <a:pt x="42144" y="7681"/>
                  <a:pt x="39102" y="9894"/>
                </a:cubicBezTo>
                <a:cubicBezTo>
                  <a:pt x="36461" y="11812"/>
                  <a:pt x="33856" y="13533"/>
                  <a:pt x="31028" y="14889"/>
                </a:cubicBezTo>
                <a:cubicBezTo>
                  <a:pt x="29676" y="15539"/>
                  <a:pt x="28223" y="15947"/>
                  <a:pt x="26761" y="15947"/>
                </a:cubicBezTo>
                <a:cubicBezTo>
                  <a:pt x="26235" y="15947"/>
                  <a:pt x="25709" y="15895"/>
                  <a:pt x="25185" y="15781"/>
                </a:cubicBezTo>
                <a:cubicBezTo>
                  <a:pt x="23445" y="15416"/>
                  <a:pt x="21742" y="14345"/>
                  <a:pt x="20403" y="13016"/>
                </a:cubicBezTo>
                <a:cubicBezTo>
                  <a:pt x="16598" y="9226"/>
                  <a:pt x="12517" y="4906"/>
                  <a:pt x="7394" y="4906"/>
                </a:cubicBezTo>
                <a:cubicBezTo>
                  <a:pt x="6608" y="4906"/>
                  <a:pt x="5798" y="5007"/>
                  <a:pt x="4961" y="5228"/>
                </a:cubicBezTo>
                <a:cubicBezTo>
                  <a:pt x="3337" y="5656"/>
                  <a:pt x="1455" y="6843"/>
                  <a:pt x="1" y="8395"/>
                </a:cubicBezTo>
                <a:lnTo>
                  <a:pt x="1" y="21241"/>
                </a:lnTo>
                <a:lnTo>
                  <a:pt x="77355" y="21241"/>
                </a:lnTo>
                <a:lnTo>
                  <a:pt x="77355" y="0"/>
                </a:ln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 name="Google Shape;27;p4"/>
          <p:cNvSpPr/>
          <p:nvPr/>
        </p:nvSpPr>
        <p:spPr>
          <a:xfrm rot="10800000" flipH="1">
            <a:off x="1" y="25"/>
            <a:ext cx="18308382" cy="5143522"/>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8" name="Google Shape;28;p4"/>
          <p:cNvPicPr preferRelativeResize="0"/>
          <p:nvPr/>
        </p:nvPicPr>
        <p:blipFill rotWithShape="1">
          <a:blip r:embed="rId3">
            <a:alphaModFix amt="30000"/>
          </a:blip>
          <a:srcRect b="-26486"/>
          <a:stretch/>
        </p:blipFill>
        <p:spPr>
          <a:xfrm rot="10800000" flipH="1">
            <a:off x="0" y="-2835250"/>
            <a:ext cx="18288000" cy="10287000"/>
          </a:xfrm>
          <a:prstGeom prst="rect">
            <a:avLst/>
          </a:prstGeom>
          <a:noFill/>
          <a:ln>
            <a:noFill/>
          </a:ln>
        </p:spPr>
      </p:pic>
      <p:sp>
        <p:nvSpPr>
          <p:cNvPr id="29" name="Google Shape;29;p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4"/>
          <p:cNvSpPr txBox="1">
            <a:spLocks noGrp="1"/>
          </p:cNvSpPr>
          <p:nvPr>
            <p:ph type="body" idx="1"/>
          </p:nvPr>
        </p:nvSpPr>
        <p:spPr>
          <a:xfrm>
            <a:off x="4618500" y="2431500"/>
            <a:ext cx="9051000" cy="67764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Clr>
                <a:schemeClr val="dk2"/>
              </a:buClr>
              <a:buSzPts val="1400"/>
              <a:buChar char="●"/>
              <a:defRPr/>
            </a:lvl1pPr>
            <a:lvl2pPr marL="1828800" lvl="1" indent="-609600" rtl="0">
              <a:lnSpc>
                <a:spcPct val="100000"/>
              </a:lnSpc>
              <a:spcBef>
                <a:spcPts val="1000"/>
              </a:spcBef>
              <a:spcAft>
                <a:spcPts val="0"/>
              </a:spcAft>
              <a:buSzPts val="1200"/>
              <a:buFont typeface="Roboto Condensed Light"/>
              <a:buChar char="○"/>
              <a:defRPr/>
            </a:lvl2pPr>
            <a:lvl3pPr marL="2743200" lvl="2" indent="-609600" rtl="0">
              <a:lnSpc>
                <a:spcPct val="100000"/>
              </a:lnSpc>
              <a:spcBef>
                <a:spcPts val="0"/>
              </a:spcBef>
              <a:spcAft>
                <a:spcPts val="0"/>
              </a:spcAft>
              <a:buSzPts val="1200"/>
              <a:buFont typeface="Roboto Condensed Light"/>
              <a:buChar char="■"/>
              <a:defRPr/>
            </a:lvl3pPr>
            <a:lvl4pPr marL="3657600" lvl="3" indent="-609600" rtl="0">
              <a:lnSpc>
                <a:spcPct val="100000"/>
              </a:lnSpc>
              <a:spcBef>
                <a:spcPts val="0"/>
              </a:spcBef>
              <a:spcAft>
                <a:spcPts val="0"/>
              </a:spcAft>
              <a:buSzPts val="1200"/>
              <a:buFont typeface="Roboto Condensed Light"/>
              <a:buChar char="●"/>
              <a:defRPr/>
            </a:lvl4pPr>
            <a:lvl5pPr marL="4572000" lvl="4" indent="-609600" rtl="0">
              <a:lnSpc>
                <a:spcPct val="100000"/>
              </a:lnSpc>
              <a:spcBef>
                <a:spcPts val="0"/>
              </a:spcBef>
              <a:spcAft>
                <a:spcPts val="0"/>
              </a:spcAft>
              <a:buSzPts val="1200"/>
              <a:buFont typeface="Roboto Condensed Light"/>
              <a:buChar char="○"/>
              <a:defRPr/>
            </a:lvl5pPr>
            <a:lvl6pPr marL="5486400" lvl="5" indent="-609600" rtl="0">
              <a:lnSpc>
                <a:spcPct val="100000"/>
              </a:lnSpc>
              <a:spcBef>
                <a:spcPts val="0"/>
              </a:spcBef>
              <a:spcAft>
                <a:spcPts val="0"/>
              </a:spcAft>
              <a:buSzPts val="1200"/>
              <a:buFont typeface="Roboto Condensed Light"/>
              <a:buChar char="■"/>
              <a:defRPr/>
            </a:lvl6pPr>
            <a:lvl7pPr marL="6400800" lvl="6" indent="-609600" rtl="0">
              <a:lnSpc>
                <a:spcPct val="100000"/>
              </a:lnSpc>
              <a:spcBef>
                <a:spcPts val="0"/>
              </a:spcBef>
              <a:spcAft>
                <a:spcPts val="0"/>
              </a:spcAft>
              <a:buSzPts val="1200"/>
              <a:buFont typeface="Roboto Condensed Light"/>
              <a:buChar char="●"/>
              <a:defRPr/>
            </a:lvl7pPr>
            <a:lvl8pPr marL="7315200" lvl="7" indent="-609600" rtl="0">
              <a:lnSpc>
                <a:spcPct val="100000"/>
              </a:lnSpc>
              <a:spcBef>
                <a:spcPts val="0"/>
              </a:spcBef>
              <a:spcAft>
                <a:spcPts val="0"/>
              </a:spcAft>
              <a:buSzPts val="1200"/>
              <a:buFont typeface="Roboto Condensed Light"/>
              <a:buChar char="○"/>
              <a:defRPr/>
            </a:lvl8pPr>
            <a:lvl9pPr marL="8229600" lvl="8" indent="-609600" rtl="0">
              <a:lnSpc>
                <a:spcPct val="100000"/>
              </a:lnSpc>
              <a:spcBef>
                <a:spcPts val="0"/>
              </a:spcBef>
              <a:spcAft>
                <a:spcPts val="0"/>
              </a:spcAft>
              <a:buSzPts val="1200"/>
              <a:buFont typeface="Roboto Condensed Light"/>
              <a:buChar char="■"/>
              <a:defRPr/>
            </a:lvl9pPr>
          </a:lstStyle>
          <a:p>
            <a:endParaRPr/>
          </a:p>
        </p:txBody>
      </p:sp>
    </p:spTree>
    <p:extLst>
      <p:ext uri="{BB962C8B-B14F-4D97-AF65-F5344CB8AC3E}">
        <p14:creationId xmlns:p14="http://schemas.microsoft.com/office/powerpoint/2010/main" val="3341168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8000" y="0"/>
                </a:moveTo>
                <a:lnTo>
                  <a:pt x="0" y="0"/>
                </a:lnTo>
                <a:lnTo>
                  <a:pt x="0" y="10286999"/>
                </a:lnTo>
                <a:lnTo>
                  <a:pt x="18288000" y="10286999"/>
                </a:lnTo>
                <a:lnTo>
                  <a:pt x="18288000" y="0"/>
                </a:lnTo>
                <a:close/>
              </a:path>
            </a:pathLst>
          </a:custGeom>
          <a:solidFill>
            <a:srgbClr val="2C5569"/>
          </a:solidFill>
        </p:spPr>
        <p:txBody>
          <a:bodyPr wrap="square" lIns="0" tIns="0" rIns="0" bIns="0" rtlCol="0"/>
          <a:lstStyle/>
          <a:p>
            <a:endParaRPr/>
          </a:p>
        </p:txBody>
      </p:sp>
      <p:sp>
        <p:nvSpPr>
          <p:cNvPr id="17" name="bg object 17"/>
          <p:cNvSpPr/>
          <p:nvPr/>
        </p:nvSpPr>
        <p:spPr>
          <a:xfrm>
            <a:off x="5042801" y="5501436"/>
            <a:ext cx="2919095" cy="2919730"/>
          </a:xfrm>
          <a:custGeom>
            <a:avLst/>
            <a:gdLst/>
            <a:ahLst/>
            <a:cxnLst/>
            <a:rect l="l" t="t" r="r" b="b"/>
            <a:pathLst>
              <a:path w="2919095" h="2919729">
                <a:moveTo>
                  <a:pt x="1459382" y="0"/>
                </a:moveTo>
                <a:lnTo>
                  <a:pt x="1411209" y="780"/>
                </a:lnTo>
                <a:lnTo>
                  <a:pt x="1363427" y="3104"/>
                </a:lnTo>
                <a:lnTo>
                  <a:pt x="1316059" y="6949"/>
                </a:lnTo>
                <a:lnTo>
                  <a:pt x="1269130" y="12290"/>
                </a:lnTo>
                <a:lnTo>
                  <a:pt x="1222663" y="19103"/>
                </a:lnTo>
                <a:lnTo>
                  <a:pt x="1176682" y="27365"/>
                </a:lnTo>
                <a:lnTo>
                  <a:pt x="1131212" y="37050"/>
                </a:lnTo>
                <a:lnTo>
                  <a:pt x="1086277" y="48136"/>
                </a:lnTo>
                <a:lnTo>
                  <a:pt x="1041899" y="60598"/>
                </a:lnTo>
                <a:lnTo>
                  <a:pt x="998105" y="74412"/>
                </a:lnTo>
                <a:lnTo>
                  <a:pt x="954917" y="89553"/>
                </a:lnTo>
                <a:lnTo>
                  <a:pt x="912360" y="105999"/>
                </a:lnTo>
                <a:lnTo>
                  <a:pt x="870457" y="123725"/>
                </a:lnTo>
                <a:lnTo>
                  <a:pt x="829233" y="142706"/>
                </a:lnTo>
                <a:lnTo>
                  <a:pt x="788712" y="162919"/>
                </a:lnTo>
                <a:lnTo>
                  <a:pt x="748918" y="184340"/>
                </a:lnTo>
                <a:lnTo>
                  <a:pt x="709875" y="206945"/>
                </a:lnTo>
                <a:lnTo>
                  <a:pt x="671606" y="230709"/>
                </a:lnTo>
                <a:lnTo>
                  <a:pt x="634137" y="255609"/>
                </a:lnTo>
                <a:lnTo>
                  <a:pt x="597490" y="281621"/>
                </a:lnTo>
                <a:lnTo>
                  <a:pt x="561691" y="308720"/>
                </a:lnTo>
                <a:lnTo>
                  <a:pt x="526762" y="336883"/>
                </a:lnTo>
                <a:lnTo>
                  <a:pt x="492729" y="366085"/>
                </a:lnTo>
                <a:lnTo>
                  <a:pt x="459615" y="396303"/>
                </a:lnTo>
                <a:lnTo>
                  <a:pt x="427443" y="427512"/>
                </a:lnTo>
                <a:lnTo>
                  <a:pt x="396239" y="459688"/>
                </a:lnTo>
                <a:lnTo>
                  <a:pt x="366027" y="492808"/>
                </a:lnTo>
                <a:lnTo>
                  <a:pt x="336829" y="526847"/>
                </a:lnTo>
                <a:lnTo>
                  <a:pt x="308671" y="561781"/>
                </a:lnTo>
                <a:lnTo>
                  <a:pt x="281576" y="597586"/>
                </a:lnTo>
                <a:lnTo>
                  <a:pt x="255569" y="634239"/>
                </a:lnTo>
                <a:lnTo>
                  <a:pt x="230673" y="671715"/>
                </a:lnTo>
                <a:lnTo>
                  <a:pt x="206912" y="709989"/>
                </a:lnTo>
                <a:lnTo>
                  <a:pt x="184311" y="749039"/>
                </a:lnTo>
                <a:lnTo>
                  <a:pt x="162893" y="788840"/>
                </a:lnTo>
                <a:lnTo>
                  <a:pt x="142683" y="829368"/>
                </a:lnTo>
                <a:lnTo>
                  <a:pt x="123705" y="870598"/>
                </a:lnTo>
                <a:lnTo>
                  <a:pt x="105982" y="912508"/>
                </a:lnTo>
                <a:lnTo>
                  <a:pt x="89539" y="955072"/>
                </a:lnTo>
                <a:lnTo>
                  <a:pt x="74400" y="998267"/>
                </a:lnTo>
                <a:lnTo>
                  <a:pt x="60588" y="1042069"/>
                </a:lnTo>
                <a:lnTo>
                  <a:pt x="48129" y="1086454"/>
                </a:lnTo>
                <a:lnTo>
                  <a:pt x="37045" y="1131397"/>
                </a:lnTo>
                <a:lnTo>
                  <a:pt x="27361" y="1176875"/>
                </a:lnTo>
                <a:lnTo>
                  <a:pt x="19100" y="1222864"/>
                </a:lnTo>
                <a:lnTo>
                  <a:pt x="12288" y="1269339"/>
                </a:lnTo>
                <a:lnTo>
                  <a:pt x="6948" y="1316276"/>
                </a:lnTo>
                <a:lnTo>
                  <a:pt x="3104" y="1363652"/>
                </a:lnTo>
                <a:lnTo>
                  <a:pt x="780" y="1411442"/>
                </a:lnTo>
                <a:lnTo>
                  <a:pt x="0" y="1459623"/>
                </a:lnTo>
                <a:lnTo>
                  <a:pt x="780" y="1507804"/>
                </a:lnTo>
                <a:lnTo>
                  <a:pt x="3104" y="1555594"/>
                </a:lnTo>
                <a:lnTo>
                  <a:pt x="6948" y="1602970"/>
                </a:lnTo>
                <a:lnTo>
                  <a:pt x="12288" y="1649908"/>
                </a:lnTo>
                <a:lnTo>
                  <a:pt x="19100" y="1696383"/>
                </a:lnTo>
                <a:lnTo>
                  <a:pt x="27361" y="1742371"/>
                </a:lnTo>
                <a:lnTo>
                  <a:pt x="37045" y="1787849"/>
                </a:lnTo>
                <a:lnTo>
                  <a:pt x="48129" y="1832792"/>
                </a:lnTo>
                <a:lnTo>
                  <a:pt x="60588" y="1877177"/>
                </a:lnTo>
                <a:lnTo>
                  <a:pt x="74400" y="1920979"/>
                </a:lnTo>
                <a:lnTo>
                  <a:pt x="89539" y="1964174"/>
                </a:lnTo>
                <a:lnTo>
                  <a:pt x="105982" y="2006738"/>
                </a:lnTo>
                <a:lnTo>
                  <a:pt x="123705" y="2048648"/>
                </a:lnTo>
                <a:lnTo>
                  <a:pt x="142683" y="2089879"/>
                </a:lnTo>
                <a:lnTo>
                  <a:pt x="162893" y="2130406"/>
                </a:lnTo>
                <a:lnTo>
                  <a:pt x="184311" y="2170207"/>
                </a:lnTo>
                <a:lnTo>
                  <a:pt x="206912" y="2209257"/>
                </a:lnTo>
                <a:lnTo>
                  <a:pt x="230673" y="2247532"/>
                </a:lnTo>
                <a:lnTo>
                  <a:pt x="255569" y="2285007"/>
                </a:lnTo>
                <a:lnTo>
                  <a:pt x="281576" y="2321660"/>
                </a:lnTo>
                <a:lnTo>
                  <a:pt x="308671" y="2357465"/>
                </a:lnTo>
                <a:lnTo>
                  <a:pt x="336829" y="2392400"/>
                </a:lnTo>
                <a:lnTo>
                  <a:pt x="366027" y="2426439"/>
                </a:lnTo>
                <a:lnTo>
                  <a:pt x="396239" y="2459558"/>
                </a:lnTo>
                <a:lnTo>
                  <a:pt x="427443" y="2491735"/>
                </a:lnTo>
                <a:lnTo>
                  <a:pt x="459615" y="2522944"/>
                </a:lnTo>
                <a:lnTo>
                  <a:pt x="492729" y="2553161"/>
                </a:lnTo>
                <a:lnTo>
                  <a:pt x="526762" y="2582364"/>
                </a:lnTo>
                <a:lnTo>
                  <a:pt x="561691" y="2610526"/>
                </a:lnTo>
                <a:lnTo>
                  <a:pt x="597490" y="2637626"/>
                </a:lnTo>
                <a:lnTo>
                  <a:pt x="634137" y="2663637"/>
                </a:lnTo>
                <a:lnTo>
                  <a:pt x="671606" y="2688537"/>
                </a:lnTo>
                <a:lnTo>
                  <a:pt x="709875" y="2712302"/>
                </a:lnTo>
                <a:lnTo>
                  <a:pt x="748918" y="2734906"/>
                </a:lnTo>
                <a:lnTo>
                  <a:pt x="788712" y="2756327"/>
                </a:lnTo>
                <a:lnTo>
                  <a:pt x="829233" y="2776540"/>
                </a:lnTo>
                <a:lnTo>
                  <a:pt x="870457" y="2795522"/>
                </a:lnTo>
                <a:lnTo>
                  <a:pt x="912360" y="2813247"/>
                </a:lnTo>
                <a:lnTo>
                  <a:pt x="954917" y="2829693"/>
                </a:lnTo>
                <a:lnTo>
                  <a:pt x="998105" y="2844835"/>
                </a:lnTo>
                <a:lnTo>
                  <a:pt x="1041899" y="2858649"/>
                </a:lnTo>
                <a:lnTo>
                  <a:pt x="1086277" y="2871110"/>
                </a:lnTo>
                <a:lnTo>
                  <a:pt x="1131212" y="2882196"/>
                </a:lnTo>
                <a:lnTo>
                  <a:pt x="1176682" y="2891882"/>
                </a:lnTo>
                <a:lnTo>
                  <a:pt x="1222663" y="2900143"/>
                </a:lnTo>
                <a:lnTo>
                  <a:pt x="1269130" y="2906956"/>
                </a:lnTo>
                <a:lnTo>
                  <a:pt x="1316059" y="2912297"/>
                </a:lnTo>
                <a:lnTo>
                  <a:pt x="1363427" y="2916142"/>
                </a:lnTo>
                <a:lnTo>
                  <a:pt x="1411209" y="2918467"/>
                </a:lnTo>
                <a:lnTo>
                  <a:pt x="1459382" y="2919247"/>
                </a:lnTo>
                <a:lnTo>
                  <a:pt x="1507554" y="2918467"/>
                </a:lnTo>
                <a:lnTo>
                  <a:pt x="1555336" y="2916142"/>
                </a:lnTo>
                <a:lnTo>
                  <a:pt x="1602704" y="2912297"/>
                </a:lnTo>
                <a:lnTo>
                  <a:pt x="1649634" y="2906956"/>
                </a:lnTo>
                <a:lnTo>
                  <a:pt x="1696101" y="2900143"/>
                </a:lnTo>
                <a:lnTo>
                  <a:pt x="1742081" y="2891882"/>
                </a:lnTo>
                <a:lnTo>
                  <a:pt x="1787552" y="2882196"/>
                </a:lnTo>
                <a:lnTo>
                  <a:pt x="1832487" y="2871110"/>
                </a:lnTo>
                <a:lnTo>
                  <a:pt x="1876864" y="2858649"/>
                </a:lnTo>
                <a:lnTo>
                  <a:pt x="1920659" y="2844835"/>
                </a:lnTo>
                <a:lnTo>
                  <a:pt x="1963847" y="2829693"/>
                </a:lnTo>
                <a:lnTo>
                  <a:pt x="2006404" y="2813247"/>
                </a:lnTo>
                <a:lnTo>
                  <a:pt x="2048307" y="2795522"/>
                </a:lnTo>
                <a:lnTo>
                  <a:pt x="2089530" y="2776540"/>
                </a:lnTo>
                <a:lnTo>
                  <a:pt x="2130051" y="2756327"/>
                </a:lnTo>
                <a:lnTo>
                  <a:pt x="2169846" y="2734906"/>
                </a:lnTo>
                <a:lnTo>
                  <a:pt x="2208889" y="2712302"/>
                </a:lnTo>
                <a:lnTo>
                  <a:pt x="2247157" y="2688537"/>
                </a:lnTo>
                <a:lnTo>
                  <a:pt x="2284627" y="2663637"/>
                </a:lnTo>
                <a:lnTo>
                  <a:pt x="2321273" y="2637626"/>
                </a:lnTo>
                <a:lnTo>
                  <a:pt x="2357073" y="2610526"/>
                </a:lnTo>
                <a:lnTo>
                  <a:pt x="2392001" y="2582364"/>
                </a:lnTo>
                <a:lnTo>
                  <a:pt x="2426035" y="2553161"/>
                </a:lnTo>
                <a:lnTo>
                  <a:pt x="2459149" y="2522944"/>
                </a:lnTo>
                <a:lnTo>
                  <a:pt x="2491320" y="2491735"/>
                </a:lnTo>
                <a:lnTo>
                  <a:pt x="2522524" y="2459558"/>
                </a:lnTo>
                <a:lnTo>
                  <a:pt x="2552737" y="2426439"/>
                </a:lnTo>
                <a:lnTo>
                  <a:pt x="2581935" y="2392400"/>
                </a:lnTo>
                <a:lnTo>
                  <a:pt x="2610093" y="2357465"/>
                </a:lnTo>
                <a:lnTo>
                  <a:pt x="2637188" y="2321660"/>
                </a:lnTo>
                <a:lnTo>
                  <a:pt x="2663195" y="2285007"/>
                </a:lnTo>
                <a:lnTo>
                  <a:pt x="2688091" y="2247532"/>
                </a:lnTo>
                <a:lnTo>
                  <a:pt x="2711852" y="2209257"/>
                </a:lnTo>
                <a:lnTo>
                  <a:pt x="2734453" y="2170207"/>
                </a:lnTo>
                <a:lnTo>
                  <a:pt x="2755870" y="2130406"/>
                </a:lnTo>
                <a:lnTo>
                  <a:pt x="2776080" y="2089879"/>
                </a:lnTo>
                <a:lnTo>
                  <a:pt x="2795059" y="2048648"/>
                </a:lnTo>
                <a:lnTo>
                  <a:pt x="2812781" y="2006738"/>
                </a:lnTo>
                <a:lnTo>
                  <a:pt x="2829225" y="1964174"/>
                </a:lnTo>
                <a:lnTo>
                  <a:pt x="2844364" y="1920979"/>
                </a:lnTo>
                <a:lnTo>
                  <a:pt x="2858175" y="1877177"/>
                </a:lnTo>
                <a:lnTo>
                  <a:pt x="2870635" y="1832792"/>
                </a:lnTo>
                <a:lnTo>
                  <a:pt x="2881719" y="1787849"/>
                </a:lnTo>
                <a:lnTo>
                  <a:pt x="2891403" y="1742371"/>
                </a:lnTo>
                <a:lnTo>
                  <a:pt x="2899663" y="1696383"/>
                </a:lnTo>
                <a:lnTo>
                  <a:pt x="2906476" y="1649908"/>
                </a:lnTo>
                <a:lnTo>
                  <a:pt x="2911816" y="1602970"/>
                </a:lnTo>
                <a:lnTo>
                  <a:pt x="2915660" y="1555594"/>
                </a:lnTo>
                <a:lnTo>
                  <a:pt x="2917984" y="1507804"/>
                </a:lnTo>
                <a:lnTo>
                  <a:pt x="2918764" y="1459623"/>
                </a:lnTo>
                <a:lnTo>
                  <a:pt x="2917984" y="1411442"/>
                </a:lnTo>
                <a:lnTo>
                  <a:pt x="2915660" y="1363652"/>
                </a:lnTo>
                <a:lnTo>
                  <a:pt x="2911816" y="1316276"/>
                </a:lnTo>
                <a:lnTo>
                  <a:pt x="2906476" y="1269339"/>
                </a:lnTo>
                <a:lnTo>
                  <a:pt x="2899663" y="1222864"/>
                </a:lnTo>
                <a:lnTo>
                  <a:pt x="2891403" y="1176875"/>
                </a:lnTo>
                <a:lnTo>
                  <a:pt x="2881719" y="1131397"/>
                </a:lnTo>
                <a:lnTo>
                  <a:pt x="2870635" y="1086454"/>
                </a:lnTo>
                <a:lnTo>
                  <a:pt x="2858175" y="1042069"/>
                </a:lnTo>
                <a:lnTo>
                  <a:pt x="2844364" y="998267"/>
                </a:lnTo>
                <a:lnTo>
                  <a:pt x="2829225" y="955072"/>
                </a:lnTo>
                <a:lnTo>
                  <a:pt x="2812781" y="912508"/>
                </a:lnTo>
                <a:lnTo>
                  <a:pt x="2795059" y="870598"/>
                </a:lnTo>
                <a:lnTo>
                  <a:pt x="2776080" y="829368"/>
                </a:lnTo>
                <a:lnTo>
                  <a:pt x="2755870" y="788840"/>
                </a:lnTo>
                <a:lnTo>
                  <a:pt x="2734453" y="749039"/>
                </a:lnTo>
                <a:lnTo>
                  <a:pt x="2711852" y="709989"/>
                </a:lnTo>
                <a:lnTo>
                  <a:pt x="2688091" y="671715"/>
                </a:lnTo>
                <a:lnTo>
                  <a:pt x="2663195" y="634239"/>
                </a:lnTo>
                <a:lnTo>
                  <a:pt x="2637188" y="597586"/>
                </a:lnTo>
                <a:lnTo>
                  <a:pt x="2610093" y="561781"/>
                </a:lnTo>
                <a:lnTo>
                  <a:pt x="2581935" y="526847"/>
                </a:lnTo>
                <a:lnTo>
                  <a:pt x="2552737" y="492808"/>
                </a:lnTo>
                <a:lnTo>
                  <a:pt x="2522524" y="459688"/>
                </a:lnTo>
                <a:lnTo>
                  <a:pt x="2491320" y="427512"/>
                </a:lnTo>
                <a:lnTo>
                  <a:pt x="2459149" y="396303"/>
                </a:lnTo>
                <a:lnTo>
                  <a:pt x="2426035" y="366085"/>
                </a:lnTo>
                <a:lnTo>
                  <a:pt x="2392001" y="336883"/>
                </a:lnTo>
                <a:lnTo>
                  <a:pt x="2357073" y="308720"/>
                </a:lnTo>
                <a:lnTo>
                  <a:pt x="2321273" y="281621"/>
                </a:lnTo>
                <a:lnTo>
                  <a:pt x="2284627" y="255609"/>
                </a:lnTo>
                <a:lnTo>
                  <a:pt x="2247157" y="230709"/>
                </a:lnTo>
                <a:lnTo>
                  <a:pt x="2208889" y="206945"/>
                </a:lnTo>
                <a:lnTo>
                  <a:pt x="2169846" y="184340"/>
                </a:lnTo>
                <a:lnTo>
                  <a:pt x="2130051" y="162919"/>
                </a:lnTo>
                <a:lnTo>
                  <a:pt x="2089530" y="142706"/>
                </a:lnTo>
                <a:lnTo>
                  <a:pt x="2048307" y="123725"/>
                </a:lnTo>
                <a:lnTo>
                  <a:pt x="2006404" y="105999"/>
                </a:lnTo>
                <a:lnTo>
                  <a:pt x="1963847" y="89553"/>
                </a:lnTo>
                <a:lnTo>
                  <a:pt x="1920659" y="74412"/>
                </a:lnTo>
                <a:lnTo>
                  <a:pt x="1876864" y="60598"/>
                </a:lnTo>
                <a:lnTo>
                  <a:pt x="1832487" y="48136"/>
                </a:lnTo>
                <a:lnTo>
                  <a:pt x="1787552" y="37050"/>
                </a:lnTo>
                <a:lnTo>
                  <a:pt x="1742081" y="27365"/>
                </a:lnTo>
                <a:lnTo>
                  <a:pt x="1696101" y="19103"/>
                </a:lnTo>
                <a:lnTo>
                  <a:pt x="1649634" y="12290"/>
                </a:lnTo>
                <a:lnTo>
                  <a:pt x="1602704" y="6949"/>
                </a:lnTo>
                <a:lnTo>
                  <a:pt x="1555336" y="3104"/>
                </a:lnTo>
                <a:lnTo>
                  <a:pt x="1507554" y="780"/>
                </a:lnTo>
                <a:lnTo>
                  <a:pt x="1459382" y="0"/>
                </a:lnTo>
                <a:close/>
              </a:path>
            </a:pathLst>
          </a:custGeom>
          <a:solidFill>
            <a:srgbClr val="4F81BD"/>
          </a:solidFill>
        </p:spPr>
        <p:txBody>
          <a:bodyPr wrap="square" lIns="0" tIns="0" rIns="0" bIns="0" rtlCol="0"/>
          <a:lstStyle/>
          <a:p>
            <a:endParaRPr/>
          </a:p>
        </p:txBody>
      </p:sp>
      <p:sp>
        <p:nvSpPr>
          <p:cNvPr id="18" name="bg object 18"/>
          <p:cNvSpPr/>
          <p:nvPr/>
        </p:nvSpPr>
        <p:spPr>
          <a:xfrm>
            <a:off x="5042801" y="5501436"/>
            <a:ext cx="2919095" cy="2919730"/>
          </a:xfrm>
          <a:custGeom>
            <a:avLst/>
            <a:gdLst/>
            <a:ahLst/>
            <a:cxnLst/>
            <a:rect l="l" t="t" r="r" b="b"/>
            <a:pathLst>
              <a:path w="2919095" h="2919729">
                <a:moveTo>
                  <a:pt x="0" y="1459620"/>
                </a:moveTo>
                <a:lnTo>
                  <a:pt x="780" y="1411440"/>
                </a:lnTo>
                <a:lnTo>
                  <a:pt x="3104" y="1363650"/>
                </a:lnTo>
                <a:lnTo>
                  <a:pt x="6948" y="1316274"/>
                </a:lnTo>
                <a:lnTo>
                  <a:pt x="12288" y="1269337"/>
                </a:lnTo>
                <a:lnTo>
                  <a:pt x="19100" y="1222862"/>
                </a:lnTo>
                <a:lnTo>
                  <a:pt x="27361" y="1176874"/>
                </a:lnTo>
                <a:lnTo>
                  <a:pt x="37045" y="1131397"/>
                </a:lnTo>
                <a:lnTo>
                  <a:pt x="48129" y="1086454"/>
                </a:lnTo>
                <a:lnTo>
                  <a:pt x="60588" y="1042069"/>
                </a:lnTo>
                <a:lnTo>
                  <a:pt x="74400" y="998268"/>
                </a:lnTo>
                <a:lnTo>
                  <a:pt x="89539" y="955073"/>
                </a:lnTo>
                <a:lnTo>
                  <a:pt x="105982" y="912508"/>
                </a:lnTo>
                <a:lnTo>
                  <a:pt x="123705" y="870599"/>
                </a:lnTo>
                <a:lnTo>
                  <a:pt x="142683" y="829369"/>
                </a:lnTo>
                <a:lnTo>
                  <a:pt x="162893" y="788841"/>
                </a:lnTo>
                <a:lnTo>
                  <a:pt x="184311" y="749040"/>
                </a:lnTo>
                <a:lnTo>
                  <a:pt x="206912" y="709990"/>
                </a:lnTo>
                <a:lnTo>
                  <a:pt x="230672" y="671716"/>
                </a:lnTo>
                <a:lnTo>
                  <a:pt x="255568" y="634240"/>
                </a:lnTo>
                <a:lnTo>
                  <a:pt x="281576" y="597588"/>
                </a:lnTo>
                <a:lnTo>
                  <a:pt x="308671" y="561782"/>
                </a:lnTo>
                <a:lnTo>
                  <a:pt x="336829" y="526848"/>
                </a:lnTo>
                <a:lnTo>
                  <a:pt x="366026" y="492809"/>
                </a:lnTo>
                <a:lnTo>
                  <a:pt x="396239" y="459689"/>
                </a:lnTo>
                <a:lnTo>
                  <a:pt x="427443" y="427513"/>
                </a:lnTo>
                <a:lnTo>
                  <a:pt x="459614" y="396304"/>
                </a:lnTo>
                <a:lnTo>
                  <a:pt x="492728" y="366086"/>
                </a:lnTo>
                <a:lnTo>
                  <a:pt x="526762" y="336884"/>
                </a:lnTo>
                <a:lnTo>
                  <a:pt x="561690" y="308721"/>
                </a:lnTo>
                <a:lnTo>
                  <a:pt x="597490" y="281622"/>
                </a:lnTo>
                <a:lnTo>
                  <a:pt x="634136" y="255610"/>
                </a:lnTo>
                <a:lnTo>
                  <a:pt x="671606" y="230710"/>
                </a:lnTo>
                <a:lnTo>
                  <a:pt x="709874" y="206946"/>
                </a:lnTo>
                <a:lnTo>
                  <a:pt x="748917" y="184341"/>
                </a:lnTo>
                <a:lnTo>
                  <a:pt x="788711" y="162920"/>
                </a:lnTo>
                <a:lnTo>
                  <a:pt x="829232" y="142707"/>
                </a:lnTo>
                <a:lnTo>
                  <a:pt x="870456" y="123725"/>
                </a:lnTo>
                <a:lnTo>
                  <a:pt x="912359" y="106000"/>
                </a:lnTo>
                <a:lnTo>
                  <a:pt x="954916" y="89554"/>
                </a:lnTo>
                <a:lnTo>
                  <a:pt x="998104" y="74412"/>
                </a:lnTo>
                <a:lnTo>
                  <a:pt x="1041898" y="60598"/>
                </a:lnTo>
                <a:lnTo>
                  <a:pt x="1086275" y="48136"/>
                </a:lnTo>
                <a:lnTo>
                  <a:pt x="1131211" y="37051"/>
                </a:lnTo>
                <a:lnTo>
                  <a:pt x="1176681" y="27365"/>
                </a:lnTo>
                <a:lnTo>
                  <a:pt x="1222661" y="19103"/>
                </a:lnTo>
                <a:lnTo>
                  <a:pt x="1269129" y="12290"/>
                </a:lnTo>
                <a:lnTo>
                  <a:pt x="1316058" y="6949"/>
                </a:lnTo>
                <a:lnTo>
                  <a:pt x="1363426" y="3104"/>
                </a:lnTo>
                <a:lnTo>
                  <a:pt x="1411208" y="780"/>
                </a:lnTo>
                <a:lnTo>
                  <a:pt x="1459380" y="0"/>
                </a:lnTo>
                <a:lnTo>
                  <a:pt x="1507553" y="780"/>
                </a:lnTo>
                <a:lnTo>
                  <a:pt x="1555336" y="3104"/>
                </a:lnTo>
                <a:lnTo>
                  <a:pt x="1602704" y="6949"/>
                </a:lnTo>
                <a:lnTo>
                  <a:pt x="1649634" y="12290"/>
                </a:lnTo>
                <a:lnTo>
                  <a:pt x="1696101" y="19103"/>
                </a:lnTo>
                <a:lnTo>
                  <a:pt x="1742082" y="27365"/>
                </a:lnTo>
                <a:lnTo>
                  <a:pt x="1787552" y="37051"/>
                </a:lnTo>
                <a:lnTo>
                  <a:pt x="1832488" y="48136"/>
                </a:lnTo>
                <a:lnTo>
                  <a:pt x="1876865" y="60598"/>
                </a:lnTo>
                <a:lnTo>
                  <a:pt x="1920660" y="74412"/>
                </a:lnTo>
                <a:lnTo>
                  <a:pt x="1963848" y="89554"/>
                </a:lnTo>
                <a:lnTo>
                  <a:pt x="2006405" y="106000"/>
                </a:lnTo>
                <a:lnTo>
                  <a:pt x="2048308" y="123725"/>
                </a:lnTo>
                <a:lnTo>
                  <a:pt x="2089532" y="142707"/>
                </a:lnTo>
                <a:lnTo>
                  <a:pt x="2130053" y="162920"/>
                </a:lnTo>
                <a:lnTo>
                  <a:pt x="2169847" y="184341"/>
                </a:lnTo>
                <a:lnTo>
                  <a:pt x="2208890" y="206946"/>
                </a:lnTo>
                <a:lnTo>
                  <a:pt x="2247159" y="230710"/>
                </a:lnTo>
                <a:lnTo>
                  <a:pt x="2284628" y="255610"/>
                </a:lnTo>
                <a:lnTo>
                  <a:pt x="2321275" y="281622"/>
                </a:lnTo>
                <a:lnTo>
                  <a:pt x="2357074" y="308721"/>
                </a:lnTo>
                <a:lnTo>
                  <a:pt x="2392002" y="336884"/>
                </a:lnTo>
                <a:lnTo>
                  <a:pt x="2426036" y="366086"/>
                </a:lnTo>
                <a:lnTo>
                  <a:pt x="2459150" y="396304"/>
                </a:lnTo>
                <a:lnTo>
                  <a:pt x="2491321" y="427513"/>
                </a:lnTo>
                <a:lnTo>
                  <a:pt x="2522525" y="459689"/>
                </a:lnTo>
                <a:lnTo>
                  <a:pt x="2552737" y="492809"/>
                </a:lnTo>
                <a:lnTo>
                  <a:pt x="2581935" y="526848"/>
                </a:lnTo>
                <a:lnTo>
                  <a:pt x="2610093" y="561782"/>
                </a:lnTo>
                <a:lnTo>
                  <a:pt x="2637187" y="597588"/>
                </a:lnTo>
                <a:lnTo>
                  <a:pt x="2663195" y="634240"/>
                </a:lnTo>
                <a:lnTo>
                  <a:pt x="2688090" y="671716"/>
                </a:lnTo>
                <a:lnTo>
                  <a:pt x="2711851" y="709990"/>
                </a:lnTo>
                <a:lnTo>
                  <a:pt x="2734452" y="749040"/>
                </a:lnTo>
                <a:lnTo>
                  <a:pt x="2755869" y="788841"/>
                </a:lnTo>
                <a:lnTo>
                  <a:pt x="2776079" y="829369"/>
                </a:lnTo>
                <a:lnTo>
                  <a:pt x="2795057" y="870599"/>
                </a:lnTo>
                <a:lnTo>
                  <a:pt x="2812780" y="912508"/>
                </a:lnTo>
                <a:lnTo>
                  <a:pt x="2829222" y="955073"/>
                </a:lnTo>
                <a:lnTo>
                  <a:pt x="2844362" y="998268"/>
                </a:lnTo>
                <a:lnTo>
                  <a:pt x="2858173" y="1042069"/>
                </a:lnTo>
                <a:lnTo>
                  <a:pt x="2870633" y="1086454"/>
                </a:lnTo>
                <a:lnTo>
                  <a:pt x="2881716" y="1131397"/>
                </a:lnTo>
                <a:lnTo>
                  <a:pt x="2891400" y="1176874"/>
                </a:lnTo>
                <a:lnTo>
                  <a:pt x="2899661" y="1222862"/>
                </a:lnTo>
                <a:lnTo>
                  <a:pt x="2906473" y="1269337"/>
                </a:lnTo>
                <a:lnTo>
                  <a:pt x="2911813" y="1316274"/>
                </a:lnTo>
                <a:lnTo>
                  <a:pt x="2915657" y="1363650"/>
                </a:lnTo>
                <a:lnTo>
                  <a:pt x="2917981" y="1411440"/>
                </a:lnTo>
                <a:lnTo>
                  <a:pt x="2918761" y="1459620"/>
                </a:lnTo>
                <a:lnTo>
                  <a:pt x="2917981" y="1507801"/>
                </a:lnTo>
                <a:lnTo>
                  <a:pt x="2915657" y="1555591"/>
                </a:lnTo>
                <a:lnTo>
                  <a:pt x="2911813" y="1602967"/>
                </a:lnTo>
                <a:lnTo>
                  <a:pt x="2906473" y="1649905"/>
                </a:lnTo>
                <a:lnTo>
                  <a:pt x="2899661" y="1696380"/>
                </a:lnTo>
                <a:lnTo>
                  <a:pt x="2891400" y="1742368"/>
                </a:lnTo>
                <a:lnTo>
                  <a:pt x="2881716" y="1787846"/>
                </a:lnTo>
                <a:lnTo>
                  <a:pt x="2870633" y="1832789"/>
                </a:lnTo>
                <a:lnTo>
                  <a:pt x="2858173" y="1877174"/>
                </a:lnTo>
                <a:lnTo>
                  <a:pt x="2844362" y="1920976"/>
                </a:lnTo>
                <a:lnTo>
                  <a:pt x="2829222" y="1964171"/>
                </a:lnTo>
                <a:lnTo>
                  <a:pt x="2812780" y="2006736"/>
                </a:lnTo>
                <a:lnTo>
                  <a:pt x="2795057" y="2048645"/>
                </a:lnTo>
                <a:lnTo>
                  <a:pt x="2776079" y="2089876"/>
                </a:lnTo>
                <a:lnTo>
                  <a:pt x="2755869" y="2130404"/>
                </a:lnTo>
                <a:lnTo>
                  <a:pt x="2734452" y="2170205"/>
                </a:lnTo>
                <a:lnTo>
                  <a:pt x="2711851" y="2209255"/>
                </a:lnTo>
                <a:lnTo>
                  <a:pt x="2688090" y="2247530"/>
                </a:lnTo>
                <a:lnTo>
                  <a:pt x="2663195" y="2285006"/>
                </a:lnTo>
                <a:lnTo>
                  <a:pt x="2637187" y="2321659"/>
                </a:lnTo>
                <a:lnTo>
                  <a:pt x="2610093" y="2357464"/>
                </a:lnTo>
                <a:lnTo>
                  <a:pt x="2581935" y="2392399"/>
                </a:lnTo>
                <a:lnTo>
                  <a:pt x="2552737" y="2426438"/>
                </a:lnTo>
                <a:lnTo>
                  <a:pt x="2522525" y="2459558"/>
                </a:lnTo>
                <a:lnTo>
                  <a:pt x="2491321" y="2491735"/>
                </a:lnTo>
                <a:lnTo>
                  <a:pt x="2459150" y="2522944"/>
                </a:lnTo>
                <a:lnTo>
                  <a:pt x="2426036" y="2553162"/>
                </a:lnTo>
                <a:lnTo>
                  <a:pt x="2392002" y="2582364"/>
                </a:lnTo>
                <a:lnTo>
                  <a:pt x="2357074" y="2610527"/>
                </a:lnTo>
                <a:lnTo>
                  <a:pt x="2321275" y="2637627"/>
                </a:lnTo>
                <a:lnTo>
                  <a:pt x="2284628" y="2663639"/>
                </a:lnTo>
                <a:lnTo>
                  <a:pt x="2247159" y="2688539"/>
                </a:lnTo>
                <a:lnTo>
                  <a:pt x="2208890" y="2712303"/>
                </a:lnTo>
                <a:lnTo>
                  <a:pt x="2169847" y="2734908"/>
                </a:lnTo>
                <a:lnTo>
                  <a:pt x="2130053" y="2756330"/>
                </a:lnTo>
                <a:lnTo>
                  <a:pt x="2089532" y="2776543"/>
                </a:lnTo>
                <a:lnTo>
                  <a:pt x="2048308" y="2795525"/>
                </a:lnTo>
                <a:lnTo>
                  <a:pt x="2006405" y="2813250"/>
                </a:lnTo>
                <a:lnTo>
                  <a:pt x="1963848" y="2829696"/>
                </a:lnTo>
                <a:lnTo>
                  <a:pt x="1920660" y="2844838"/>
                </a:lnTo>
                <a:lnTo>
                  <a:pt x="1876865" y="2858652"/>
                </a:lnTo>
                <a:lnTo>
                  <a:pt x="1832488" y="2871114"/>
                </a:lnTo>
                <a:lnTo>
                  <a:pt x="1787552" y="2882200"/>
                </a:lnTo>
                <a:lnTo>
                  <a:pt x="1742082" y="2891885"/>
                </a:lnTo>
                <a:lnTo>
                  <a:pt x="1696101" y="2900147"/>
                </a:lnTo>
                <a:lnTo>
                  <a:pt x="1649634" y="2906960"/>
                </a:lnTo>
                <a:lnTo>
                  <a:pt x="1602704" y="2912302"/>
                </a:lnTo>
                <a:lnTo>
                  <a:pt x="1555336" y="2916146"/>
                </a:lnTo>
                <a:lnTo>
                  <a:pt x="1507553" y="2918471"/>
                </a:lnTo>
                <a:lnTo>
                  <a:pt x="1459380" y="2919251"/>
                </a:lnTo>
                <a:lnTo>
                  <a:pt x="1411208" y="2918471"/>
                </a:lnTo>
                <a:lnTo>
                  <a:pt x="1363426" y="2916146"/>
                </a:lnTo>
                <a:lnTo>
                  <a:pt x="1316058" y="2912302"/>
                </a:lnTo>
                <a:lnTo>
                  <a:pt x="1269129" y="2906960"/>
                </a:lnTo>
                <a:lnTo>
                  <a:pt x="1222661" y="2900147"/>
                </a:lnTo>
                <a:lnTo>
                  <a:pt x="1176681" y="2891885"/>
                </a:lnTo>
                <a:lnTo>
                  <a:pt x="1131211" y="2882200"/>
                </a:lnTo>
                <a:lnTo>
                  <a:pt x="1086275" y="2871114"/>
                </a:lnTo>
                <a:lnTo>
                  <a:pt x="1041898" y="2858652"/>
                </a:lnTo>
                <a:lnTo>
                  <a:pt x="998104" y="2844838"/>
                </a:lnTo>
                <a:lnTo>
                  <a:pt x="954916" y="2829696"/>
                </a:lnTo>
                <a:lnTo>
                  <a:pt x="912359" y="2813250"/>
                </a:lnTo>
                <a:lnTo>
                  <a:pt x="870456" y="2795525"/>
                </a:lnTo>
                <a:lnTo>
                  <a:pt x="829232" y="2776543"/>
                </a:lnTo>
                <a:lnTo>
                  <a:pt x="788711" y="2756330"/>
                </a:lnTo>
                <a:lnTo>
                  <a:pt x="748917" y="2734908"/>
                </a:lnTo>
                <a:lnTo>
                  <a:pt x="709874" y="2712303"/>
                </a:lnTo>
                <a:lnTo>
                  <a:pt x="671606" y="2688539"/>
                </a:lnTo>
                <a:lnTo>
                  <a:pt x="634136" y="2663639"/>
                </a:lnTo>
                <a:lnTo>
                  <a:pt x="597490" y="2637627"/>
                </a:lnTo>
                <a:lnTo>
                  <a:pt x="561690" y="2610527"/>
                </a:lnTo>
                <a:lnTo>
                  <a:pt x="526762" y="2582364"/>
                </a:lnTo>
                <a:lnTo>
                  <a:pt x="492728" y="2553162"/>
                </a:lnTo>
                <a:lnTo>
                  <a:pt x="459614" y="2522944"/>
                </a:lnTo>
                <a:lnTo>
                  <a:pt x="427443" y="2491735"/>
                </a:lnTo>
                <a:lnTo>
                  <a:pt x="396239" y="2459558"/>
                </a:lnTo>
                <a:lnTo>
                  <a:pt x="366026" y="2426438"/>
                </a:lnTo>
                <a:lnTo>
                  <a:pt x="336829" y="2392399"/>
                </a:lnTo>
                <a:lnTo>
                  <a:pt x="308671" y="2357464"/>
                </a:lnTo>
                <a:lnTo>
                  <a:pt x="281576" y="2321659"/>
                </a:lnTo>
                <a:lnTo>
                  <a:pt x="255568" y="2285006"/>
                </a:lnTo>
                <a:lnTo>
                  <a:pt x="230672" y="2247530"/>
                </a:lnTo>
                <a:lnTo>
                  <a:pt x="206912" y="2209255"/>
                </a:lnTo>
                <a:lnTo>
                  <a:pt x="184311" y="2170205"/>
                </a:lnTo>
                <a:lnTo>
                  <a:pt x="162893" y="2130404"/>
                </a:lnTo>
                <a:lnTo>
                  <a:pt x="142683" y="2089876"/>
                </a:lnTo>
                <a:lnTo>
                  <a:pt x="123705" y="2048645"/>
                </a:lnTo>
                <a:lnTo>
                  <a:pt x="105982" y="2006736"/>
                </a:lnTo>
                <a:lnTo>
                  <a:pt x="89539" y="1964171"/>
                </a:lnTo>
                <a:lnTo>
                  <a:pt x="74400" y="1920976"/>
                </a:lnTo>
                <a:lnTo>
                  <a:pt x="60588" y="1877174"/>
                </a:lnTo>
                <a:lnTo>
                  <a:pt x="48129" y="1832789"/>
                </a:lnTo>
                <a:lnTo>
                  <a:pt x="37045" y="1787846"/>
                </a:lnTo>
                <a:lnTo>
                  <a:pt x="27361" y="1742368"/>
                </a:lnTo>
                <a:lnTo>
                  <a:pt x="19100" y="1696380"/>
                </a:lnTo>
                <a:lnTo>
                  <a:pt x="12288" y="1649905"/>
                </a:lnTo>
                <a:lnTo>
                  <a:pt x="6948" y="1602967"/>
                </a:lnTo>
                <a:lnTo>
                  <a:pt x="3104" y="1555591"/>
                </a:lnTo>
                <a:lnTo>
                  <a:pt x="780" y="1507801"/>
                </a:lnTo>
                <a:lnTo>
                  <a:pt x="0" y="1459620"/>
                </a:lnTo>
                <a:close/>
              </a:path>
            </a:pathLst>
          </a:custGeom>
          <a:ln w="25400">
            <a:solidFill>
              <a:srgbClr val="4F81BD"/>
            </a:solidFill>
          </a:ln>
        </p:spPr>
        <p:txBody>
          <a:bodyPr wrap="square" lIns="0" tIns="0" rIns="0" bIns="0" rtlCol="0"/>
          <a:lstStyle/>
          <a:p>
            <a:endParaRPr/>
          </a:p>
        </p:txBody>
      </p:sp>
      <p:sp>
        <p:nvSpPr>
          <p:cNvPr id="19" name="bg object 19"/>
          <p:cNvSpPr/>
          <p:nvPr/>
        </p:nvSpPr>
        <p:spPr>
          <a:xfrm>
            <a:off x="6904520" y="3351669"/>
            <a:ext cx="867410" cy="866775"/>
          </a:xfrm>
          <a:custGeom>
            <a:avLst/>
            <a:gdLst/>
            <a:ahLst/>
            <a:cxnLst/>
            <a:rect l="l" t="t" r="r" b="b"/>
            <a:pathLst>
              <a:path w="867409" h="866775">
                <a:moveTo>
                  <a:pt x="433425" y="0"/>
                </a:moveTo>
                <a:lnTo>
                  <a:pt x="386197" y="2541"/>
                </a:lnTo>
                <a:lnTo>
                  <a:pt x="340443" y="9990"/>
                </a:lnTo>
                <a:lnTo>
                  <a:pt x="296426" y="22082"/>
                </a:lnTo>
                <a:lnTo>
                  <a:pt x="254411" y="38552"/>
                </a:lnTo>
                <a:lnTo>
                  <a:pt x="214663" y="59137"/>
                </a:lnTo>
                <a:lnTo>
                  <a:pt x="177446" y="83572"/>
                </a:lnTo>
                <a:lnTo>
                  <a:pt x="143024" y="111593"/>
                </a:lnTo>
                <a:lnTo>
                  <a:pt x="111662" y="142936"/>
                </a:lnTo>
                <a:lnTo>
                  <a:pt x="83623" y="177336"/>
                </a:lnTo>
                <a:lnTo>
                  <a:pt x="59173" y="214530"/>
                </a:lnTo>
                <a:lnTo>
                  <a:pt x="38576" y="254252"/>
                </a:lnTo>
                <a:lnTo>
                  <a:pt x="22095" y="296239"/>
                </a:lnTo>
                <a:lnTo>
                  <a:pt x="9996" y="340227"/>
                </a:lnTo>
                <a:lnTo>
                  <a:pt x="2543" y="385950"/>
                </a:lnTo>
                <a:lnTo>
                  <a:pt x="0" y="433146"/>
                </a:lnTo>
                <a:lnTo>
                  <a:pt x="2543" y="480341"/>
                </a:lnTo>
                <a:lnTo>
                  <a:pt x="9996" y="526065"/>
                </a:lnTo>
                <a:lnTo>
                  <a:pt x="22095" y="570052"/>
                </a:lnTo>
                <a:lnTo>
                  <a:pt x="38576" y="612039"/>
                </a:lnTo>
                <a:lnTo>
                  <a:pt x="59173" y="651762"/>
                </a:lnTo>
                <a:lnTo>
                  <a:pt x="83623" y="688955"/>
                </a:lnTo>
                <a:lnTo>
                  <a:pt x="111662" y="723355"/>
                </a:lnTo>
                <a:lnTo>
                  <a:pt x="143024" y="754698"/>
                </a:lnTo>
                <a:lnTo>
                  <a:pt x="177446" y="782719"/>
                </a:lnTo>
                <a:lnTo>
                  <a:pt x="214663" y="807154"/>
                </a:lnTo>
                <a:lnTo>
                  <a:pt x="254411" y="827739"/>
                </a:lnTo>
                <a:lnTo>
                  <a:pt x="296426" y="844210"/>
                </a:lnTo>
                <a:lnTo>
                  <a:pt x="340443" y="856301"/>
                </a:lnTo>
                <a:lnTo>
                  <a:pt x="386197" y="863750"/>
                </a:lnTo>
                <a:lnTo>
                  <a:pt x="433425" y="866292"/>
                </a:lnTo>
                <a:lnTo>
                  <a:pt x="480651" y="863750"/>
                </a:lnTo>
                <a:lnTo>
                  <a:pt x="526404" y="856301"/>
                </a:lnTo>
                <a:lnTo>
                  <a:pt x="570419" y="844210"/>
                </a:lnTo>
                <a:lnTo>
                  <a:pt x="612433" y="827739"/>
                </a:lnTo>
                <a:lnTo>
                  <a:pt x="652181" y="807154"/>
                </a:lnTo>
                <a:lnTo>
                  <a:pt x="660547" y="801662"/>
                </a:lnTo>
                <a:lnTo>
                  <a:pt x="433425" y="801662"/>
                </a:lnTo>
                <a:lnTo>
                  <a:pt x="387163" y="798790"/>
                </a:lnTo>
                <a:lnTo>
                  <a:pt x="342616" y="790407"/>
                </a:lnTo>
                <a:lnTo>
                  <a:pt x="300130" y="776857"/>
                </a:lnTo>
                <a:lnTo>
                  <a:pt x="260049" y="758485"/>
                </a:lnTo>
                <a:lnTo>
                  <a:pt x="222719" y="735637"/>
                </a:lnTo>
                <a:lnTo>
                  <a:pt x="188487" y="708658"/>
                </a:lnTo>
                <a:lnTo>
                  <a:pt x="157697" y="677894"/>
                </a:lnTo>
                <a:lnTo>
                  <a:pt x="130696" y="643689"/>
                </a:lnTo>
                <a:lnTo>
                  <a:pt x="107830" y="606389"/>
                </a:lnTo>
                <a:lnTo>
                  <a:pt x="89443" y="566339"/>
                </a:lnTo>
                <a:lnTo>
                  <a:pt x="75881" y="523885"/>
                </a:lnTo>
                <a:lnTo>
                  <a:pt x="67491" y="479372"/>
                </a:lnTo>
                <a:lnTo>
                  <a:pt x="64617" y="433146"/>
                </a:lnTo>
                <a:lnTo>
                  <a:pt x="67491" y="386919"/>
                </a:lnTo>
                <a:lnTo>
                  <a:pt x="75881" y="342405"/>
                </a:lnTo>
                <a:lnTo>
                  <a:pt x="89443" y="299950"/>
                </a:lnTo>
                <a:lnTo>
                  <a:pt x="107830" y="259900"/>
                </a:lnTo>
                <a:lnTo>
                  <a:pt x="130696" y="222598"/>
                </a:lnTo>
                <a:lnTo>
                  <a:pt x="157697" y="188392"/>
                </a:lnTo>
                <a:lnTo>
                  <a:pt x="188487" y="157626"/>
                </a:lnTo>
                <a:lnTo>
                  <a:pt x="222719" y="130646"/>
                </a:lnTo>
                <a:lnTo>
                  <a:pt x="260049" y="107796"/>
                </a:lnTo>
                <a:lnTo>
                  <a:pt x="300130" y="89424"/>
                </a:lnTo>
                <a:lnTo>
                  <a:pt x="342616" y="75872"/>
                </a:lnTo>
                <a:lnTo>
                  <a:pt x="387163" y="67489"/>
                </a:lnTo>
                <a:lnTo>
                  <a:pt x="433425" y="64617"/>
                </a:lnTo>
                <a:lnTo>
                  <a:pt x="660528" y="64617"/>
                </a:lnTo>
                <a:lnTo>
                  <a:pt x="652181" y="59137"/>
                </a:lnTo>
                <a:lnTo>
                  <a:pt x="612433" y="38552"/>
                </a:lnTo>
                <a:lnTo>
                  <a:pt x="570419" y="22082"/>
                </a:lnTo>
                <a:lnTo>
                  <a:pt x="526404" y="9990"/>
                </a:lnTo>
                <a:lnTo>
                  <a:pt x="480651" y="2541"/>
                </a:lnTo>
                <a:lnTo>
                  <a:pt x="433425" y="0"/>
                </a:lnTo>
                <a:close/>
              </a:path>
              <a:path w="867409" h="866775">
                <a:moveTo>
                  <a:pt x="660528" y="64617"/>
                </a:moveTo>
                <a:lnTo>
                  <a:pt x="433425" y="64617"/>
                </a:lnTo>
                <a:lnTo>
                  <a:pt x="479687" y="67489"/>
                </a:lnTo>
                <a:lnTo>
                  <a:pt x="524233" y="75872"/>
                </a:lnTo>
                <a:lnTo>
                  <a:pt x="566719" y="89424"/>
                </a:lnTo>
                <a:lnTo>
                  <a:pt x="606799" y="107796"/>
                </a:lnTo>
                <a:lnTo>
                  <a:pt x="644127" y="130646"/>
                </a:lnTo>
                <a:lnTo>
                  <a:pt x="678358" y="157626"/>
                </a:lnTo>
                <a:lnTo>
                  <a:pt x="709146" y="188392"/>
                </a:lnTo>
                <a:lnTo>
                  <a:pt x="736145" y="222598"/>
                </a:lnTo>
                <a:lnTo>
                  <a:pt x="759011" y="259900"/>
                </a:lnTo>
                <a:lnTo>
                  <a:pt x="777397" y="299950"/>
                </a:lnTo>
                <a:lnTo>
                  <a:pt x="790957" y="342405"/>
                </a:lnTo>
                <a:lnTo>
                  <a:pt x="799347" y="386919"/>
                </a:lnTo>
                <a:lnTo>
                  <a:pt x="802220" y="433146"/>
                </a:lnTo>
                <a:lnTo>
                  <a:pt x="799347" y="479372"/>
                </a:lnTo>
                <a:lnTo>
                  <a:pt x="790957" y="523885"/>
                </a:lnTo>
                <a:lnTo>
                  <a:pt x="777397" y="566339"/>
                </a:lnTo>
                <a:lnTo>
                  <a:pt x="759011" y="606389"/>
                </a:lnTo>
                <a:lnTo>
                  <a:pt x="736145" y="643689"/>
                </a:lnTo>
                <a:lnTo>
                  <a:pt x="709146" y="677894"/>
                </a:lnTo>
                <a:lnTo>
                  <a:pt x="678358" y="708658"/>
                </a:lnTo>
                <a:lnTo>
                  <a:pt x="644127" y="735637"/>
                </a:lnTo>
                <a:lnTo>
                  <a:pt x="606799" y="758485"/>
                </a:lnTo>
                <a:lnTo>
                  <a:pt x="566719" y="776857"/>
                </a:lnTo>
                <a:lnTo>
                  <a:pt x="524233" y="790407"/>
                </a:lnTo>
                <a:lnTo>
                  <a:pt x="479687" y="798790"/>
                </a:lnTo>
                <a:lnTo>
                  <a:pt x="433425" y="801662"/>
                </a:lnTo>
                <a:lnTo>
                  <a:pt x="660547" y="801662"/>
                </a:lnTo>
                <a:lnTo>
                  <a:pt x="723821" y="754698"/>
                </a:lnTo>
                <a:lnTo>
                  <a:pt x="755184" y="723355"/>
                </a:lnTo>
                <a:lnTo>
                  <a:pt x="783223" y="688955"/>
                </a:lnTo>
                <a:lnTo>
                  <a:pt x="807674" y="651762"/>
                </a:lnTo>
                <a:lnTo>
                  <a:pt x="828273" y="612039"/>
                </a:lnTo>
                <a:lnTo>
                  <a:pt x="844754" y="570052"/>
                </a:lnTo>
                <a:lnTo>
                  <a:pt x="856854" y="526065"/>
                </a:lnTo>
                <a:lnTo>
                  <a:pt x="864307" y="480341"/>
                </a:lnTo>
                <a:lnTo>
                  <a:pt x="866851" y="433146"/>
                </a:lnTo>
                <a:lnTo>
                  <a:pt x="864307" y="385950"/>
                </a:lnTo>
                <a:lnTo>
                  <a:pt x="856854" y="340227"/>
                </a:lnTo>
                <a:lnTo>
                  <a:pt x="844754" y="296239"/>
                </a:lnTo>
                <a:lnTo>
                  <a:pt x="828273" y="254252"/>
                </a:lnTo>
                <a:lnTo>
                  <a:pt x="807674" y="214530"/>
                </a:lnTo>
                <a:lnTo>
                  <a:pt x="783223" y="177336"/>
                </a:lnTo>
                <a:lnTo>
                  <a:pt x="755184" y="142936"/>
                </a:lnTo>
                <a:lnTo>
                  <a:pt x="723821" y="111593"/>
                </a:lnTo>
                <a:lnTo>
                  <a:pt x="689399" y="83572"/>
                </a:lnTo>
                <a:lnTo>
                  <a:pt x="660528" y="64617"/>
                </a:lnTo>
                <a:close/>
              </a:path>
            </a:pathLst>
          </a:custGeom>
          <a:solidFill>
            <a:srgbClr val="4F81BD"/>
          </a:solidFill>
        </p:spPr>
        <p:txBody>
          <a:bodyPr wrap="square" lIns="0" tIns="0" rIns="0" bIns="0" rtlCol="0"/>
          <a:lstStyle/>
          <a:p>
            <a:endParaRPr/>
          </a:p>
        </p:txBody>
      </p:sp>
      <p:sp>
        <p:nvSpPr>
          <p:cNvPr id="20" name="bg object 20"/>
          <p:cNvSpPr/>
          <p:nvPr/>
        </p:nvSpPr>
        <p:spPr>
          <a:xfrm>
            <a:off x="6904520" y="3351669"/>
            <a:ext cx="867410" cy="866775"/>
          </a:xfrm>
          <a:custGeom>
            <a:avLst/>
            <a:gdLst/>
            <a:ahLst/>
            <a:cxnLst/>
            <a:rect l="l" t="t" r="r" b="b"/>
            <a:pathLst>
              <a:path w="867409" h="866775">
                <a:moveTo>
                  <a:pt x="0" y="433148"/>
                </a:moveTo>
                <a:lnTo>
                  <a:pt x="2543" y="385951"/>
                </a:lnTo>
                <a:lnTo>
                  <a:pt x="9996" y="340227"/>
                </a:lnTo>
                <a:lnTo>
                  <a:pt x="22096" y="296239"/>
                </a:lnTo>
                <a:lnTo>
                  <a:pt x="38577" y="254252"/>
                </a:lnTo>
                <a:lnTo>
                  <a:pt x="59175" y="214530"/>
                </a:lnTo>
                <a:lnTo>
                  <a:pt x="83625" y="177336"/>
                </a:lnTo>
                <a:lnTo>
                  <a:pt x="111664" y="142936"/>
                </a:lnTo>
                <a:lnTo>
                  <a:pt x="143027" y="111593"/>
                </a:lnTo>
                <a:lnTo>
                  <a:pt x="177449" y="83572"/>
                </a:lnTo>
                <a:lnTo>
                  <a:pt x="214667" y="59137"/>
                </a:lnTo>
                <a:lnTo>
                  <a:pt x="254415" y="38552"/>
                </a:lnTo>
                <a:lnTo>
                  <a:pt x="296429" y="22082"/>
                </a:lnTo>
                <a:lnTo>
                  <a:pt x="340445" y="9990"/>
                </a:lnTo>
                <a:lnTo>
                  <a:pt x="386198" y="2541"/>
                </a:lnTo>
                <a:lnTo>
                  <a:pt x="433425" y="0"/>
                </a:lnTo>
                <a:lnTo>
                  <a:pt x="480651" y="2541"/>
                </a:lnTo>
                <a:lnTo>
                  <a:pt x="526405" y="9990"/>
                </a:lnTo>
                <a:lnTo>
                  <a:pt x="570421" y="22082"/>
                </a:lnTo>
                <a:lnTo>
                  <a:pt x="612435" y="38552"/>
                </a:lnTo>
                <a:lnTo>
                  <a:pt x="652183" y="59137"/>
                </a:lnTo>
                <a:lnTo>
                  <a:pt x="689401" y="83572"/>
                </a:lnTo>
                <a:lnTo>
                  <a:pt x="723823" y="111593"/>
                </a:lnTo>
                <a:lnTo>
                  <a:pt x="755186" y="142936"/>
                </a:lnTo>
                <a:lnTo>
                  <a:pt x="783225" y="177336"/>
                </a:lnTo>
                <a:lnTo>
                  <a:pt x="807676" y="214530"/>
                </a:lnTo>
                <a:lnTo>
                  <a:pt x="828274" y="254252"/>
                </a:lnTo>
                <a:lnTo>
                  <a:pt x="844755" y="296239"/>
                </a:lnTo>
                <a:lnTo>
                  <a:pt x="856854" y="340227"/>
                </a:lnTo>
                <a:lnTo>
                  <a:pt x="864308" y="385951"/>
                </a:lnTo>
                <a:lnTo>
                  <a:pt x="866851" y="433148"/>
                </a:lnTo>
                <a:lnTo>
                  <a:pt x="864308" y="480344"/>
                </a:lnTo>
                <a:lnTo>
                  <a:pt x="856854" y="526068"/>
                </a:lnTo>
                <a:lnTo>
                  <a:pt x="844755" y="570056"/>
                </a:lnTo>
                <a:lnTo>
                  <a:pt x="828274" y="612043"/>
                </a:lnTo>
                <a:lnTo>
                  <a:pt x="807676" y="651766"/>
                </a:lnTo>
                <a:lnTo>
                  <a:pt x="783225" y="688959"/>
                </a:lnTo>
                <a:lnTo>
                  <a:pt x="755186" y="723360"/>
                </a:lnTo>
                <a:lnTo>
                  <a:pt x="723823" y="754702"/>
                </a:lnTo>
                <a:lnTo>
                  <a:pt x="689401" y="782723"/>
                </a:lnTo>
                <a:lnTo>
                  <a:pt x="652183" y="807159"/>
                </a:lnTo>
                <a:lnTo>
                  <a:pt x="612435" y="827743"/>
                </a:lnTo>
                <a:lnTo>
                  <a:pt x="570421" y="844214"/>
                </a:lnTo>
                <a:lnTo>
                  <a:pt x="526405" y="856306"/>
                </a:lnTo>
                <a:lnTo>
                  <a:pt x="480651" y="863754"/>
                </a:lnTo>
                <a:lnTo>
                  <a:pt x="433425" y="866296"/>
                </a:lnTo>
                <a:lnTo>
                  <a:pt x="386198" y="863754"/>
                </a:lnTo>
                <a:lnTo>
                  <a:pt x="340445" y="856306"/>
                </a:lnTo>
                <a:lnTo>
                  <a:pt x="296429" y="844214"/>
                </a:lnTo>
                <a:lnTo>
                  <a:pt x="254415" y="827743"/>
                </a:lnTo>
                <a:lnTo>
                  <a:pt x="214667" y="807159"/>
                </a:lnTo>
                <a:lnTo>
                  <a:pt x="177449" y="782723"/>
                </a:lnTo>
                <a:lnTo>
                  <a:pt x="143027" y="754702"/>
                </a:lnTo>
                <a:lnTo>
                  <a:pt x="111664" y="723360"/>
                </a:lnTo>
                <a:lnTo>
                  <a:pt x="83625" y="688959"/>
                </a:lnTo>
                <a:lnTo>
                  <a:pt x="59175" y="651766"/>
                </a:lnTo>
                <a:lnTo>
                  <a:pt x="38577" y="612043"/>
                </a:lnTo>
                <a:lnTo>
                  <a:pt x="22096" y="570056"/>
                </a:lnTo>
                <a:lnTo>
                  <a:pt x="9996" y="526068"/>
                </a:lnTo>
                <a:lnTo>
                  <a:pt x="2543" y="480344"/>
                </a:lnTo>
                <a:lnTo>
                  <a:pt x="0" y="433148"/>
                </a:lnTo>
                <a:close/>
              </a:path>
              <a:path w="867409" h="866775">
                <a:moveTo>
                  <a:pt x="64625" y="433148"/>
                </a:moveTo>
                <a:lnTo>
                  <a:pt x="67498" y="479374"/>
                </a:lnTo>
                <a:lnTo>
                  <a:pt x="75888" y="523888"/>
                </a:lnTo>
                <a:lnTo>
                  <a:pt x="89449" y="566342"/>
                </a:lnTo>
                <a:lnTo>
                  <a:pt x="107835" y="606392"/>
                </a:lnTo>
                <a:lnTo>
                  <a:pt x="130701" y="643692"/>
                </a:lnTo>
                <a:lnTo>
                  <a:pt x="157702" y="677898"/>
                </a:lnTo>
                <a:lnTo>
                  <a:pt x="188490" y="708663"/>
                </a:lnTo>
                <a:lnTo>
                  <a:pt x="222722" y="735643"/>
                </a:lnTo>
                <a:lnTo>
                  <a:pt x="260050" y="758492"/>
                </a:lnTo>
                <a:lnTo>
                  <a:pt x="300130" y="776864"/>
                </a:lnTo>
                <a:lnTo>
                  <a:pt x="342617" y="790415"/>
                </a:lnTo>
                <a:lnTo>
                  <a:pt x="387163" y="798799"/>
                </a:lnTo>
                <a:lnTo>
                  <a:pt x="433425" y="801670"/>
                </a:lnTo>
                <a:lnTo>
                  <a:pt x="479686" y="798799"/>
                </a:lnTo>
                <a:lnTo>
                  <a:pt x="524233" y="790415"/>
                </a:lnTo>
                <a:lnTo>
                  <a:pt x="566720" y="776864"/>
                </a:lnTo>
                <a:lnTo>
                  <a:pt x="606800" y="758492"/>
                </a:lnTo>
                <a:lnTo>
                  <a:pt x="644129" y="735643"/>
                </a:lnTo>
                <a:lnTo>
                  <a:pt x="678360" y="708663"/>
                </a:lnTo>
                <a:lnTo>
                  <a:pt x="709149" y="677898"/>
                </a:lnTo>
                <a:lnTo>
                  <a:pt x="736149" y="643692"/>
                </a:lnTo>
                <a:lnTo>
                  <a:pt x="759015" y="606392"/>
                </a:lnTo>
                <a:lnTo>
                  <a:pt x="777401" y="566342"/>
                </a:lnTo>
                <a:lnTo>
                  <a:pt x="790962" y="523888"/>
                </a:lnTo>
                <a:lnTo>
                  <a:pt x="799352" y="479374"/>
                </a:lnTo>
                <a:lnTo>
                  <a:pt x="802226" y="433148"/>
                </a:lnTo>
                <a:lnTo>
                  <a:pt x="799352" y="386921"/>
                </a:lnTo>
                <a:lnTo>
                  <a:pt x="790962" y="342408"/>
                </a:lnTo>
                <a:lnTo>
                  <a:pt x="777401" y="299954"/>
                </a:lnTo>
                <a:lnTo>
                  <a:pt x="759015" y="259904"/>
                </a:lnTo>
                <a:lnTo>
                  <a:pt x="736149" y="222603"/>
                </a:lnTo>
                <a:lnTo>
                  <a:pt x="709149" y="188398"/>
                </a:lnTo>
                <a:lnTo>
                  <a:pt x="678360" y="157632"/>
                </a:lnTo>
                <a:lnTo>
                  <a:pt x="644129" y="130653"/>
                </a:lnTo>
                <a:lnTo>
                  <a:pt x="606800" y="107804"/>
                </a:lnTo>
                <a:lnTo>
                  <a:pt x="566720" y="89431"/>
                </a:lnTo>
                <a:lnTo>
                  <a:pt x="524233" y="75881"/>
                </a:lnTo>
                <a:lnTo>
                  <a:pt x="479686" y="67497"/>
                </a:lnTo>
                <a:lnTo>
                  <a:pt x="433425" y="64626"/>
                </a:lnTo>
                <a:lnTo>
                  <a:pt x="387163" y="67497"/>
                </a:lnTo>
                <a:lnTo>
                  <a:pt x="342617" y="75881"/>
                </a:lnTo>
                <a:lnTo>
                  <a:pt x="300130" y="89431"/>
                </a:lnTo>
                <a:lnTo>
                  <a:pt x="260050" y="107804"/>
                </a:lnTo>
                <a:lnTo>
                  <a:pt x="222722" y="130653"/>
                </a:lnTo>
                <a:lnTo>
                  <a:pt x="188490" y="157632"/>
                </a:lnTo>
                <a:lnTo>
                  <a:pt x="157702" y="188398"/>
                </a:lnTo>
                <a:lnTo>
                  <a:pt x="130701" y="222603"/>
                </a:lnTo>
                <a:lnTo>
                  <a:pt x="107835" y="259904"/>
                </a:lnTo>
                <a:lnTo>
                  <a:pt x="89449" y="299954"/>
                </a:lnTo>
                <a:lnTo>
                  <a:pt x="75888" y="342408"/>
                </a:lnTo>
                <a:lnTo>
                  <a:pt x="67498" y="386921"/>
                </a:lnTo>
                <a:lnTo>
                  <a:pt x="64625" y="433148"/>
                </a:lnTo>
                <a:close/>
              </a:path>
            </a:pathLst>
          </a:custGeom>
          <a:ln w="25400">
            <a:solidFill>
              <a:srgbClr val="4F81BD"/>
            </a:solidFill>
          </a:ln>
        </p:spPr>
        <p:txBody>
          <a:bodyPr wrap="square" lIns="0" tIns="0" rIns="0" bIns="0" rtlCol="0"/>
          <a:lstStyle/>
          <a:p>
            <a:endParaRPr/>
          </a:p>
        </p:txBody>
      </p:sp>
      <p:sp>
        <p:nvSpPr>
          <p:cNvPr id="21" name="bg object 21"/>
          <p:cNvSpPr/>
          <p:nvPr/>
        </p:nvSpPr>
        <p:spPr>
          <a:xfrm>
            <a:off x="5154967" y="5613463"/>
            <a:ext cx="2695651" cy="2695194"/>
          </a:xfrm>
          <a:prstGeom prst="rect">
            <a:avLst/>
          </a:prstGeom>
          <a:blipFill>
            <a:blip r:embed="rId2" cstate="print"/>
            <a:stretch>
              <a:fillRect/>
            </a:stretch>
          </a:blipFill>
        </p:spPr>
        <p:txBody>
          <a:bodyPr wrap="square" lIns="0" tIns="0" rIns="0" bIns="0" rtlCol="0"/>
          <a:lstStyle/>
          <a:p>
            <a:endParaRPr/>
          </a:p>
        </p:txBody>
      </p:sp>
      <p:sp>
        <p:nvSpPr>
          <p:cNvPr id="22" name="bg object 22"/>
          <p:cNvSpPr/>
          <p:nvPr/>
        </p:nvSpPr>
        <p:spPr>
          <a:xfrm>
            <a:off x="5154967" y="5613463"/>
            <a:ext cx="2696210" cy="2695575"/>
          </a:xfrm>
          <a:custGeom>
            <a:avLst/>
            <a:gdLst/>
            <a:ahLst/>
            <a:cxnLst/>
            <a:rect l="l" t="t" r="r" b="b"/>
            <a:pathLst>
              <a:path w="2696209" h="2695575">
                <a:moveTo>
                  <a:pt x="0" y="1347600"/>
                </a:moveTo>
                <a:lnTo>
                  <a:pt x="850" y="1299266"/>
                </a:lnTo>
                <a:lnTo>
                  <a:pt x="3384" y="1251360"/>
                </a:lnTo>
                <a:lnTo>
                  <a:pt x="7571" y="1203910"/>
                </a:lnTo>
                <a:lnTo>
                  <a:pt x="13384" y="1156946"/>
                </a:lnTo>
                <a:lnTo>
                  <a:pt x="20794" y="1110495"/>
                </a:lnTo>
                <a:lnTo>
                  <a:pt x="29773" y="1064587"/>
                </a:lnTo>
                <a:lnTo>
                  <a:pt x="40291" y="1019249"/>
                </a:lnTo>
                <a:lnTo>
                  <a:pt x="52321" y="974510"/>
                </a:lnTo>
                <a:lnTo>
                  <a:pt x="65835" y="930398"/>
                </a:lnTo>
                <a:lnTo>
                  <a:pt x="80802" y="886943"/>
                </a:lnTo>
                <a:lnTo>
                  <a:pt x="97196" y="844172"/>
                </a:lnTo>
                <a:lnTo>
                  <a:pt x="114987" y="802115"/>
                </a:lnTo>
                <a:lnTo>
                  <a:pt x="134147" y="760799"/>
                </a:lnTo>
                <a:lnTo>
                  <a:pt x="154648" y="720254"/>
                </a:lnTo>
                <a:lnTo>
                  <a:pt x="176460" y="680506"/>
                </a:lnTo>
                <a:lnTo>
                  <a:pt x="199556" y="641587"/>
                </a:lnTo>
                <a:lnTo>
                  <a:pt x="223907" y="603522"/>
                </a:lnTo>
                <a:lnTo>
                  <a:pt x="249484" y="566342"/>
                </a:lnTo>
                <a:lnTo>
                  <a:pt x="276259" y="530075"/>
                </a:lnTo>
                <a:lnTo>
                  <a:pt x="304204" y="494749"/>
                </a:lnTo>
                <a:lnTo>
                  <a:pt x="333290" y="460392"/>
                </a:lnTo>
                <a:lnTo>
                  <a:pt x="363487" y="427034"/>
                </a:lnTo>
                <a:lnTo>
                  <a:pt x="394769" y="394702"/>
                </a:lnTo>
                <a:lnTo>
                  <a:pt x="427106" y="363426"/>
                </a:lnTo>
                <a:lnTo>
                  <a:pt x="460470" y="333233"/>
                </a:lnTo>
                <a:lnTo>
                  <a:pt x="494833" y="304152"/>
                </a:lnTo>
                <a:lnTo>
                  <a:pt x="530165" y="276213"/>
                </a:lnTo>
                <a:lnTo>
                  <a:pt x="566439" y="249442"/>
                </a:lnTo>
                <a:lnTo>
                  <a:pt x="603625" y="223869"/>
                </a:lnTo>
                <a:lnTo>
                  <a:pt x="641696" y="199522"/>
                </a:lnTo>
                <a:lnTo>
                  <a:pt x="680622" y="176430"/>
                </a:lnTo>
                <a:lnTo>
                  <a:pt x="720376" y="154621"/>
                </a:lnTo>
                <a:lnTo>
                  <a:pt x="760929" y="134124"/>
                </a:lnTo>
                <a:lnTo>
                  <a:pt x="802251" y="114967"/>
                </a:lnTo>
                <a:lnTo>
                  <a:pt x="844316" y="97179"/>
                </a:lnTo>
                <a:lnTo>
                  <a:pt x="887094" y="80788"/>
                </a:lnTo>
                <a:lnTo>
                  <a:pt x="930557" y="65823"/>
                </a:lnTo>
                <a:lnTo>
                  <a:pt x="974676" y="52313"/>
                </a:lnTo>
                <a:lnTo>
                  <a:pt x="1019422" y="40284"/>
                </a:lnTo>
                <a:lnTo>
                  <a:pt x="1064768" y="29768"/>
                </a:lnTo>
                <a:lnTo>
                  <a:pt x="1110685" y="20791"/>
                </a:lnTo>
                <a:lnTo>
                  <a:pt x="1157143" y="13382"/>
                </a:lnTo>
                <a:lnTo>
                  <a:pt x="1204116" y="7570"/>
                </a:lnTo>
                <a:lnTo>
                  <a:pt x="1251573" y="3383"/>
                </a:lnTo>
                <a:lnTo>
                  <a:pt x="1299488" y="850"/>
                </a:lnTo>
                <a:lnTo>
                  <a:pt x="1347830" y="0"/>
                </a:lnTo>
                <a:lnTo>
                  <a:pt x="1396172" y="850"/>
                </a:lnTo>
                <a:lnTo>
                  <a:pt x="1444086" y="3383"/>
                </a:lnTo>
                <a:lnTo>
                  <a:pt x="1491543" y="7570"/>
                </a:lnTo>
                <a:lnTo>
                  <a:pt x="1538515" y="13382"/>
                </a:lnTo>
                <a:lnTo>
                  <a:pt x="1584974" y="20791"/>
                </a:lnTo>
                <a:lnTo>
                  <a:pt x="1630890" y="29768"/>
                </a:lnTo>
                <a:lnTo>
                  <a:pt x="1676235" y="40284"/>
                </a:lnTo>
                <a:lnTo>
                  <a:pt x="1720981" y="52313"/>
                </a:lnTo>
                <a:lnTo>
                  <a:pt x="1765100" y="65823"/>
                </a:lnTo>
                <a:lnTo>
                  <a:pt x="1808562" y="80788"/>
                </a:lnTo>
                <a:lnTo>
                  <a:pt x="1851340" y="97179"/>
                </a:lnTo>
                <a:lnTo>
                  <a:pt x="1893404" y="114967"/>
                </a:lnTo>
                <a:lnTo>
                  <a:pt x="1934727" y="134124"/>
                </a:lnTo>
                <a:lnTo>
                  <a:pt x="1975279" y="154621"/>
                </a:lnTo>
                <a:lnTo>
                  <a:pt x="2015032" y="176430"/>
                </a:lnTo>
                <a:lnTo>
                  <a:pt x="2053959" y="199522"/>
                </a:lnTo>
                <a:lnTo>
                  <a:pt x="2092029" y="223869"/>
                </a:lnTo>
                <a:lnTo>
                  <a:pt x="2129215" y="249442"/>
                </a:lnTo>
                <a:lnTo>
                  <a:pt x="2165488" y="276213"/>
                </a:lnTo>
                <a:lnTo>
                  <a:pt x="2200820" y="304152"/>
                </a:lnTo>
                <a:lnTo>
                  <a:pt x="2235183" y="333233"/>
                </a:lnTo>
                <a:lnTo>
                  <a:pt x="2268546" y="363426"/>
                </a:lnTo>
                <a:lnTo>
                  <a:pt x="2300883" y="394702"/>
                </a:lnTo>
                <a:lnTo>
                  <a:pt x="2332165" y="427034"/>
                </a:lnTo>
                <a:lnTo>
                  <a:pt x="2362363" y="460392"/>
                </a:lnTo>
                <a:lnTo>
                  <a:pt x="2391448" y="494749"/>
                </a:lnTo>
                <a:lnTo>
                  <a:pt x="2419392" y="530075"/>
                </a:lnTo>
                <a:lnTo>
                  <a:pt x="2446168" y="566342"/>
                </a:lnTo>
                <a:lnTo>
                  <a:pt x="2471745" y="603522"/>
                </a:lnTo>
                <a:lnTo>
                  <a:pt x="2496095" y="641587"/>
                </a:lnTo>
                <a:lnTo>
                  <a:pt x="2519191" y="680506"/>
                </a:lnTo>
                <a:lnTo>
                  <a:pt x="2541004" y="720254"/>
                </a:lnTo>
                <a:lnTo>
                  <a:pt x="2561504" y="760799"/>
                </a:lnTo>
                <a:lnTo>
                  <a:pt x="2580664" y="802115"/>
                </a:lnTo>
                <a:lnTo>
                  <a:pt x="2598455" y="844172"/>
                </a:lnTo>
                <a:lnTo>
                  <a:pt x="2614849" y="886943"/>
                </a:lnTo>
                <a:lnTo>
                  <a:pt x="2629816" y="930398"/>
                </a:lnTo>
                <a:lnTo>
                  <a:pt x="2643329" y="974510"/>
                </a:lnTo>
                <a:lnTo>
                  <a:pt x="2655359" y="1019249"/>
                </a:lnTo>
                <a:lnTo>
                  <a:pt x="2665878" y="1064587"/>
                </a:lnTo>
                <a:lnTo>
                  <a:pt x="2674857" y="1110495"/>
                </a:lnTo>
                <a:lnTo>
                  <a:pt x="2682267" y="1156946"/>
                </a:lnTo>
                <a:lnTo>
                  <a:pt x="2688079" y="1203910"/>
                </a:lnTo>
                <a:lnTo>
                  <a:pt x="2692267" y="1251360"/>
                </a:lnTo>
                <a:lnTo>
                  <a:pt x="2694800" y="1299266"/>
                </a:lnTo>
                <a:lnTo>
                  <a:pt x="2695651" y="1347600"/>
                </a:lnTo>
                <a:lnTo>
                  <a:pt x="2694800" y="1395934"/>
                </a:lnTo>
                <a:lnTo>
                  <a:pt x="2692267" y="1443841"/>
                </a:lnTo>
                <a:lnTo>
                  <a:pt x="2688079" y="1491290"/>
                </a:lnTo>
                <a:lnTo>
                  <a:pt x="2682267" y="1538254"/>
                </a:lnTo>
                <a:lnTo>
                  <a:pt x="2674857" y="1584705"/>
                </a:lnTo>
                <a:lnTo>
                  <a:pt x="2665878" y="1630614"/>
                </a:lnTo>
                <a:lnTo>
                  <a:pt x="2655359" y="1675952"/>
                </a:lnTo>
                <a:lnTo>
                  <a:pt x="2643329" y="1720691"/>
                </a:lnTo>
                <a:lnTo>
                  <a:pt x="2629816" y="1764802"/>
                </a:lnTo>
                <a:lnTo>
                  <a:pt x="2614849" y="1808258"/>
                </a:lnTo>
                <a:lnTo>
                  <a:pt x="2598455" y="1851028"/>
                </a:lnTo>
                <a:lnTo>
                  <a:pt x="2580664" y="1893086"/>
                </a:lnTo>
                <a:lnTo>
                  <a:pt x="2561504" y="1934401"/>
                </a:lnTo>
                <a:lnTo>
                  <a:pt x="2541004" y="1974947"/>
                </a:lnTo>
                <a:lnTo>
                  <a:pt x="2519191" y="2014694"/>
                </a:lnTo>
                <a:lnTo>
                  <a:pt x="2496095" y="2053614"/>
                </a:lnTo>
                <a:lnTo>
                  <a:pt x="2471745" y="2091678"/>
                </a:lnTo>
                <a:lnTo>
                  <a:pt x="2446168" y="2128858"/>
                </a:lnTo>
                <a:lnTo>
                  <a:pt x="2419392" y="2165126"/>
                </a:lnTo>
                <a:lnTo>
                  <a:pt x="2391448" y="2200452"/>
                </a:lnTo>
                <a:lnTo>
                  <a:pt x="2362363" y="2234808"/>
                </a:lnTo>
                <a:lnTo>
                  <a:pt x="2332165" y="2268167"/>
                </a:lnTo>
                <a:lnTo>
                  <a:pt x="2300883" y="2300498"/>
                </a:lnTo>
                <a:lnTo>
                  <a:pt x="2268546" y="2331775"/>
                </a:lnTo>
                <a:lnTo>
                  <a:pt x="2235183" y="2361968"/>
                </a:lnTo>
                <a:lnTo>
                  <a:pt x="2200820" y="2391048"/>
                </a:lnTo>
                <a:lnTo>
                  <a:pt x="2165488" y="2418988"/>
                </a:lnTo>
                <a:lnTo>
                  <a:pt x="2129215" y="2445759"/>
                </a:lnTo>
                <a:lnTo>
                  <a:pt x="2092029" y="2471332"/>
                </a:lnTo>
                <a:lnTo>
                  <a:pt x="2053959" y="2495678"/>
                </a:lnTo>
                <a:lnTo>
                  <a:pt x="2015032" y="2518770"/>
                </a:lnTo>
                <a:lnTo>
                  <a:pt x="1975279" y="2540579"/>
                </a:lnTo>
                <a:lnTo>
                  <a:pt x="1934727" y="2561076"/>
                </a:lnTo>
                <a:lnTo>
                  <a:pt x="1893404" y="2580233"/>
                </a:lnTo>
                <a:lnTo>
                  <a:pt x="1851340" y="2598021"/>
                </a:lnTo>
                <a:lnTo>
                  <a:pt x="1808562" y="2614412"/>
                </a:lnTo>
                <a:lnTo>
                  <a:pt x="1765100" y="2629377"/>
                </a:lnTo>
                <a:lnTo>
                  <a:pt x="1720981" y="2642888"/>
                </a:lnTo>
                <a:lnTo>
                  <a:pt x="1676235" y="2654916"/>
                </a:lnTo>
                <a:lnTo>
                  <a:pt x="1630890" y="2665433"/>
                </a:lnTo>
                <a:lnTo>
                  <a:pt x="1584974" y="2674410"/>
                </a:lnTo>
                <a:lnTo>
                  <a:pt x="1538515" y="2681819"/>
                </a:lnTo>
                <a:lnTo>
                  <a:pt x="1491543" y="2687631"/>
                </a:lnTo>
                <a:lnTo>
                  <a:pt x="1444086" y="2691817"/>
                </a:lnTo>
                <a:lnTo>
                  <a:pt x="1396172" y="2694350"/>
                </a:lnTo>
                <a:lnTo>
                  <a:pt x="1347830" y="2695201"/>
                </a:lnTo>
                <a:lnTo>
                  <a:pt x="1299488" y="2694350"/>
                </a:lnTo>
                <a:lnTo>
                  <a:pt x="1251573" y="2691817"/>
                </a:lnTo>
                <a:lnTo>
                  <a:pt x="1204116" y="2687631"/>
                </a:lnTo>
                <a:lnTo>
                  <a:pt x="1157143" y="2681819"/>
                </a:lnTo>
                <a:lnTo>
                  <a:pt x="1110685" y="2674410"/>
                </a:lnTo>
                <a:lnTo>
                  <a:pt x="1064768" y="2665433"/>
                </a:lnTo>
                <a:lnTo>
                  <a:pt x="1019422" y="2654916"/>
                </a:lnTo>
                <a:lnTo>
                  <a:pt x="974676" y="2642888"/>
                </a:lnTo>
                <a:lnTo>
                  <a:pt x="930557" y="2629377"/>
                </a:lnTo>
                <a:lnTo>
                  <a:pt x="887094" y="2614412"/>
                </a:lnTo>
                <a:lnTo>
                  <a:pt x="844316" y="2598021"/>
                </a:lnTo>
                <a:lnTo>
                  <a:pt x="802251" y="2580233"/>
                </a:lnTo>
                <a:lnTo>
                  <a:pt x="760929" y="2561076"/>
                </a:lnTo>
                <a:lnTo>
                  <a:pt x="720376" y="2540579"/>
                </a:lnTo>
                <a:lnTo>
                  <a:pt x="680622" y="2518770"/>
                </a:lnTo>
                <a:lnTo>
                  <a:pt x="641696" y="2495678"/>
                </a:lnTo>
                <a:lnTo>
                  <a:pt x="603625" y="2471332"/>
                </a:lnTo>
                <a:lnTo>
                  <a:pt x="566439" y="2445759"/>
                </a:lnTo>
                <a:lnTo>
                  <a:pt x="530165" y="2418988"/>
                </a:lnTo>
                <a:lnTo>
                  <a:pt x="494833" y="2391048"/>
                </a:lnTo>
                <a:lnTo>
                  <a:pt x="460470" y="2361968"/>
                </a:lnTo>
                <a:lnTo>
                  <a:pt x="427106" y="2331775"/>
                </a:lnTo>
                <a:lnTo>
                  <a:pt x="394769" y="2300498"/>
                </a:lnTo>
                <a:lnTo>
                  <a:pt x="363487" y="2268167"/>
                </a:lnTo>
                <a:lnTo>
                  <a:pt x="333290" y="2234808"/>
                </a:lnTo>
                <a:lnTo>
                  <a:pt x="304204" y="2200452"/>
                </a:lnTo>
                <a:lnTo>
                  <a:pt x="276259" y="2165126"/>
                </a:lnTo>
                <a:lnTo>
                  <a:pt x="249484" y="2128858"/>
                </a:lnTo>
                <a:lnTo>
                  <a:pt x="223907" y="2091678"/>
                </a:lnTo>
                <a:lnTo>
                  <a:pt x="199556" y="2053614"/>
                </a:lnTo>
                <a:lnTo>
                  <a:pt x="176460" y="2014694"/>
                </a:lnTo>
                <a:lnTo>
                  <a:pt x="154648" y="1974947"/>
                </a:lnTo>
                <a:lnTo>
                  <a:pt x="134147" y="1934401"/>
                </a:lnTo>
                <a:lnTo>
                  <a:pt x="114987" y="1893086"/>
                </a:lnTo>
                <a:lnTo>
                  <a:pt x="97196" y="1851028"/>
                </a:lnTo>
                <a:lnTo>
                  <a:pt x="80802" y="1808258"/>
                </a:lnTo>
                <a:lnTo>
                  <a:pt x="65835" y="1764802"/>
                </a:lnTo>
                <a:lnTo>
                  <a:pt x="52321" y="1720691"/>
                </a:lnTo>
                <a:lnTo>
                  <a:pt x="40291" y="1675952"/>
                </a:lnTo>
                <a:lnTo>
                  <a:pt x="29773" y="1630614"/>
                </a:lnTo>
                <a:lnTo>
                  <a:pt x="20794" y="1584705"/>
                </a:lnTo>
                <a:lnTo>
                  <a:pt x="13384" y="1538254"/>
                </a:lnTo>
                <a:lnTo>
                  <a:pt x="7571" y="1491290"/>
                </a:lnTo>
                <a:lnTo>
                  <a:pt x="3384" y="1443841"/>
                </a:lnTo>
                <a:lnTo>
                  <a:pt x="850" y="1395934"/>
                </a:lnTo>
                <a:lnTo>
                  <a:pt x="0" y="1347600"/>
                </a:lnTo>
                <a:close/>
              </a:path>
            </a:pathLst>
          </a:custGeom>
          <a:ln w="25400">
            <a:solidFill>
              <a:srgbClr val="FFFFFF"/>
            </a:solidFill>
          </a:ln>
        </p:spPr>
        <p:txBody>
          <a:bodyPr wrap="square" lIns="0" tIns="0" rIns="0" bIns="0" rtlCol="0"/>
          <a:lstStyle/>
          <a:p>
            <a:endParaRPr/>
          </a:p>
        </p:txBody>
      </p:sp>
      <p:sp>
        <p:nvSpPr>
          <p:cNvPr id="23" name="bg object 23"/>
          <p:cNvSpPr/>
          <p:nvPr/>
        </p:nvSpPr>
        <p:spPr>
          <a:xfrm>
            <a:off x="8173707" y="6052946"/>
            <a:ext cx="1527810" cy="1527810"/>
          </a:xfrm>
          <a:custGeom>
            <a:avLst/>
            <a:gdLst/>
            <a:ahLst/>
            <a:cxnLst/>
            <a:rect l="l" t="t" r="r" b="b"/>
            <a:pathLst>
              <a:path w="1527809" h="1527809">
                <a:moveTo>
                  <a:pt x="763828" y="0"/>
                </a:moveTo>
                <a:lnTo>
                  <a:pt x="715522" y="1502"/>
                </a:lnTo>
                <a:lnTo>
                  <a:pt x="668014" y="5949"/>
                </a:lnTo>
                <a:lnTo>
                  <a:pt x="621394" y="13253"/>
                </a:lnTo>
                <a:lnTo>
                  <a:pt x="575752" y="23322"/>
                </a:lnTo>
                <a:lnTo>
                  <a:pt x="531177" y="36068"/>
                </a:lnTo>
                <a:lnTo>
                  <a:pt x="487758" y="51402"/>
                </a:lnTo>
                <a:lnTo>
                  <a:pt x="445584" y="69233"/>
                </a:lnTo>
                <a:lnTo>
                  <a:pt x="404746" y="89473"/>
                </a:lnTo>
                <a:lnTo>
                  <a:pt x="365333" y="112032"/>
                </a:lnTo>
                <a:lnTo>
                  <a:pt x="327434" y="136820"/>
                </a:lnTo>
                <a:lnTo>
                  <a:pt x="291139" y="163748"/>
                </a:lnTo>
                <a:lnTo>
                  <a:pt x="256537" y="192727"/>
                </a:lnTo>
                <a:lnTo>
                  <a:pt x="223718" y="223667"/>
                </a:lnTo>
                <a:lnTo>
                  <a:pt x="192771" y="256479"/>
                </a:lnTo>
                <a:lnTo>
                  <a:pt x="163785" y="291073"/>
                </a:lnTo>
                <a:lnTo>
                  <a:pt x="136851" y="327360"/>
                </a:lnTo>
                <a:lnTo>
                  <a:pt x="112057" y="365250"/>
                </a:lnTo>
                <a:lnTo>
                  <a:pt x="89493" y="404654"/>
                </a:lnTo>
                <a:lnTo>
                  <a:pt x="69249" y="445482"/>
                </a:lnTo>
                <a:lnTo>
                  <a:pt x="51413" y="487645"/>
                </a:lnTo>
                <a:lnTo>
                  <a:pt x="36076" y="531054"/>
                </a:lnTo>
                <a:lnTo>
                  <a:pt x="23327" y="575619"/>
                </a:lnTo>
                <a:lnTo>
                  <a:pt x="13256" y="621251"/>
                </a:lnTo>
                <a:lnTo>
                  <a:pt x="5951" y="667859"/>
                </a:lnTo>
                <a:lnTo>
                  <a:pt x="1502" y="715356"/>
                </a:lnTo>
                <a:lnTo>
                  <a:pt x="0" y="763651"/>
                </a:lnTo>
                <a:lnTo>
                  <a:pt x="1502" y="811944"/>
                </a:lnTo>
                <a:lnTo>
                  <a:pt x="5951" y="859439"/>
                </a:lnTo>
                <a:lnTo>
                  <a:pt x="13256" y="906046"/>
                </a:lnTo>
                <a:lnTo>
                  <a:pt x="23327" y="951677"/>
                </a:lnTo>
                <a:lnTo>
                  <a:pt x="36076" y="996241"/>
                </a:lnTo>
                <a:lnTo>
                  <a:pt x="51413" y="1039649"/>
                </a:lnTo>
                <a:lnTo>
                  <a:pt x="69249" y="1081811"/>
                </a:lnTo>
                <a:lnTo>
                  <a:pt x="89493" y="1122639"/>
                </a:lnTo>
                <a:lnTo>
                  <a:pt x="112057" y="1162042"/>
                </a:lnTo>
                <a:lnTo>
                  <a:pt x="136851" y="1199932"/>
                </a:lnTo>
                <a:lnTo>
                  <a:pt x="163785" y="1236218"/>
                </a:lnTo>
                <a:lnTo>
                  <a:pt x="192771" y="1270811"/>
                </a:lnTo>
                <a:lnTo>
                  <a:pt x="223718" y="1303623"/>
                </a:lnTo>
                <a:lnTo>
                  <a:pt x="256537" y="1334562"/>
                </a:lnTo>
                <a:lnTo>
                  <a:pt x="291139" y="1363541"/>
                </a:lnTo>
                <a:lnTo>
                  <a:pt x="327434" y="1390469"/>
                </a:lnTo>
                <a:lnTo>
                  <a:pt x="365333" y="1415257"/>
                </a:lnTo>
                <a:lnTo>
                  <a:pt x="404746" y="1437816"/>
                </a:lnTo>
                <a:lnTo>
                  <a:pt x="445584" y="1458055"/>
                </a:lnTo>
                <a:lnTo>
                  <a:pt x="487758" y="1475887"/>
                </a:lnTo>
                <a:lnTo>
                  <a:pt x="531177" y="1491220"/>
                </a:lnTo>
                <a:lnTo>
                  <a:pt x="575752" y="1503966"/>
                </a:lnTo>
                <a:lnTo>
                  <a:pt x="621394" y="1514036"/>
                </a:lnTo>
                <a:lnTo>
                  <a:pt x="668014" y="1521339"/>
                </a:lnTo>
                <a:lnTo>
                  <a:pt x="715522" y="1525786"/>
                </a:lnTo>
                <a:lnTo>
                  <a:pt x="763828" y="1527289"/>
                </a:lnTo>
                <a:lnTo>
                  <a:pt x="812133" y="1525786"/>
                </a:lnTo>
                <a:lnTo>
                  <a:pt x="859640" y="1521339"/>
                </a:lnTo>
                <a:lnTo>
                  <a:pt x="906259" y="1514036"/>
                </a:lnTo>
                <a:lnTo>
                  <a:pt x="951900" y="1503966"/>
                </a:lnTo>
                <a:lnTo>
                  <a:pt x="996475" y="1491220"/>
                </a:lnTo>
                <a:lnTo>
                  <a:pt x="1039894" y="1475887"/>
                </a:lnTo>
                <a:lnTo>
                  <a:pt x="1082067" y="1458055"/>
                </a:lnTo>
                <a:lnTo>
                  <a:pt x="1122905" y="1437816"/>
                </a:lnTo>
                <a:lnTo>
                  <a:pt x="1162318" y="1415257"/>
                </a:lnTo>
                <a:lnTo>
                  <a:pt x="1200217" y="1390469"/>
                </a:lnTo>
                <a:lnTo>
                  <a:pt x="1236512" y="1363541"/>
                </a:lnTo>
                <a:lnTo>
                  <a:pt x="1271114" y="1334562"/>
                </a:lnTo>
                <a:lnTo>
                  <a:pt x="1303934" y="1303623"/>
                </a:lnTo>
                <a:lnTo>
                  <a:pt x="1334881" y="1270811"/>
                </a:lnTo>
                <a:lnTo>
                  <a:pt x="1363867" y="1236218"/>
                </a:lnTo>
                <a:lnTo>
                  <a:pt x="1390802" y="1199932"/>
                </a:lnTo>
                <a:lnTo>
                  <a:pt x="1415597" y="1162042"/>
                </a:lnTo>
                <a:lnTo>
                  <a:pt x="1438161" y="1122639"/>
                </a:lnTo>
                <a:lnTo>
                  <a:pt x="1458406" y="1081811"/>
                </a:lnTo>
                <a:lnTo>
                  <a:pt x="1476242" y="1039649"/>
                </a:lnTo>
                <a:lnTo>
                  <a:pt x="1491579" y="996241"/>
                </a:lnTo>
                <a:lnTo>
                  <a:pt x="1504329" y="951677"/>
                </a:lnTo>
                <a:lnTo>
                  <a:pt x="1514401" y="906046"/>
                </a:lnTo>
                <a:lnTo>
                  <a:pt x="1521706" y="859439"/>
                </a:lnTo>
                <a:lnTo>
                  <a:pt x="1526154" y="811944"/>
                </a:lnTo>
                <a:lnTo>
                  <a:pt x="1527657" y="763651"/>
                </a:lnTo>
                <a:lnTo>
                  <a:pt x="1526154" y="715356"/>
                </a:lnTo>
                <a:lnTo>
                  <a:pt x="1521706" y="667859"/>
                </a:lnTo>
                <a:lnTo>
                  <a:pt x="1514401" y="621251"/>
                </a:lnTo>
                <a:lnTo>
                  <a:pt x="1504329" y="575619"/>
                </a:lnTo>
                <a:lnTo>
                  <a:pt x="1491579" y="531054"/>
                </a:lnTo>
                <a:lnTo>
                  <a:pt x="1476242" y="487645"/>
                </a:lnTo>
                <a:lnTo>
                  <a:pt x="1458406" y="445482"/>
                </a:lnTo>
                <a:lnTo>
                  <a:pt x="1438161" y="404654"/>
                </a:lnTo>
                <a:lnTo>
                  <a:pt x="1415597" y="365250"/>
                </a:lnTo>
                <a:lnTo>
                  <a:pt x="1390802" y="327360"/>
                </a:lnTo>
                <a:lnTo>
                  <a:pt x="1363867" y="291073"/>
                </a:lnTo>
                <a:lnTo>
                  <a:pt x="1334881" y="256479"/>
                </a:lnTo>
                <a:lnTo>
                  <a:pt x="1303934" y="223667"/>
                </a:lnTo>
                <a:lnTo>
                  <a:pt x="1271114" y="192727"/>
                </a:lnTo>
                <a:lnTo>
                  <a:pt x="1236512" y="163748"/>
                </a:lnTo>
                <a:lnTo>
                  <a:pt x="1200217" y="136820"/>
                </a:lnTo>
                <a:lnTo>
                  <a:pt x="1162318" y="112032"/>
                </a:lnTo>
                <a:lnTo>
                  <a:pt x="1122905" y="89473"/>
                </a:lnTo>
                <a:lnTo>
                  <a:pt x="1082067" y="69233"/>
                </a:lnTo>
                <a:lnTo>
                  <a:pt x="1039894" y="51402"/>
                </a:lnTo>
                <a:lnTo>
                  <a:pt x="996475" y="36068"/>
                </a:lnTo>
                <a:lnTo>
                  <a:pt x="951900" y="23322"/>
                </a:lnTo>
                <a:lnTo>
                  <a:pt x="906259" y="13253"/>
                </a:lnTo>
                <a:lnTo>
                  <a:pt x="859640" y="5949"/>
                </a:lnTo>
                <a:lnTo>
                  <a:pt x="812133" y="1502"/>
                </a:lnTo>
                <a:lnTo>
                  <a:pt x="763828" y="0"/>
                </a:lnTo>
                <a:close/>
              </a:path>
            </a:pathLst>
          </a:custGeom>
          <a:solidFill>
            <a:srgbClr val="4F81BD"/>
          </a:solidFill>
        </p:spPr>
        <p:txBody>
          <a:bodyPr wrap="square" lIns="0" tIns="0" rIns="0" bIns="0" rtlCol="0"/>
          <a:lstStyle/>
          <a:p>
            <a:endParaRPr/>
          </a:p>
        </p:txBody>
      </p:sp>
      <p:sp>
        <p:nvSpPr>
          <p:cNvPr id="24" name="bg object 24"/>
          <p:cNvSpPr/>
          <p:nvPr/>
        </p:nvSpPr>
        <p:spPr>
          <a:xfrm>
            <a:off x="8173707" y="6052946"/>
            <a:ext cx="1527810" cy="1527810"/>
          </a:xfrm>
          <a:custGeom>
            <a:avLst/>
            <a:gdLst/>
            <a:ahLst/>
            <a:cxnLst/>
            <a:rect l="l" t="t" r="r" b="b"/>
            <a:pathLst>
              <a:path w="1527809" h="1527809">
                <a:moveTo>
                  <a:pt x="0" y="763647"/>
                </a:moveTo>
                <a:lnTo>
                  <a:pt x="1502" y="715353"/>
                </a:lnTo>
                <a:lnTo>
                  <a:pt x="5951" y="667857"/>
                </a:lnTo>
                <a:lnTo>
                  <a:pt x="13256" y="621248"/>
                </a:lnTo>
                <a:lnTo>
                  <a:pt x="23328" y="575617"/>
                </a:lnTo>
                <a:lnTo>
                  <a:pt x="36077" y="531052"/>
                </a:lnTo>
                <a:lnTo>
                  <a:pt x="51414" y="487644"/>
                </a:lnTo>
                <a:lnTo>
                  <a:pt x="69250" y="445480"/>
                </a:lnTo>
                <a:lnTo>
                  <a:pt x="89494" y="404652"/>
                </a:lnTo>
                <a:lnTo>
                  <a:pt x="112058" y="365248"/>
                </a:lnTo>
                <a:lnTo>
                  <a:pt x="136852" y="327359"/>
                </a:lnTo>
                <a:lnTo>
                  <a:pt x="163787" y="291072"/>
                </a:lnTo>
                <a:lnTo>
                  <a:pt x="192773" y="256478"/>
                </a:lnTo>
                <a:lnTo>
                  <a:pt x="223720" y="223667"/>
                </a:lnTo>
                <a:lnTo>
                  <a:pt x="256539" y="192727"/>
                </a:lnTo>
                <a:lnTo>
                  <a:pt x="291141" y="163748"/>
                </a:lnTo>
                <a:lnTo>
                  <a:pt x="327437" y="136820"/>
                </a:lnTo>
                <a:lnTo>
                  <a:pt x="365335" y="112031"/>
                </a:lnTo>
                <a:lnTo>
                  <a:pt x="404749" y="89473"/>
                </a:lnTo>
                <a:lnTo>
                  <a:pt x="445586" y="69233"/>
                </a:lnTo>
                <a:lnTo>
                  <a:pt x="487760" y="51402"/>
                </a:lnTo>
                <a:lnTo>
                  <a:pt x="531178" y="36068"/>
                </a:lnTo>
                <a:lnTo>
                  <a:pt x="575754" y="23322"/>
                </a:lnTo>
                <a:lnTo>
                  <a:pt x="621396" y="13253"/>
                </a:lnTo>
                <a:lnTo>
                  <a:pt x="668015" y="5949"/>
                </a:lnTo>
                <a:lnTo>
                  <a:pt x="715522" y="1502"/>
                </a:lnTo>
                <a:lnTo>
                  <a:pt x="763828" y="0"/>
                </a:lnTo>
                <a:lnTo>
                  <a:pt x="812134" y="1502"/>
                </a:lnTo>
                <a:lnTo>
                  <a:pt x="859641" y="5949"/>
                </a:lnTo>
                <a:lnTo>
                  <a:pt x="906261" y="13253"/>
                </a:lnTo>
                <a:lnTo>
                  <a:pt x="951903" y="23322"/>
                </a:lnTo>
                <a:lnTo>
                  <a:pt x="996479" y="36068"/>
                </a:lnTo>
                <a:lnTo>
                  <a:pt x="1039898" y="51402"/>
                </a:lnTo>
                <a:lnTo>
                  <a:pt x="1082071" y="69233"/>
                </a:lnTo>
                <a:lnTo>
                  <a:pt x="1122909" y="89473"/>
                </a:lnTo>
                <a:lnTo>
                  <a:pt x="1162322" y="112031"/>
                </a:lnTo>
                <a:lnTo>
                  <a:pt x="1200222" y="136820"/>
                </a:lnTo>
                <a:lnTo>
                  <a:pt x="1236517" y="163748"/>
                </a:lnTo>
                <a:lnTo>
                  <a:pt x="1271119" y="192727"/>
                </a:lnTo>
                <a:lnTo>
                  <a:pt x="1303939" y="223667"/>
                </a:lnTo>
                <a:lnTo>
                  <a:pt x="1334886" y="256478"/>
                </a:lnTo>
                <a:lnTo>
                  <a:pt x="1363872" y="291072"/>
                </a:lnTo>
                <a:lnTo>
                  <a:pt x="1390807" y="327359"/>
                </a:lnTo>
                <a:lnTo>
                  <a:pt x="1415601" y="365248"/>
                </a:lnTo>
                <a:lnTo>
                  <a:pt x="1438165" y="404652"/>
                </a:lnTo>
                <a:lnTo>
                  <a:pt x="1458410" y="445480"/>
                </a:lnTo>
                <a:lnTo>
                  <a:pt x="1476246" y="487644"/>
                </a:lnTo>
                <a:lnTo>
                  <a:pt x="1491583" y="531052"/>
                </a:lnTo>
                <a:lnTo>
                  <a:pt x="1504332" y="575617"/>
                </a:lnTo>
                <a:lnTo>
                  <a:pt x="1514404" y="621248"/>
                </a:lnTo>
                <a:lnTo>
                  <a:pt x="1521709" y="667857"/>
                </a:lnTo>
                <a:lnTo>
                  <a:pt x="1526158" y="715353"/>
                </a:lnTo>
                <a:lnTo>
                  <a:pt x="1527660" y="763647"/>
                </a:lnTo>
                <a:lnTo>
                  <a:pt x="1526158" y="811941"/>
                </a:lnTo>
                <a:lnTo>
                  <a:pt x="1521709" y="859438"/>
                </a:lnTo>
                <a:lnTo>
                  <a:pt x="1514404" y="906046"/>
                </a:lnTo>
                <a:lnTo>
                  <a:pt x="1504332" y="951677"/>
                </a:lnTo>
                <a:lnTo>
                  <a:pt x="1491583" y="996242"/>
                </a:lnTo>
                <a:lnTo>
                  <a:pt x="1476246" y="1039651"/>
                </a:lnTo>
                <a:lnTo>
                  <a:pt x="1458410" y="1081814"/>
                </a:lnTo>
                <a:lnTo>
                  <a:pt x="1438165" y="1122642"/>
                </a:lnTo>
                <a:lnTo>
                  <a:pt x="1415601" y="1162045"/>
                </a:lnTo>
                <a:lnTo>
                  <a:pt x="1390807" y="1199935"/>
                </a:lnTo>
                <a:lnTo>
                  <a:pt x="1363872" y="1236221"/>
                </a:lnTo>
                <a:lnTo>
                  <a:pt x="1334886" y="1270815"/>
                </a:lnTo>
                <a:lnTo>
                  <a:pt x="1303939" y="1303626"/>
                </a:lnTo>
                <a:lnTo>
                  <a:pt x="1271119" y="1334566"/>
                </a:lnTo>
                <a:lnTo>
                  <a:pt x="1236517" y="1363544"/>
                </a:lnTo>
                <a:lnTo>
                  <a:pt x="1200222" y="1390472"/>
                </a:lnTo>
                <a:lnTo>
                  <a:pt x="1162322" y="1415260"/>
                </a:lnTo>
                <a:lnTo>
                  <a:pt x="1122909" y="1437818"/>
                </a:lnTo>
                <a:lnTo>
                  <a:pt x="1082071" y="1458058"/>
                </a:lnTo>
                <a:lnTo>
                  <a:pt x="1039898" y="1475889"/>
                </a:lnTo>
                <a:lnTo>
                  <a:pt x="996479" y="1491222"/>
                </a:lnTo>
                <a:lnTo>
                  <a:pt x="951903" y="1503968"/>
                </a:lnTo>
                <a:lnTo>
                  <a:pt x="906261" y="1514038"/>
                </a:lnTo>
                <a:lnTo>
                  <a:pt x="859641" y="1521341"/>
                </a:lnTo>
                <a:lnTo>
                  <a:pt x="812134" y="1525788"/>
                </a:lnTo>
                <a:lnTo>
                  <a:pt x="763828" y="1527290"/>
                </a:lnTo>
                <a:lnTo>
                  <a:pt x="715522" y="1525788"/>
                </a:lnTo>
                <a:lnTo>
                  <a:pt x="668015" y="1521341"/>
                </a:lnTo>
                <a:lnTo>
                  <a:pt x="621396" y="1514038"/>
                </a:lnTo>
                <a:lnTo>
                  <a:pt x="575754" y="1503968"/>
                </a:lnTo>
                <a:lnTo>
                  <a:pt x="531178" y="1491222"/>
                </a:lnTo>
                <a:lnTo>
                  <a:pt x="487760" y="1475889"/>
                </a:lnTo>
                <a:lnTo>
                  <a:pt x="445586" y="1458058"/>
                </a:lnTo>
                <a:lnTo>
                  <a:pt x="404749" y="1437818"/>
                </a:lnTo>
                <a:lnTo>
                  <a:pt x="365335" y="1415260"/>
                </a:lnTo>
                <a:lnTo>
                  <a:pt x="327437" y="1390472"/>
                </a:lnTo>
                <a:lnTo>
                  <a:pt x="291141" y="1363544"/>
                </a:lnTo>
                <a:lnTo>
                  <a:pt x="256539" y="1334566"/>
                </a:lnTo>
                <a:lnTo>
                  <a:pt x="223720" y="1303626"/>
                </a:lnTo>
                <a:lnTo>
                  <a:pt x="192773" y="1270815"/>
                </a:lnTo>
                <a:lnTo>
                  <a:pt x="163787" y="1236221"/>
                </a:lnTo>
                <a:lnTo>
                  <a:pt x="136852" y="1199935"/>
                </a:lnTo>
                <a:lnTo>
                  <a:pt x="112058" y="1162045"/>
                </a:lnTo>
                <a:lnTo>
                  <a:pt x="89494" y="1122642"/>
                </a:lnTo>
                <a:lnTo>
                  <a:pt x="69250" y="1081814"/>
                </a:lnTo>
                <a:lnTo>
                  <a:pt x="51414" y="1039651"/>
                </a:lnTo>
                <a:lnTo>
                  <a:pt x="36077" y="996242"/>
                </a:lnTo>
                <a:lnTo>
                  <a:pt x="23328" y="951677"/>
                </a:lnTo>
                <a:lnTo>
                  <a:pt x="13256" y="906046"/>
                </a:lnTo>
                <a:lnTo>
                  <a:pt x="5951" y="859438"/>
                </a:lnTo>
                <a:lnTo>
                  <a:pt x="1502" y="811941"/>
                </a:lnTo>
                <a:lnTo>
                  <a:pt x="0" y="763647"/>
                </a:lnTo>
                <a:close/>
              </a:path>
            </a:pathLst>
          </a:custGeom>
          <a:ln w="25400">
            <a:solidFill>
              <a:srgbClr val="4F81BD"/>
            </a:solidFill>
          </a:ln>
        </p:spPr>
        <p:txBody>
          <a:bodyPr wrap="square" lIns="0" tIns="0" rIns="0" bIns="0" rtlCol="0"/>
          <a:lstStyle/>
          <a:p>
            <a:endParaRPr/>
          </a:p>
        </p:txBody>
      </p:sp>
      <p:sp>
        <p:nvSpPr>
          <p:cNvPr id="25" name="bg object 25"/>
          <p:cNvSpPr/>
          <p:nvPr/>
        </p:nvSpPr>
        <p:spPr>
          <a:xfrm>
            <a:off x="8263928" y="6143180"/>
            <a:ext cx="1347216" cy="1347342"/>
          </a:xfrm>
          <a:prstGeom prst="rect">
            <a:avLst/>
          </a:prstGeom>
          <a:blipFill>
            <a:blip r:embed="rId3" cstate="print"/>
            <a:stretch>
              <a:fillRect/>
            </a:stretch>
          </a:blipFill>
        </p:spPr>
        <p:txBody>
          <a:bodyPr wrap="square" lIns="0" tIns="0" rIns="0" bIns="0" rtlCol="0"/>
          <a:lstStyle/>
          <a:p>
            <a:endParaRPr/>
          </a:p>
        </p:txBody>
      </p:sp>
      <p:sp>
        <p:nvSpPr>
          <p:cNvPr id="26" name="bg object 26"/>
          <p:cNvSpPr/>
          <p:nvPr/>
        </p:nvSpPr>
        <p:spPr>
          <a:xfrm>
            <a:off x="8263928" y="6143180"/>
            <a:ext cx="1347470" cy="1347470"/>
          </a:xfrm>
          <a:custGeom>
            <a:avLst/>
            <a:gdLst/>
            <a:ahLst/>
            <a:cxnLst/>
            <a:rect l="l" t="t" r="r" b="b"/>
            <a:pathLst>
              <a:path w="1347470" h="1347470">
                <a:moveTo>
                  <a:pt x="0" y="673672"/>
                </a:moveTo>
                <a:lnTo>
                  <a:pt x="1691" y="625561"/>
                </a:lnTo>
                <a:lnTo>
                  <a:pt x="6689" y="578363"/>
                </a:lnTo>
                <a:lnTo>
                  <a:pt x="14879" y="532192"/>
                </a:lnTo>
                <a:lnTo>
                  <a:pt x="26149" y="487162"/>
                </a:lnTo>
                <a:lnTo>
                  <a:pt x="40383" y="443387"/>
                </a:lnTo>
                <a:lnTo>
                  <a:pt x="57467" y="400981"/>
                </a:lnTo>
                <a:lnTo>
                  <a:pt x="77289" y="360058"/>
                </a:lnTo>
                <a:lnTo>
                  <a:pt x="99733" y="320732"/>
                </a:lnTo>
                <a:lnTo>
                  <a:pt x="124685" y="283117"/>
                </a:lnTo>
                <a:lnTo>
                  <a:pt x="152033" y="247327"/>
                </a:lnTo>
                <a:lnTo>
                  <a:pt x="181661" y="213476"/>
                </a:lnTo>
                <a:lnTo>
                  <a:pt x="213456" y="181678"/>
                </a:lnTo>
                <a:lnTo>
                  <a:pt x="247304" y="152047"/>
                </a:lnTo>
                <a:lnTo>
                  <a:pt x="283091" y="124697"/>
                </a:lnTo>
                <a:lnTo>
                  <a:pt x="320702" y="99742"/>
                </a:lnTo>
                <a:lnTo>
                  <a:pt x="360024" y="77296"/>
                </a:lnTo>
                <a:lnTo>
                  <a:pt x="400943" y="57473"/>
                </a:lnTo>
                <a:lnTo>
                  <a:pt x="443345" y="40386"/>
                </a:lnTo>
                <a:lnTo>
                  <a:pt x="487116" y="26151"/>
                </a:lnTo>
                <a:lnTo>
                  <a:pt x="532142" y="14881"/>
                </a:lnTo>
                <a:lnTo>
                  <a:pt x="578308" y="6689"/>
                </a:lnTo>
                <a:lnTo>
                  <a:pt x="625502" y="1691"/>
                </a:lnTo>
                <a:lnTo>
                  <a:pt x="673608" y="0"/>
                </a:lnTo>
                <a:lnTo>
                  <a:pt x="721714" y="1691"/>
                </a:lnTo>
                <a:lnTo>
                  <a:pt x="768907" y="6689"/>
                </a:lnTo>
                <a:lnTo>
                  <a:pt x="815074" y="14881"/>
                </a:lnTo>
                <a:lnTo>
                  <a:pt x="860100" y="26151"/>
                </a:lnTo>
                <a:lnTo>
                  <a:pt x="903871" y="40386"/>
                </a:lnTo>
                <a:lnTo>
                  <a:pt x="946273" y="57473"/>
                </a:lnTo>
                <a:lnTo>
                  <a:pt x="987192" y="77296"/>
                </a:lnTo>
                <a:lnTo>
                  <a:pt x="1026514" y="99742"/>
                </a:lnTo>
                <a:lnTo>
                  <a:pt x="1064126" y="124697"/>
                </a:lnTo>
                <a:lnTo>
                  <a:pt x="1099913" y="152047"/>
                </a:lnTo>
                <a:lnTo>
                  <a:pt x="1133761" y="181678"/>
                </a:lnTo>
                <a:lnTo>
                  <a:pt x="1165556" y="213476"/>
                </a:lnTo>
                <a:lnTo>
                  <a:pt x="1195185" y="247327"/>
                </a:lnTo>
                <a:lnTo>
                  <a:pt x="1222533" y="283117"/>
                </a:lnTo>
                <a:lnTo>
                  <a:pt x="1247486" y="320732"/>
                </a:lnTo>
                <a:lnTo>
                  <a:pt x="1269930" y="360058"/>
                </a:lnTo>
                <a:lnTo>
                  <a:pt x="1289752" y="400981"/>
                </a:lnTo>
                <a:lnTo>
                  <a:pt x="1306837" y="443387"/>
                </a:lnTo>
                <a:lnTo>
                  <a:pt x="1321071" y="487162"/>
                </a:lnTo>
                <a:lnTo>
                  <a:pt x="1332340" y="532192"/>
                </a:lnTo>
                <a:lnTo>
                  <a:pt x="1340531" y="578363"/>
                </a:lnTo>
                <a:lnTo>
                  <a:pt x="1345529" y="625561"/>
                </a:lnTo>
                <a:lnTo>
                  <a:pt x="1347220" y="673672"/>
                </a:lnTo>
                <a:lnTo>
                  <a:pt x="1345529" y="721783"/>
                </a:lnTo>
                <a:lnTo>
                  <a:pt x="1340531" y="768980"/>
                </a:lnTo>
                <a:lnTo>
                  <a:pt x="1332340" y="815151"/>
                </a:lnTo>
                <a:lnTo>
                  <a:pt x="1321071" y="860181"/>
                </a:lnTo>
                <a:lnTo>
                  <a:pt x="1306837" y="903956"/>
                </a:lnTo>
                <a:lnTo>
                  <a:pt x="1289752" y="946361"/>
                </a:lnTo>
                <a:lnTo>
                  <a:pt x="1269930" y="987284"/>
                </a:lnTo>
                <a:lnTo>
                  <a:pt x="1247486" y="1026610"/>
                </a:lnTo>
                <a:lnTo>
                  <a:pt x="1222533" y="1064225"/>
                </a:lnTo>
                <a:lnTo>
                  <a:pt x="1195185" y="1100014"/>
                </a:lnTo>
                <a:lnTo>
                  <a:pt x="1165556" y="1133865"/>
                </a:lnTo>
                <a:lnTo>
                  <a:pt x="1133761" y="1165663"/>
                </a:lnTo>
                <a:lnTo>
                  <a:pt x="1099913" y="1195294"/>
                </a:lnTo>
                <a:lnTo>
                  <a:pt x="1064126" y="1222644"/>
                </a:lnTo>
                <a:lnTo>
                  <a:pt x="1026514" y="1247599"/>
                </a:lnTo>
                <a:lnTo>
                  <a:pt x="987192" y="1270045"/>
                </a:lnTo>
                <a:lnTo>
                  <a:pt x="946273" y="1289868"/>
                </a:lnTo>
                <a:lnTo>
                  <a:pt x="903871" y="1306954"/>
                </a:lnTo>
                <a:lnTo>
                  <a:pt x="860100" y="1321189"/>
                </a:lnTo>
                <a:lnTo>
                  <a:pt x="815074" y="1332459"/>
                </a:lnTo>
                <a:lnTo>
                  <a:pt x="768907" y="1340650"/>
                </a:lnTo>
                <a:lnTo>
                  <a:pt x="721714" y="1345649"/>
                </a:lnTo>
                <a:lnTo>
                  <a:pt x="673608" y="1347340"/>
                </a:lnTo>
                <a:lnTo>
                  <a:pt x="625502" y="1345649"/>
                </a:lnTo>
                <a:lnTo>
                  <a:pt x="578308" y="1340650"/>
                </a:lnTo>
                <a:lnTo>
                  <a:pt x="532142" y="1332459"/>
                </a:lnTo>
                <a:lnTo>
                  <a:pt x="487116" y="1321189"/>
                </a:lnTo>
                <a:lnTo>
                  <a:pt x="443345" y="1306954"/>
                </a:lnTo>
                <a:lnTo>
                  <a:pt x="400943" y="1289868"/>
                </a:lnTo>
                <a:lnTo>
                  <a:pt x="360024" y="1270045"/>
                </a:lnTo>
                <a:lnTo>
                  <a:pt x="320702" y="1247599"/>
                </a:lnTo>
                <a:lnTo>
                  <a:pt x="283091" y="1222644"/>
                </a:lnTo>
                <a:lnTo>
                  <a:pt x="247304" y="1195294"/>
                </a:lnTo>
                <a:lnTo>
                  <a:pt x="213456" y="1165663"/>
                </a:lnTo>
                <a:lnTo>
                  <a:pt x="181661" y="1133865"/>
                </a:lnTo>
                <a:lnTo>
                  <a:pt x="152033" y="1100014"/>
                </a:lnTo>
                <a:lnTo>
                  <a:pt x="124685" y="1064225"/>
                </a:lnTo>
                <a:lnTo>
                  <a:pt x="99733" y="1026610"/>
                </a:lnTo>
                <a:lnTo>
                  <a:pt x="77289" y="987284"/>
                </a:lnTo>
                <a:lnTo>
                  <a:pt x="57467" y="946361"/>
                </a:lnTo>
                <a:lnTo>
                  <a:pt x="40383" y="903956"/>
                </a:lnTo>
                <a:lnTo>
                  <a:pt x="26149" y="860181"/>
                </a:lnTo>
                <a:lnTo>
                  <a:pt x="14879" y="815151"/>
                </a:lnTo>
                <a:lnTo>
                  <a:pt x="6689" y="768980"/>
                </a:lnTo>
                <a:lnTo>
                  <a:pt x="1691" y="721783"/>
                </a:lnTo>
                <a:lnTo>
                  <a:pt x="0" y="673672"/>
                </a:lnTo>
                <a:close/>
              </a:path>
            </a:pathLst>
          </a:custGeom>
          <a:ln w="25400">
            <a:solidFill>
              <a:srgbClr val="FFFFFF"/>
            </a:solidFill>
          </a:ln>
        </p:spPr>
        <p:txBody>
          <a:bodyPr wrap="square" lIns="0" tIns="0" rIns="0" bIns="0" rtlCol="0"/>
          <a:lstStyle/>
          <a:p>
            <a:endParaRPr/>
          </a:p>
        </p:txBody>
      </p:sp>
      <p:sp>
        <p:nvSpPr>
          <p:cNvPr id="27" name="bg object 27"/>
          <p:cNvSpPr/>
          <p:nvPr/>
        </p:nvSpPr>
        <p:spPr>
          <a:xfrm>
            <a:off x="7576299" y="3897096"/>
            <a:ext cx="1958339" cy="1958975"/>
          </a:xfrm>
          <a:custGeom>
            <a:avLst/>
            <a:gdLst/>
            <a:ahLst/>
            <a:cxnLst/>
            <a:rect l="l" t="t" r="r" b="b"/>
            <a:pathLst>
              <a:path w="1958340" h="1958975">
                <a:moveTo>
                  <a:pt x="979017" y="0"/>
                </a:moveTo>
                <a:lnTo>
                  <a:pt x="930154" y="1198"/>
                </a:lnTo>
                <a:lnTo>
                  <a:pt x="881911" y="4756"/>
                </a:lnTo>
                <a:lnTo>
                  <a:pt x="834344" y="10618"/>
                </a:lnTo>
                <a:lnTo>
                  <a:pt x="787509" y="18727"/>
                </a:lnTo>
                <a:lnTo>
                  <a:pt x="741463" y="29027"/>
                </a:lnTo>
                <a:lnTo>
                  <a:pt x="696262" y="41463"/>
                </a:lnTo>
                <a:lnTo>
                  <a:pt x="651961" y="55978"/>
                </a:lnTo>
                <a:lnTo>
                  <a:pt x="608617" y="72515"/>
                </a:lnTo>
                <a:lnTo>
                  <a:pt x="566285" y="91020"/>
                </a:lnTo>
                <a:lnTo>
                  <a:pt x="525023" y="111435"/>
                </a:lnTo>
                <a:lnTo>
                  <a:pt x="484885" y="133706"/>
                </a:lnTo>
                <a:lnTo>
                  <a:pt x="445929" y="157774"/>
                </a:lnTo>
                <a:lnTo>
                  <a:pt x="408210" y="183586"/>
                </a:lnTo>
                <a:lnTo>
                  <a:pt x="371784" y="211083"/>
                </a:lnTo>
                <a:lnTo>
                  <a:pt x="336707" y="240211"/>
                </a:lnTo>
                <a:lnTo>
                  <a:pt x="303036" y="270913"/>
                </a:lnTo>
                <a:lnTo>
                  <a:pt x="270826" y="303133"/>
                </a:lnTo>
                <a:lnTo>
                  <a:pt x="240134" y="336815"/>
                </a:lnTo>
                <a:lnTo>
                  <a:pt x="211015" y="371903"/>
                </a:lnTo>
                <a:lnTo>
                  <a:pt x="183527" y="408341"/>
                </a:lnTo>
                <a:lnTo>
                  <a:pt x="157724" y="446073"/>
                </a:lnTo>
                <a:lnTo>
                  <a:pt x="133663" y="485042"/>
                </a:lnTo>
                <a:lnTo>
                  <a:pt x="111400" y="525192"/>
                </a:lnTo>
                <a:lnTo>
                  <a:pt x="90991" y="566468"/>
                </a:lnTo>
                <a:lnTo>
                  <a:pt x="72492" y="608813"/>
                </a:lnTo>
                <a:lnTo>
                  <a:pt x="55960" y="652171"/>
                </a:lnTo>
                <a:lnTo>
                  <a:pt x="41450" y="696487"/>
                </a:lnTo>
                <a:lnTo>
                  <a:pt x="29018" y="741703"/>
                </a:lnTo>
                <a:lnTo>
                  <a:pt x="18721" y="787764"/>
                </a:lnTo>
                <a:lnTo>
                  <a:pt x="10614" y="834614"/>
                </a:lnTo>
                <a:lnTo>
                  <a:pt x="4755" y="882196"/>
                </a:lnTo>
                <a:lnTo>
                  <a:pt x="1198" y="930455"/>
                </a:lnTo>
                <a:lnTo>
                  <a:pt x="0" y="979335"/>
                </a:lnTo>
                <a:lnTo>
                  <a:pt x="1198" y="1028213"/>
                </a:lnTo>
                <a:lnTo>
                  <a:pt x="4755" y="1076471"/>
                </a:lnTo>
                <a:lnTo>
                  <a:pt x="10614" y="1124053"/>
                </a:lnTo>
                <a:lnTo>
                  <a:pt x="18721" y="1170902"/>
                </a:lnTo>
                <a:lnTo>
                  <a:pt x="29018" y="1216962"/>
                </a:lnTo>
                <a:lnTo>
                  <a:pt x="41450" y="1262178"/>
                </a:lnTo>
                <a:lnTo>
                  <a:pt x="55960" y="1306493"/>
                </a:lnTo>
                <a:lnTo>
                  <a:pt x="72492" y="1349851"/>
                </a:lnTo>
                <a:lnTo>
                  <a:pt x="90991" y="1392196"/>
                </a:lnTo>
                <a:lnTo>
                  <a:pt x="111400" y="1433471"/>
                </a:lnTo>
                <a:lnTo>
                  <a:pt x="133663" y="1473622"/>
                </a:lnTo>
                <a:lnTo>
                  <a:pt x="157724" y="1512591"/>
                </a:lnTo>
                <a:lnTo>
                  <a:pt x="183527" y="1550322"/>
                </a:lnTo>
                <a:lnTo>
                  <a:pt x="211015" y="1586760"/>
                </a:lnTo>
                <a:lnTo>
                  <a:pt x="240134" y="1621849"/>
                </a:lnTo>
                <a:lnTo>
                  <a:pt x="270826" y="1655531"/>
                </a:lnTo>
                <a:lnTo>
                  <a:pt x="303036" y="1687751"/>
                </a:lnTo>
                <a:lnTo>
                  <a:pt x="336707" y="1718454"/>
                </a:lnTo>
                <a:lnTo>
                  <a:pt x="371784" y="1747582"/>
                </a:lnTo>
                <a:lnTo>
                  <a:pt x="408210" y="1775080"/>
                </a:lnTo>
                <a:lnTo>
                  <a:pt x="445929" y="1800892"/>
                </a:lnTo>
                <a:lnTo>
                  <a:pt x="484885" y="1824961"/>
                </a:lnTo>
                <a:lnTo>
                  <a:pt x="525023" y="1847231"/>
                </a:lnTo>
                <a:lnTo>
                  <a:pt x="566285" y="1867647"/>
                </a:lnTo>
                <a:lnTo>
                  <a:pt x="608617" y="1886152"/>
                </a:lnTo>
                <a:lnTo>
                  <a:pt x="651961" y="1902690"/>
                </a:lnTo>
                <a:lnTo>
                  <a:pt x="696262" y="1917205"/>
                </a:lnTo>
                <a:lnTo>
                  <a:pt x="741463" y="1929641"/>
                </a:lnTo>
                <a:lnTo>
                  <a:pt x="787509" y="1939942"/>
                </a:lnTo>
                <a:lnTo>
                  <a:pt x="834344" y="1948051"/>
                </a:lnTo>
                <a:lnTo>
                  <a:pt x="881911" y="1953913"/>
                </a:lnTo>
                <a:lnTo>
                  <a:pt x="930154" y="1957471"/>
                </a:lnTo>
                <a:lnTo>
                  <a:pt x="979017" y="1958670"/>
                </a:lnTo>
                <a:lnTo>
                  <a:pt x="1027879" y="1957471"/>
                </a:lnTo>
                <a:lnTo>
                  <a:pt x="1076122" y="1953913"/>
                </a:lnTo>
                <a:lnTo>
                  <a:pt x="1123688" y="1948051"/>
                </a:lnTo>
                <a:lnTo>
                  <a:pt x="1170521" y="1939942"/>
                </a:lnTo>
                <a:lnTo>
                  <a:pt x="1216567" y="1929641"/>
                </a:lnTo>
                <a:lnTo>
                  <a:pt x="1261768" y="1917205"/>
                </a:lnTo>
                <a:lnTo>
                  <a:pt x="1306068" y="1902690"/>
                </a:lnTo>
                <a:lnTo>
                  <a:pt x="1349412" y="1886152"/>
                </a:lnTo>
                <a:lnTo>
                  <a:pt x="1391743" y="1867647"/>
                </a:lnTo>
                <a:lnTo>
                  <a:pt x="1433006" y="1847231"/>
                </a:lnTo>
                <a:lnTo>
                  <a:pt x="1473143" y="1824961"/>
                </a:lnTo>
                <a:lnTo>
                  <a:pt x="1512099" y="1800892"/>
                </a:lnTo>
                <a:lnTo>
                  <a:pt x="1549819" y="1775080"/>
                </a:lnTo>
                <a:lnTo>
                  <a:pt x="1586245" y="1747582"/>
                </a:lnTo>
                <a:lnTo>
                  <a:pt x="1621322" y="1718454"/>
                </a:lnTo>
                <a:lnTo>
                  <a:pt x="1654993" y="1687751"/>
                </a:lnTo>
                <a:lnTo>
                  <a:pt x="1687203" y="1655531"/>
                </a:lnTo>
                <a:lnTo>
                  <a:pt x="1717896" y="1621849"/>
                </a:lnTo>
                <a:lnTo>
                  <a:pt x="1747015" y="1586760"/>
                </a:lnTo>
                <a:lnTo>
                  <a:pt x="1774504" y="1550322"/>
                </a:lnTo>
                <a:lnTo>
                  <a:pt x="1800307" y="1512591"/>
                </a:lnTo>
                <a:lnTo>
                  <a:pt x="1824369" y="1473622"/>
                </a:lnTo>
                <a:lnTo>
                  <a:pt x="1846632" y="1433471"/>
                </a:lnTo>
                <a:lnTo>
                  <a:pt x="1867041" y="1392196"/>
                </a:lnTo>
                <a:lnTo>
                  <a:pt x="1885540" y="1349851"/>
                </a:lnTo>
                <a:lnTo>
                  <a:pt x="1902073" y="1306493"/>
                </a:lnTo>
                <a:lnTo>
                  <a:pt x="1916584" y="1262178"/>
                </a:lnTo>
                <a:lnTo>
                  <a:pt x="1929015" y="1216962"/>
                </a:lnTo>
                <a:lnTo>
                  <a:pt x="1939313" y="1170902"/>
                </a:lnTo>
                <a:lnTo>
                  <a:pt x="1947419" y="1124053"/>
                </a:lnTo>
                <a:lnTo>
                  <a:pt x="1953279" y="1076471"/>
                </a:lnTo>
                <a:lnTo>
                  <a:pt x="1956837" y="1028213"/>
                </a:lnTo>
                <a:lnTo>
                  <a:pt x="1958035" y="979335"/>
                </a:lnTo>
                <a:lnTo>
                  <a:pt x="1956837" y="930455"/>
                </a:lnTo>
                <a:lnTo>
                  <a:pt x="1953279" y="882196"/>
                </a:lnTo>
                <a:lnTo>
                  <a:pt x="1947419" y="834614"/>
                </a:lnTo>
                <a:lnTo>
                  <a:pt x="1939313" y="787764"/>
                </a:lnTo>
                <a:lnTo>
                  <a:pt x="1929015" y="741703"/>
                </a:lnTo>
                <a:lnTo>
                  <a:pt x="1916584" y="696487"/>
                </a:lnTo>
                <a:lnTo>
                  <a:pt x="1902073" y="652171"/>
                </a:lnTo>
                <a:lnTo>
                  <a:pt x="1885540" y="608813"/>
                </a:lnTo>
                <a:lnTo>
                  <a:pt x="1867041" y="566468"/>
                </a:lnTo>
                <a:lnTo>
                  <a:pt x="1846632" y="525192"/>
                </a:lnTo>
                <a:lnTo>
                  <a:pt x="1824369" y="485042"/>
                </a:lnTo>
                <a:lnTo>
                  <a:pt x="1800307" y="446073"/>
                </a:lnTo>
                <a:lnTo>
                  <a:pt x="1774504" y="408341"/>
                </a:lnTo>
                <a:lnTo>
                  <a:pt x="1747015" y="371903"/>
                </a:lnTo>
                <a:lnTo>
                  <a:pt x="1717896" y="336815"/>
                </a:lnTo>
                <a:lnTo>
                  <a:pt x="1687203" y="303133"/>
                </a:lnTo>
                <a:lnTo>
                  <a:pt x="1654993" y="270913"/>
                </a:lnTo>
                <a:lnTo>
                  <a:pt x="1621322" y="240211"/>
                </a:lnTo>
                <a:lnTo>
                  <a:pt x="1586245" y="211083"/>
                </a:lnTo>
                <a:lnTo>
                  <a:pt x="1549819" y="183586"/>
                </a:lnTo>
                <a:lnTo>
                  <a:pt x="1512099" y="157774"/>
                </a:lnTo>
                <a:lnTo>
                  <a:pt x="1473143" y="133706"/>
                </a:lnTo>
                <a:lnTo>
                  <a:pt x="1433006" y="111435"/>
                </a:lnTo>
                <a:lnTo>
                  <a:pt x="1391743" y="91020"/>
                </a:lnTo>
                <a:lnTo>
                  <a:pt x="1349412" y="72515"/>
                </a:lnTo>
                <a:lnTo>
                  <a:pt x="1306068" y="55978"/>
                </a:lnTo>
                <a:lnTo>
                  <a:pt x="1261768" y="41463"/>
                </a:lnTo>
                <a:lnTo>
                  <a:pt x="1216567" y="29027"/>
                </a:lnTo>
                <a:lnTo>
                  <a:pt x="1170521" y="18727"/>
                </a:lnTo>
                <a:lnTo>
                  <a:pt x="1123688" y="10618"/>
                </a:lnTo>
                <a:lnTo>
                  <a:pt x="1076122" y="4756"/>
                </a:lnTo>
                <a:lnTo>
                  <a:pt x="1027879" y="1198"/>
                </a:lnTo>
                <a:lnTo>
                  <a:pt x="979017" y="0"/>
                </a:lnTo>
                <a:close/>
              </a:path>
            </a:pathLst>
          </a:custGeom>
          <a:solidFill>
            <a:srgbClr val="4F81BD"/>
          </a:solidFill>
        </p:spPr>
        <p:txBody>
          <a:bodyPr wrap="square" lIns="0" tIns="0" rIns="0" bIns="0" rtlCol="0"/>
          <a:lstStyle/>
          <a:p>
            <a:endParaRPr/>
          </a:p>
        </p:txBody>
      </p:sp>
      <p:sp>
        <p:nvSpPr>
          <p:cNvPr id="28" name="bg object 28"/>
          <p:cNvSpPr/>
          <p:nvPr/>
        </p:nvSpPr>
        <p:spPr>
          <a:xfrm>
            <a:off x="7576299" y="3897096"/>
            <a:ext cx="1958339" cy="1958975"/>
          </a:xfrm>
          <a:custGeom>
            <a:avLst/>
            <a:gdLst/>
            <a:ahLst/>
            <a:cxnLst/>
            <a:rect l="l" t="t" r="r" b="b"/>
            <a:pathLst>
              <a:path w="1958340" h="1958975">
                <a:moveTo>
                  <a:pt x="0" y="979334"/>
                </a:moveTo>
                <a:lnTo>
                  <a:pt x="1198" y="930455"/>
                </a:lnTo>
                <a:lnTo>
                  <a:pt x="4755" y="882197"/>
                </a:lnTo>
                <a:lnTo>
                  <a:pt x="10615" y="834615"/>
                </a:lnTo>
                <a:lnTo>
                  <a:pt x="18721" y="787766"/>
                </a:lnTo>
                <a:lnTo>
                  <a:pt x="29018" y="741705"/>
                </a:lnTo>
                <a:lnTo>
                  <a:pt x="41450" y="696489"/>
                </a:lnTo>
                <a:lnTo>
                  <a:pt x="55960" y="652174"/>
                </a:lnTo>
                <a:lnTo>
                  <a:pt x="72493" y="608816"/>
                </a:lnTo>
                <a:lnTo>
                  <a:pt x="90992" y="566471"/>
                </a:lnTo>
                <a:lnTo>
                  <a:pt x="111401" y="525196"/>
                </a:lnTo>
                <a:lnTo>
                  <a:pt x="133664" y="485045"/>
                </a:lnTo>
                <a:lnTo>
                  <a:pt x="157725" y="446076"/>
                </a:lnTo>
                <a:lnTo>
                  <a:pt x="183528" y="408345"/>
                </a:lnTo>
                <a:lnTo>
                  <a:pt x="211017" y="371907"/>
                </a:lnTo>
                <a:lnTo>
                  <a:pt x="240136" y="336819"/>
                </a:lnTo>
                <a:lnTo>
                  <a:pt x="270828" y="303136"/>
                </a:lnTo>
                <a:lnTo>
                  <a:pt x="303038" y="270916"/>
                </a:lnTo>
                <a:lnTo>
                  <a:pt x="336710" y="240214"/>
                </a:lnTo>
                <a:lnTo>
                  <a:pt x="371786" y="211086"/>
                </a:lnTo>
                <a:lnTo>
                  <a:pt x="408213" y="183588"/>
                </a:lnTo>
                <a:lnTo>
                  <a:pt x="445932" y="157776"/>
                </a:lnTo>
                <a:lnTo>
                  <a:pt x="484888" y="133707"/>
                </a:lnTo>
                <a:lnTo>
                  <a:pt x="525026" y="111437"/>
                </a:lnTo>
                <a:lnTo>
                  <a:pt x="566288" y="91021"/>
                </a:lnTo>
                <a:lnTo>
                  <a:pt x="608619" y="72516"/>
                </a:lnTo>
                <a:lnTo>
                  <a:pt x="651963" y="55979"/>
                </a:lnTo>
                <a:lnTo>
                  <a:pt x="696264" y="41464"/>
                </a:lnTo>
                <a:lnTo>
                  <a:pt x="741465" y="29028"/>
                </a:lnTo>
                <a:lnTo>
                  <a:pt x="787511" y="18727"/>
                </a:lnTo>
                <a:lnTo>
                  <a:pt x="834345" y="10618"/>
                </a:lnTo>
                <a:lnTo>
                  <a:pt x="881912" y="4756"/>
                </a:lnTo>
                <a:lnTo>
                  <a:pt x="930154" y="1198"/>
                </a:lnTo>
                <a:lnTo>
                  <a:pt x="979017" y="0"/>
                </a:lnTo>
                <a:lnTo>
                  <a:pt x="1027880" y="1198"/>
                </a:lnTo>
                <a:lnTo>
                  <a:pt x="1076122" y="4756"/>
                </a:lnTo>
                <a:lnTo>
                  <a:pt x="1123689" y="10618"/>
                </a:lnTo>
                <a:lnTo>
                  <a:pt x="1170523" y="18727"/>
                </a:lnTo>
                <a:lnTo>
                  <a:pt x="1216568" y="29028"/>
                </a:lnTo>
                <a:lnTo>
                  <a:pt x="1261770" y="41464"/>
                </a:lnTo>
                <a:lnTo>
                  <a:pt x="1306070" y="55979"/>
                </a:lnTo>
                <a:lnTo>
                  <a:pt x="1349414" y="72516"/>
                </a:lnTo>
                <a:lnTo>
                  <a:pt x="1391746" y="91021"/>
                </a:lnTo>
                <a:lnTo>
                  <a:pt x="1433008" y="111437"/>
                </a:lnTo>
                <a:lnTo>
                  <a:pt x="1473146" y="133707"/>
                </a:lnTo>
                <a:lnTo>
                  <a:pt x="1512103" y="157776"/>
                </a:lnTo>
                <a:lnTo>
                  <a:pt x="1549822" y="183588"/>
                </a:lnTo>
                <a:lnTo>
                  <a:pt x="1586249" y="211086"/>
                </a:lnTo>
                <a:lnTo>
                  <a:pt x="1621326" y="240214"/>
                </a:lnTo>
                <a:lnTo>
                  <a:pt x="1654998" y="270916"/>
                </a:lnTo>
                <a:lnTo>
                  <a:pt x="1687208" y="303136"/>
                </a:lnTo>
                <a:lnTo>
                  <a:pt x="1717900" y="336819"/>
                </a:lnTo>
                <a:lnTo>
                  <a:pt x="1747019" y="371907"/>
                </a:lnTo>
                <a:lnTo>
                  <a:pt x="1774509" y="408345"/>
                </a:lnTo>
                <a:lnTo>
                  <a:pt x="1800312" y="446076"/>
                </a:lnTo>
                <a:lnTo>
                  <a:pt x="1824374" y="485045"/>
                </a:lnTo>
                <a:lnTo>
                  <a:pt x="1846637" y="525196"/>
                </a:lnTo>
                <a:lnTo>
                  <a:pt x="1867047" y="566471"/>
                </a:lnTo>
                <a:lnTo>
                  <a:pt x="1885546" y="608816"/>
                </a:lnTo>
                <a:lnTo>
                  <a:pt x="1902079" y="652174"/>
                </a:lnTo>
                <a:lnTo>
                  <a:pt x="1916589" y="696489"/>
                </a:lnTo>
                <a:lnTo>
                  <a:pt x="1929021" y="741705"/>
                </a:lnTo>
                <a:lnTo>
                  <a:pt x="1939319" y="787766"/>
                </a:lnTo>
                <a:lnTo>
                  <a:pt x="1947425" y="834615"/>
                </a:lnTo>
                <a:lnTo>
                  <a:pt x="1953285" y="882197"/>
                </a:lnTo>
                <a:lnTo>
                  <a:pt x="1956842" y="930455"/>
                </a:lnTo>
                <a:lnTo>
                  <a:pt x="1958041" y="979334"/>
                </a:lnTo>
                <a:lnTo>
                  <a:pt x="1956842" y="1028213"/>
                </a:lnTo>
                <a:lnTo>
                  <a:pt x="1953285" y="1076472"/>
                </a:lnTo>
                <a:lnTo>
                  <a:pt x="1947425" y="1124054"/>
                </a:lnTo>
                <a:lnTo>
                  <a:pt x="1939319" y="1170904"/>
                </a:lnTo>
                <a:lnTo>
                  <a:pt x="1929021" y="1216965"/>
                </a:lnTo>
                <a:lnTo>
                  <a:pt x="1916589" y="1262181"/>
                </a:lnTo>
                <a:lnTo>
                  <a:pt x="1902079" y="1306496"/>
                </a:lnTo>
                <a:lnTo>
                  <a:pt x="1885546" y="1349854"/>
                </a:lnTo>
                <a:lnTo>
                  <a:pt x="1867047" y="1392199"/>
                </a:lnTo>
                <a:lnTo>
                  <a:pt x="1846637" y="1433475"/>
                </a:lnTo>
                <a:lnTo>
                  <a:pt x="1824374" y="1473626"/>
                </a:lnTo>
                <a:lnTo>
                  <a:pt x="1800312" y="1512595"/>
                </a:lnTo>
                <a:lnTo>
                  <a:pt x="1774509" y="1550326"/>
                </a:lnTo>
                <a:lnTo>
                  <a:pt x="1747019" y="1586764"/>
                </a:lnTo>
                <a:lnTo>
                  <a:pt x="1717900" y="1621852"/>
                </a:lnTo>
                <a:lnTo>
                  <a:pt x="1687208" y="1655535"/>
                </a:lnTo>
                <a:lnTo>
                  <a:pt x="1654998" y="1687755"/>
                </a:lnTo>
                <a:lnTo>
                  <a:pt x="1621326" y="1718457"/>
                </a:lnTo>
                <a:lnTo>
                  <a:pt x="1586249" y="1747585"/>
                </a:lnTo>
                <a:lnTo>
                  <a:pt x="1549822" y="1775083"/>
                </a:lnTo>
                <a:lnTo>
                  <a:pt x="1512103" y="1800894"/>
                </a:lnTo>
                <a:lnTo>
                  <a:pt x="1473146" y="1824963"/>
                </a:lnTo>
                <a:lnTo>
                  <a:pt x="1433008" y="1847234"/>
                </a:lnTo>
                <a:lnTo>
                  <a:pt x="1391746" y="1867649"/>
                </a:lnTo>
                <a:lnTo>
                  <a:pt x="1349414" y="1886154"/>
                </a:lnTo>
                <a:lnTo>
                  <a:pt x="1306070" y="1902692"/>
                </a:lnTo>
                <a:lnTo>
                  <a:pt x="1261770" y="1917207"/>
                </a:lnTo>
                <a:lnTo>
                  <a:pt x="1216568" y="1929642"/>
                </a:lnTo>
                <a:lnTo>
                  <a:pt x="1170523" y="1939943"/>
                </a:lnTo>
                <a:lnTo>
                  <a:pt x="1123689" y="1948052"/>
                </a:lnTo>
                <a:lnTo>
                  <a:pt x="1076122" y="1953914"/>
                </a:lnTo>
                <a:lnTo>
                  <a:pt x="1027880" y="1957472"/>
                </a:lnTo>
                <a:lnTo>
                  <a:pt x="979017" y="1958671"/>
                </a:lnTo>
                <a:lnTo>
                  <a:pt x="930154" y="1957472"/>
                </a:lnTo>
                <a:lnTo>
                  <a:pt x="881912" y="1953914"/>
                </a:lnTo>
                <a:lnTo>
                  <a:pt x="834345" y="1948052"/>
                </a:lnTo>
                <a:lnTo>
                  <a:pt x="787511" y="1939943"/>
                </a:lnTo>
                <a:lnTo>
                  <a:pt x="741465" y="1929642"/>
                </a:lnTo>
                <a:lnTo>
                  <a:pt x="696264" y="1917207"/>
                </a:lnTo>
                <a:lnTo>
                  <a:pt x="651963" y="1902692"/>
                </a:lnTo>
                <a:lnTo>
                  <a:pt x="608619" y="1886154"/>
                </a:lnTo>
                <a:lnTo>
                  <a:pt x="566288" y="1867649"/>
                </a:lnTo>
                <a:lnTo>
                  <a:pt x="525026" y="1847234"/>
                </a:lnTo>
                <a:lnTo>
                  <a:pt x="484888" y="1824963"/>
                </a:lnTo>
                <a:lnTo>
                  <a:pt x="445932" y="1800894"/>
                </a:lnTo>
                <a:lnTo>
                  <a:pt x="408213" y="1775083"/>
                </a:lnTo>
                <a:lnTo>
                  <a:pt x="371786" y="1747585"/>
                </a:lnTo>
                <a:lnTo>
                  <a:pt x="336710" y="1718457"/>
                </a:lnTo>
                <a:lnTo>
                  <a:pt x="303038" y="1687755"/>
                </a:lnTo>
                <a:lnTo>
                  <a:pt x="270828" y="1655535"/>
                </a:lnTo>
                <a:lnTo>
                  <a:pt x="240136" y="1621852"/>
                </a:lnTo>
                <a:lnTo>
                  <a:pt x="211017" y="1586764"/>
                </a:lnTo>
                <a:lnTo>
                  <a:pt x="183528" y="1550326"/>
                </a:lnTo>
                <a:lnTo>
                  <a:pt x="157725" y="1512595"/>
                </a:lnTo>
                <a:lnTo>
                  <a:pt x="133664" y="1473626"/>
                </a:lnTo>
                <a:lnTo>
                  <a:pt x="111401" y="1433475"/>
                </a:lnTo>
                <a:lnTo>
                  <a:pt x="90992" y="1392199"/>
                </a:lnTo>
                <a:lnTo>
                  <a:pt x="72493" y="1349854"/>
                </a:lnTo>
                <a:lnTo>
                  <a:pt x="55960" y="1306496"/>
                </a:lnTo>
                <a:lnTo>
                  <a:pt x="41450" y="1262181"/>
                </a:lnTo>
                <a:lnTo>
                  <a:pt x="29018" y="1216965"/>
                </a:lnTo>
                <a:lnTo>
                  <a:pt x="18721" y="1170904"/>
                </a:lnTo>
                <a:lnTo>
                  <a:pt x="10615" y="1124054"/>
                </a:lnTo>
                <a:lnTo>
                  <a:pt x="4755" y="1076472"/>
                </a:lnTo>
                <a:lnTo>
                  <a:pt x="1198" y="1028213"/>
                </a:lnTo>
                <a:lnTo>
                  <a:pt x="0" y="979334"/>
                </a:lnTo>
                <a:close/>
              </a:path>
            </a:pathLst>
          </a:custGeom>
          <a:ln w="25400">
            <a:solidFill>
              <a:srgbClr val="4F81BD"/>
            </a:solidFill>
          </a:ln>
        </p:spPr>
        <p:txBody>
          <a:bodyPr wrap="square" lIns="0" tIns="0" rIns="0" bIns="0" rtlCol="0"/>
          <a:lstStyle/>
          <a:p>
            <a:endParaRPr/>
          </a:p>
        </p:txBody>
      </p:sp>
      <p:sp>
        <p:nvSpPr>
          <p:cNvPr id="29" name="bg object 29"/>
          <p:cNvSpPr/>
          <p:nvPr/>
        </p:nvSpPr>
        <p:spPr>
          <a:xfrm>
            <a:off x="9213685" y="3416046"/>
            <a:ext cx="641350" cy="641985"/>
          </a:xfrm>
          <a:custGeom>
            <a:avLst/>
            <a:gdLst/>
            <a:ahLst/>
            <a:cxnLst/>
            <a:rect l="l" t="t" r="r" b="b"/>
            <a:pathLst>
              <a:path w="641350" h="641985">
                <a:moveTo>
                  <a:pt x="320649" y="0"/>
                </a:moveTo>
                <a:lnTo>
                  <a:pt x="273266" y="3478"/>
                </a:lnTo>
                <a:lnTo>
                  <a:pt x="228042" y="13584"/>
                </a:lnTo>
                <a:lnTo>
                  <a:pt x="185472" y="29820"/>
                </a:lnTo>
                <a:lnTo>
                  <a:pt x="146053" y="51691"/>
                </a:lnTo>
                <a:lnTo>
                  <a:pt x="110280" y="78700"/>
                </a:lnTo>
                <a:lnTo>
                  <a:pt x="78650" y="110351"/>
                </a:lnTo>
                <a:lnTo>
                  <a:pt x="51658" y="146147"/>
                </a:lnTo>
                <a:lnTo>
                  <a:pt x="29802" y="185593"/>
                </a:lnTo>
                <a:lnTo>
                  <a:pt x="13576" y="228192"/>
                </a:lnTo>
                <a:lnTo>
                  <a:pt x="3476" y="273448"/>
                </a:lnTo>
                <a:lnTo>
                  <a:pt x="0" y="320865"/>
                </a:lnTo>
                <a:lnTo>
                  <a:pt x="3476" y="368282"/>
                </a:lnTo>
                <a:lnTo>
                  <a:pt x="13576" y="413538"/>
                </a:lnTo>
                <a:lnTo>
                  <a:pt x="29802" y="456137"/>
                </a:lnTo>
                <a:lnTo>
                  <a:pt x="51658" y="495583"/>
                </a:lnTo>
                <a:lnTo>
                  <a:pt x="78650" y="531379"/>
                </a:lnTo>
                <a:lnTo>
                  <a:pt x="110280" y="563030"/>
                </a:lnTo>
                <a:lnTo>
                  <a:pt x="146053" y="590039"/>
                </a:lnTo>
                <a:lnTo>
                  <a:pt x="185472" y="611910"/>
                </a:lnTo>
                <a:lnTo>
                  <a:pt x="228042" y="628146"/>
                </a:lnTo>
                <a:lnTo>
                  <a:pt x="273266" y="638252"/>
                </a:lnTo>
                <a:lnTo>
                  <a:pt x="320649" y="641730"/>
                </a:lnTo>
                <a:lnTo>
                  <a:pt x="368032" y="638252"/>
                </a:lnTo>
                <a:lnTo>
                  <a:pt x="413257" y="628146"/>
                </a:lnTo>
                <a:lnTo>
                  <a:pt x="455826" y="611910"/>
                </a:lnTo>
                <a:lnTo>
                  <a:pt x="488305" y="593890"/>
                </a:lnTo>
                <a:lnTo>
                  <a:pt x="320649" y="593890"/>
                </a:lnTo>
                <a:lnTo>
                  <a:pt x="271610" y="589491"/>
                </a:lnTo>
                <a:lnTo>
                  <a:pt x="225455" y="576808"/>
                </a:lnTo>
                <a:lnTo>
                  <a:pt x="182955" y="556614"/>
                </a:lnTo>
                <a:lnTo>
                  <a:pt x="144880" y="529678"/>
                </a:lnTo>
                <a:lnTo>
                  <a:pt x="112000" y="496771"/>
                </a:lnTo>
                <a:lnTo>
                  <a:pt x="85086" y="458666"/>
                </a:lnTo>
                <a:lnTo>
                  <a:pt x="64907" y="416132"/>
                </a:lnTo>
                <a:lnTo>
                  <a:pt x="52236" y="369941"/>
                </a:lnTo>
                <a:lnTo>
                  <a:pt x="47840" y="320865"/>
                </a:lnTo>
                <a:lnTo>
                  <a:pt x="52236" y="271789"/>
                </a:lnTo>
                <a:lnTo>
                  <a:pt x="64907" y="225598"/>
                </a:lnTo>
                <a:lnTo>
                  <a:pt x="85086" y="183064"/>
                </a:lnTo>
                <a:lnTo>
                  <a:pt x="112000" y="144959"/>
                </a:lnTo>
                <a:lnTo>
                  <a:pt x="144880" y="112052"/>
                </a:lnTo>
                <a:lnTo>
                  <a:pt x="182955" y="85116"/>
                </a:lnTo>
                <a:lnTo>
                  <a:pt x="225455" y="64922"/>
                </a:lnTo>
                <a:lnTo>
                  <a:pt x="271610" y="52239"/>
                </a:lnTo>
                <a:lnTo>
                  <a:pt x="320649" y="47840"/>
                </a:lnTo>
                <a:lnTo>
                  <a:pt x="488305" y="47840"/>
                </a:lnTo>
                <a:lnTo>
                  <a:pt x="455826" y="29820"/>
                </a:lnTo>
                <a:lnTo>
                  <a:pt x="413257" y="13584"/>
                </a:lnTo>
                <a:lnTo>
                  <a:pt x="368032" y="3478"/>
                </a:lnTo>
                <a:lnTo>
                  <a:pt x="320649" y="0"/>
                </a:lnTo>
                <a:close/>
              </a:path>
              <a:path w="641350" h="641985">
                <a:moveTo>
                  <a:pt x="488305" y="47840"/>
                </a:moveTo>
                <a:lnTo>
                  <a:pt x="320649" y="47840"/>
                </a:lnTo>
                <a:lnTo>
                  <a:pt x="369688" y="52239"/>
                </a:lnTo>
                <a:lnTo>
                  <a:pt x="415843" y="64922"/>
                </a:lnTo>
                <a:lnTo>
                  <a:pt x="458343" y="85116"/>
                </a:lnTo>
                <a:lnTo>
                  <a:pt x="496418" y="112052"/>
                </a:lnTo>
                <a:lnTo>
                  <a:pt x="529298" y="144959"/>
                </a:lnTo>
                <a:lnTo>
                  <a:pt x="556212" y="183064"/>
                </a:lnTo>
                <a:lnTo>
                  <a:pt x="576391" y="225598"/>
                </a:lnTo>
                <a:lnTo>
                  <a:pt x="589063" y="271789"/>
                </a:lnTo>
                <a:lnTo>
                  <a:pt x="593458" y="320865"/>
                </a:lnTo>
                <a:lnTo>
                  <a:pt x="589063" y="369941"/>
                </a:lnTo>
                <a:lnTo>
                  <a:pt x="576391" y="416132"/>
                </a:lnTo>
                <a:lnTo>
                  <a:pt x="556212" y="458666"/>
                </a:lnTo>
                <a:lnTo>
                  <a:pt x="529298" y="496771"/>
                </a:lnTo>
                <a:lnTo>
                  <a:pt x="496418" y="529678"/>
                </a:lnTo>
                <a:lnTo>
                  <a:pt x="458343" y="556614"/>
                </a:lnTo>
                <a:lnTo>
                  <a:pt x="415843" y="576808"/>
                </a:lnTo>
                <a:lnTo>
                  <a:pt x="369688" y="589491"/>
                </a:lnTo>
                <a:lnTo>
                  <a:pt x="320649" y="593890"/>
                </a:lnTo>
                <a:lnTo>
                  <a:pt x="488305" y="593890"/>
                </a:lnTo>
                <a:lnTo>
                  <a:pt x="531018" y="563030"/>
                </a:lnTo>
                <a:lnTo>
                  <a:pt x="562648" y="531379"/>
                </a:lnTo>
                <a:lnTo>
                  <a:pt x="589640" y="495583"/>
                </a:lnTo>
                <a:lnTo>
                  <a:pt x="611497" y="456137"/>
                </a:lnTo>
                <a:lnTo>
                  <a:pt x="627723" y="413538"/>
                </a:lnTo>
                <a:lnTo>
                  <a:pt x="637822" y="368282"/>
                </a:lnTo>
                <a:lnTo>
                  <a:pt x="641299" y="320865"/>
                </a:lnTo>
                <a:lnTo>
                  <a:pt x="637822" y="273448"/>
                </a:lnTo>
                <a:lnTo>
                  <a:pt x="627723" y="228192"/>
                </a:lnTo>
                <a:lnTo>
                  <a:pt x="611497" y="185593"/>
                </a:lnTo>
                <a:lnTo>
                  <a:pt x="589640" y="146147"/>
                </a:lnTo>
                <a:lnTo>
                  <a:pt x="562648" y="110351"/>
                </a:lnTo>
                <a:lnTo>
                  <a:pt x="531018" y="78700"/>
                </a:lnTo>
                <a:lnTo>
                  <a:pt x="495246" y="51691"/>
                </a:lnTo>
                <a:lnTo>
                  <a:pt x="488305" y="47840"/>
                </a:lnTo>
                <a:close/>
              </a:path>
            </a:pathLst>
          </a:custGeom>
          <a:solidFill>
            <a:srgbClr val="4F81BD"/>
          </a:solidFill>
        </p:spPr>
        <p:txBody>
          <a:bodyPr wrap="square" lIns="0" tIns="0" rIns="0" bIns="0" rtlCol="0"/>
          <a:lstStyle/>
          <a:p>
            <a:endParaRPr/>
          </a:p>
        </p:txBody>
      </p:sp>
      <p:sp>
        <p:nvSpPr>
          <p:cNvPr id="30" name="bg object 30"/>
          <p:cNvSpPr/>
          <p:nvPr/>
        </p:nvSpPr>
        <p:spPr>
          <a:xfrm>
            <a:off x="9213685" y="3416046"/>
            <a:ext cx="641350" cy="641985"/>
          </a:xfrm>
          <a:custGeom>
            <a:avLst/>
            <a:gdLst/>
            <a:ahLst/>
            <a:cxnLst/>
            <a:rect l="l" t="t" r="r" b="b"/>
            <a:pathLst>
              <a:path w="641350" h="641985">
                <a:moveTo>
                  <a:pt x="0" y="320868"/>
                </a:moveTo>
                <a:lnTo>
                  <a:pt x="3476" y="273452"/>
                </a:lnTo>
                <a:lnTo>
                  <a:pt x="13576" y="228197"/>
                </a:lnTo>
                <a:lnTo>
                  <a:pt x="29802" y="185598"/>
                </a:lnTo>
                <a:lnTo>
                  <a:pt x="51658" y="146152"/>
                </a:lnTo>
                <a:lnTo>
                  <a:pt x="78650" y="110355"/>
                </a:lnTo>
                <a:lnTo>
                  <a:pt x="110280" y="78703"/>
                </a:lnTo>
                <a:lnTo>
                  <a:pt x="146052" y="51693"/>
                </a:lnTo>
                <a:lnTo>
                  <a:pt x="185472" y="29822"/>
                </a:lnTo>
                <a:lnTo>
                  <a:pt x="228042" y="13585"/>
                </a:lnTo>
                <a:lnTo>
                  <a:pt x="273266" y="3479"/>
                </a:lnTo>
                <a:lnTo>
                  <a:pt x="320650" y="0"/>
                </a:lnTo>
                <a:lnTo>
                  <a:pt x="368033" y="3479"/>
                </a:lnTo>
                <a:lnTo>
                  <a:pt x="413258" y="13585"/>
                </a:lnTo>
                <a:lnTo>
                  <a:pt x="455828" y="29822"/>
                </a:lnTo>
                <a:lnTo>
                  <a:pt x="495247" y="51693"/>
                </a:lnTo>
                <a:lnTo>
                  <a:pt x="531020" y="78703"/>
                </a:lnTo>
                <a:lnTo>
                  <a:pt x="562650" y="110355"/>
                </a:lnTo>
                <a:lnTo>
                  <a:pt x="589641" y="146152"/>
                </a:lnTo>
                <a:lnTo>
                  <a:pt x="611498" y="185598"/>
                </a:lnTo>
                <a:lnTo>
                  <a:pt x="627724" y="228197"/>
                </a:lnTo>
                <a:lnTo>
                  <a:pt x="637823" y="273452"/>
                </a:lnTo>
                <a:lnTo>
                  <a:pt x="641300" y="320868"/>
                </a:lnTo>
                <a:lnTo>
                  <a:pt x="637823" y="368283"/>
                </a:lnTo>
                <a:lnTo>
                  <a:pt x="627724" y="413539"/>
                </a:lnTo>
                <a:lnTo>
                  <a:pt x="611498" y="456138"/>
                </a:lnTo>
                <a:lnTo>
                  <a:pt x="589641" y="495584"/>
                </a:lnTo>
                <a:lnTo>
                  <a:pt x="562650" y="531381"/>
                </a:lnTo>
                <a:lnTo>
                  <a:pt x="531020" y="563033"/>
                </a:lnTo>
                <a:lnTo>
                  <a:pt x="495247" y="590043"/>
                </a:lnTo>
                <a:lnTo>
                  <a:pt x="455828" y="611914"/>
                </a:lnTo>
                <a:lnTo>
                  <a:pt x="413258" y="628152"/>
                </a:lnTo>
                <a:lnTo>
                  <a:pt x="368033" y="638258"/>
                </a:lnTo>
                <a:lnTo>
                  <a:pt x="320650" y="641737"/>
                </a:lnTo>
                <a:lnTo>
                  <a:pt x="273266" y="638258"/>
                </a:lnTo>
                <a:lnTo>
                  <a:pt x="228042" y="628152"/>
                </a:lnTo>
                <a:lnTo>
                  <a:pt x="185472" y="611914"/>
                </a:lnTo>
                <a:lnTo>
                  <a:pt x="146052" y="590043"/>
                </a:lnTo>
                <a:lnTo>
                  <a:pt x="110280" y="563033"/>
                </a:lnTo>
                <a:lnTo>
                  <a:pt x="78650" y="531381"/>
                </a:lnTo>
                <a:lnTo>
                  <a:pt x="51658" y="495584"/>
                </a:lnTo>
                <a:lnTo>
                  <a:pt x="29802" y="456138"/>
                </a:lnTo>
                <a:lnTo>
                  <a:pt x="13576" y="413539"/>
                </a:lnTo>
                <a:lnTo>
                  <a:pt x="3476" y="368283"/>
                </a:lnTo>
                <a:lnTo>
                  <a:pt x="0" y="320868"/>
                </a:lnTo>
                <a:close/>
              </a:path>
              <a:path w="641350" h="641985">
                <a:moveTo>
                  <a:pt x="47841" y="320868"/>
                </a:moveTo>
                <a:lnTo>
                  <a:pt x="52236" y="369945"/>
                </a:lnTo>
                <a:lnTo>
                  <a:pt x="64908" y="416136"/>
                </a:lnTo>
                <a:lnTo>
                  <a:pt x="85087" y="458670"/>
                </a:lnTo>
                <a:lnTo>
                  <a:pt x="112002" y="496776"/>
                </a:lnTo>
                <a:lnTo>
                  <a:pt x="144882" y="529683"/>
                </a:lnTo>
                <a:lnTo>
                  <a:pt x="182958" y="556619"/>
                </a:lnTo>
                <a:lnTo>
                  <a:pt x="225458" y="576814"/>
                </a:lnTo>
                <a:lnTo>
                  <a:pt x="271612" y="589497"/>
                </a:lnTo>
                <a:lnTo>
                  <a:pt x="320650" y="593896"/>
                </a:lnTo>
                <a:lnTo>
                  <a:pt x="369687" y="589497"/>
                </a:lnTo>
                <a:lnTo>
                  <a:pt x="415842" y="576814"/>
                </a:lnTo>
                <a:lnTo>
                  <a:pt x="458342" y="556619"/>
                </a:lnTo>
                <a:lnTo>
                  <a:pt x="496417" y="529683"/>
                </a:lnTo>
                <a:lnTo>
                  <a:pt x="529297" y="496776"/>
                </a:lnTo>
                <a:lnTo>
                  <a:pt x="556212" y="458670"/>
                </a:lnTo>
                <a:lnTo>
                  <a:pt x="576391" y="416136"/>
                </a:lnTo>
                <a:lnTo>
                  <a:pt x="589064" y="369945"/>
                </a:lnTo>
                <a:lnTo>
                  <a:pt x="593459" y="320868"/>
                </a:lnTo>
                <a:lnTo>
                  <a:pt x="589064" y="271791"/>
                </a:lnTo>
                <a:lnTo>
                  <a:pt x="576391" y="225600"/>
                </a:lnTo>
                <a:lnTo>
                  <a:pt x="556212" y="183066"/>
                </a:lnTo>
                <a:lnTo>
                  <a:pt x="529297" y="144960"/>
                </a:lnTo>
                <a:lnTo>
                  <a:pt x="496417" y="112053"/>
                </a:lnTo>
                <a:lnTo>
                  <a:pt x="458342" y="85117"/>
                </a:lnTo>
                <a:lnTo>
                  <a:pt x="415842" y="64922"/>
                </a:lnTo>
                <a:lnTo>
                  <a:pt x="369687" y="52239"/>
                </a:lnTo>
                <a:lnTo>
                  <a:pt x="320650" y="47841"/>
                </a:lnTo>
                <a:lnTo>
                  <a:pt x="271612" y="52239"/>
                </a:lnTo>
                <a:lnTo>
                  <a:pt x="225458" y="64922"/>
                </a:lnTo>
                <a:lnTo>
                  <a:pt x="182958" y="85117"/>
                </a:lnTo>
                <a:lnTo>
                  <a:pt x="144882" y="112053"/>
                </a:lnTo>
                <a:lnTo>
                  <a:pt x="112002" y="144960"/>
                </a:lnTo>
                <a:lnTo>
                  <a:pt x="85087" y="183066"/>
                </a:lnTo>
                <a:lnTo>
                  <a:pt x="64908" y="225600"/>
                </a:lnTo>
                <a:lnTo>
                  <a:pt x="52236" y="271791"/>
                </a:lnTo>
                <a:lnTo>
                  <a:pt x="47841" y="320868"/>
                </a:lnTo>
                <a:close/>
              </a:path>
            </a:pathLst>
          </a:custGeom>
          <a:ln w="25400">
            <a:solidFill>
              <a:srgbClr val="4F81BD"/>
            </a:solidFill>
          </a:ln>
        </p:spPr>
        <p:txBody>
          <a:bodyPr wrap="square" lIns="0" tIns="0" rIns="0" bIns="0" rtlCol="0"/>
          <a:lstStyle/>
          <a:p>
            <a:endParaRPr/>
          </a:p>
        </p:txBody>
      </p:sp>
      <p:sp>
        <p:nvSpPr>
          <p:cNvPr id="31" name="bg object 31"/>
          <p:cNvSpPr/>
          <p:nvPr/>
        </p:nvSpPr>
        <p:spPr>
          <a:xfrm>
            <a:off x="9856203" y="7586827"/>
            <a:ext cx="481965" cy="481330"/>
          </a:xfrm>
          <a:custGeom>
            <a:avLst/>
            <a:gdLst/>
            <a:ahLst/>
            <a:cxnLst/>
            <a:rect l="l" t="t" r="r" b="b"/>
            <a:pathLst>
              <a:path w="481965" h="481329">
                <a:moveTo>
                  <a:pt x="240792" y="0"/>
                </a:moveTo>
                <a:lnTo>
                  <a:pt x="192265" y="4886"/>
                </a:lnTo>
                <a:lnTo>
                  <a:pt x="147066" y="18901"/>
                </a:lnTo>
                <a:lnTo>
                  <a:pt x="106164" y="41077"/>
                </a:lnTo>
                <a:lnTo>
                  <a:pt x="70527" y="70446"/>
                </a:lnTo>
                <a:lnTo>
                  <a:pt x="41124" y="106043"/>
                </a:lnTo>
                <a:lnTo>
                  <a:pt x="18923" y="146900"/>
                </a:lnTo>
                <a:lnTo>
                  <a:pt x="4892" y="192050"/>
                </a:lnTo>
                <a:lnTo>
                  <a:pt x="0" y="240525"/>
                </a:lnTo>
                <a:lnTo>
                  <a:pt x="4892" y="289000"/>
                </a:lnTo>
                <a:lnTo>
                  <a:pt x="18923" y="334150"/>
                </a:lnTo>
                <a:lnTo>
                  <a:pt x="41124" y="375006"/>
                </a:lnTo>
                <a:lnTo>
                  <a:pt x="70527" y="410603"/>
                </a:lnTo>
                <a:lnTo>
                  <a:pt x="106164" y="439973"/>
                </a:lnTo>
                <a:lnTo>
                  <a:pt x="147066" y="462149"/>
                </a:lnTo>
                <a:lnTo>
                  <a:pt x="192265" y="476164"/>
                </a:lnTo>
                <a:lnTo>
                  <a:pt x="240792" y="481050"/>
                </a:lnTo>
                <a:lnTo>
                  <a:pt x="289318" y="476164"/>
                </a:lnTo>
                <a:lnTo>
                  <a:pt x="334517" y="462149"/>
                </a:lnTo>
                <a:lnTo>
                  <a:pt x="365852" y="445160"/>
                </a:lnTo>
                <a:lnTo>
                  <a:pt x="240792" y="445160"/>
                </a:lnTo>
                <a:lnTo>
                  <a:pt x="193808" y="439755"/>
                </a:lnTo>
                <a:lnTo>
                  <a:pt x="150678" y="424361"/>
                </a:lnTo>
                <a:lnTo>
                  <a:pt x="112634" y="400204"/>
                </a:lnTo>
                <a:lnTo>
                  <a:pt x="80903" y="368514"/>
                </a:lnTo>
                <a:lnTo>
                  <a:pt x="56715" y="330518"/>
                </a:lnTo>
                <a:lnTo>
                  <a:pt x="41301" y="287446"/>
                </a:lnTo>
                <a:lnTo>
                  <a:pt x="35890" y="240525"/>
                </a:lnTo>
                <a:lnTo>
                  <a:pt x="41301" y="193604"/>
                </a:lnTo>
                <a:lnTo>
                  <a:pt x="56715" y="150531"/>
                </a:lnTo>
                <a:lnTo>
                  <a:pt x="80903" y="112536"/>
                </a:lnTo>
                <a:lnTo>
                  <a:pt x="112634" y="80846"/>
                </a:lnTo>
                <a:lnTo>
                  <a:pt x="150678" y="56689"/>
                </a:lnTo>
                <a:lnTo>
                  <a:pt x="193808" y="41294"/>
                </a:lnTo>
                <a:lnTo>
                  <a:pt x="240792" y="35890"/>
                </a:lnTo>
                <a:lnTo>
                  <a:pt x="365852" y="35890"/>
                </a:lnTo>
                <a:lnTo>
                  <a:pt x="334517" y="18901"/>
                </a:lnTo>
                <a:lnTo>
                  <a:pt x="289318" y="4886"/>
                </a:lnTo>
                <a:lnTo>
                  <a:pt x="240792" y="0"/>
                </a:lnTo>
                <a:close/>
              </a:path>
              <a:path w="481965" h="481329">
                <a:moveTo>
                  <a:pt x="365852" y="35890"/>
                </a:moveTo>
                <a:lnTo>
                  <a:pt x="240792" y="35890"/>
                </a:lnTo>
                <a:lnTo>
                  <a:pt x="287775" y="41294"/>
                </a:lnTo>
                <a:lnTo>
                  <a:pt x="330905" y="56689"/>
                </a:lnTo>
                <a:lnTo>
                  <a:pt x="368949" y="80846"/>
                </a:lnTo>
                <a:lnTo>
                  <a:pt x="400680" y="112536"/>
                </a:lnTo>
                <a:lnTo>
                  <a:pt x="424868" y="150531"/>
                </a:lnTo>
                <a:lnTo>
                  <a:pt x="440282" y="193604"/>
                </a:lnTo>
                <a:lnTo>
                  <a:pt x="445693" y="240525"/>
                </a:lnTo>
                <a:lnTo>
                  <a:pt x="440282" y="287446"/>
                </a:lnTo>
                <a:lnTo>
                  <a:pt x="424868" y="330518"/>
                </a:lnTo>
                <a:lnTo>
                  <a:pt x="400680" y="368514"/>
                </a:lnTo>
                <a:lnTo>
                  <a:pt x="368949" y="400204"/>
                </a:lnTo>
                <a:lnTo>
                  <a:pt x="330905" y="424361"/>
                </a:lnTo>
                <a:lnTo>
                  <a:pt x="287775" y="439755"/>
                </a:lnTo>
                <a:lnTo>
                  <a:pt x="240792" y="445160"/>
                </a:lnTo>
                <a:lnTo>
                  <a:pt x="365852" y="445160"/>
                </a:lnTo>
                <a:lnTo>
                  <a:pt x="411056" y="410603"/>
                </a:lnTo>
                <a:lnTo>
                  <a:pt x="440459" y="375006"/>
                </a:lnTo>
                <a:lnTo>
                  <a:pt x="462660" y="334150"/>
                </a:lnTo>
                <a:lnTo>
                  <a:pt x="476691" y="289000"/>
                </a:lnTo>
                <a:lnTo>
                  <a:pt x="481584" y="240525"/>
                </a:lnTo>
                <a:lnTo>
                  <a:pt x="476691" y="192050"/>
                </a:lnTo>
                <a:lnTo>
                  <a:pt x="462660" y="146900"/>
                </a:lnTo>
                <a:lnTo>
                  <a:pt x="440459" y="106043"/>
                </a:lnTo>
                <a:lnTo>
                  <a:pt x="411056" y="70446"/>
                </a:lnTo>
                <a:lnTo>
                  <a:pt x="375419" y="41077"/>
                </a:lnTo>
                <a:lnTo>
                  <a:pt x="365852" y="35890"/>
                </a:lnTo>
                <a:close/>
              </a:path>
            </a:pathLst>
          </a:custGeom>
          <a:solidFill>
            <a:srgbClr val="4F81BD"/>
          </a:solidFill>
        </p:spPr>
        <p:txBody>
          <a:bodyPr wrap="square" lIns="0" tIns="0" rIns="0" bIns="0" rtlCol="0"/>
          <a:lstStyle/>
          <a:p>
            <a:endParaRPr/>
          </a:p>
        </p:txBody>
      </p:sp>
      <p:sp>
        <p:nvSpPr>
          <p:cNvPr id="32" name="bg object 32"/>
          <p:cNvSpPr/>
          <p:nvPr/>
        </p:nvSpPr>
        <p:spPr>
          <a:xfrm>
            <a:off x="9856203" y="7586827"/>
            <a:ext cx="481965" cy="481330"/>
          </a:xfrm>
          <a:custGeom>
            <a:avLst/>
            <a:gdLst/>
            <a:ahLst/>
            <a:cxnLst/>
            <a:rect l="l" t="t" r="r" b="b"/>
            <a:pathLst>
              <a:path w="481965" h="481329">
                <a:moveTo>
                  <a:pt x="0" y="240524"/>
                </a:moveTo>
                <a:lnTo>
                  <a:pt x="4892" y="192050"/>
                </a:lnTo>
                <a:lnTo>
                  <a:pt x="18922" y="146901"/>
                </a:lnTo>
                <a:lnTo>
                  <a:pt x="41123" y="106044"/>
                </a:lnTo>
                <a:lnTo>
                  <a:pt x="70526" y="70447"/>
                </a:lnTo>
                <a:lnTo>
                  <a:pt x="106162" y="41077"/>
                </a:lnTo>
                <a:lnTo>
                  <a:pt x="147064" y="18901"/>
                </a:lnTo>
                <a:lnTo>
                  <a:pt x="192264" y="4886"/>
                </a:lnTo>
                <a:lnTo>
                  <a:pt x="240792" y="0"/>
                </a:lnTo>
                <a:lnTo>
                  <a:pt x="289320" y="4886"/>
                </a:lnTo>
                <a:lnTo>
                  <a:pt x="334519" y="18901"/>
                </a:lnTo>
                <a:lnTo>
                  <a:pt x="375421" y="41077"/>
                </a:lnTo>
                <a:lnTo>
                  <a:pt x="411057" y="70447"/>
                </a:lnTo>
                <a:lnTo>
                  <a:pt x="440460" y="106044"/>
                </a:lnTo>
                <a:lnTo>
                  <a:pt x="462661" y="146901"/>
                </a:lnTo>
                <a:lnTo>
                  <a:pt x="476692" y="192050"/>
                </a:lnTo>
                <a:lnTo>
                  <a:pt x="481584" y="240524"/>
                </a:lnTo>
                <a:lnTo>
                  <a:pt x="476692" y="288998"/>
                </a:lnTo>
                <a:lnTo>
                  <a:pt x="462661" y="334147"/>
                </a:lnTo>
                <a:lnTo>
                  <a:pt x="440460" y="375003"/>
                </a:lnTo>
                <a:lnTo>
                  <a:pt x="411057" y="410600"/>
                </a:lnTo>
                <a:lnTo>
                  <a:pt x="375421" y="439971"/>
                </a:lnTo>
                <a:lnTo>
                  <a:pt x="334519" y="462147"/>
                </a:lnTo>
                <a:lnTo>
                  <a:pt x="289320" y="476162"/>
                </a:lnTo>
                <a:lnTo>
                  <a:pt x="240792" y="481049"/>
                </a:lnTo>
                <a:lnTo>
                  <a:pt x="192264" y="476162"/>
                </a:lnTo>
                <a:lnTo>
                  <a:pt x="147064" y="462147"/>
                </a:lnTo>
                <a:lnTo>
                  <a:pt x="106162" y="439971"/>
                </a:lnTo>
                <a:lnTo>
                  <a:pt x="70526" y="410600"/>
                </a:lnTo>
                <a:lnTo>
                  <a:pt x="41123" y="375003"/>
                </a:lnTo>
                <a:lnTo>
                  <a:pt x="18922" y="334147"/>
                </a:lnTo>
                <a:lnTo>
                  <a:pt x="4892" y="288998"/>
                </a:lnTo>
                <a:lnTo>
                  <a:pt x="0" y="240524"/>
                </a:lnTo>
                <a:close/>
              </a:path>
              <a:path w="481965" h="481329">
                <a:moveTo>
                  <a:pt x="35886" y="240524"/>
                </a:moveTo>
                <a:lnTo>
                  <a:pt x="41297" y="287446"/>
                </a:lnTo>
                <a:lnTo>
                  <a:pt x="56712" y="330519"/>
                </a:lnTo>
                <a:lnTo>
                  <a:pt x="80901" y="368515"/>
                </a:lnTo>
                <a:lnTo>
                  <a:pt x="112633" y="400206"/>
                </a:lnTo>
                <a:lnTo>
                  <a:pt x="150679" y="424363"/>
                </a:lnTo>
                <a:lnTo>
                  <a:pt x="193808" y="439758"/>
                </a:lnTo>
                <a:lnTo>
                  <a:pt x="240792" y="445163"/>
                </a:lnTo>
                <a:lnTo>
                  <a:pt x="287775" y="439758"/>
                </a:lnTo>
                <a:lnTo>
                  <a:pt x="330904" y="424363"/>
                </a:lnTo>
                <a:lnTo>
                  <a:pt x="368950" y="400206"/>
                </a:lnTo>
                <a:lnTo>
                  <a:pt x="400682" y="368515"/>
                </a:lnTo>
                <a:lnTo>
                  <a:pt x="424871" y="330519"/>
                </a:lnTo>
                <a:lnTo>
                  <a:pt x="440286" y="287446"/>
                </a:lnTo>
                <a:lnTo>
                  <a:pt x="445698" y="240524"/>
                </a:lnTo>
                <a:lnTo>
                  <a:pt x="440286" y="193602"/>
                </a:lnTo>
                <a:lnTo>
                  <a:pt x="424871" y="150529"/>
                </a:lnTo>
                <a:lnTo>
                  <a:pt x="400682" y="112533"/>
                </a:lnTo>
                <a:lnTo>
                  <a:pt x="368950" y="80842"/>
                </a:lnTo>
                <a:lnTo>
                  <a:pt x="330904" y="56685"/>
                </a:lnTo>
                <a:lnTo>
                  <a:pt x="287775" y="41290"/>
                </a:lnTo>
                <a:lnTo>
                  <a:pt x="240792" y="35886"/>
                </a:lnTo>
                <a:lnTo>
                  <a:pt x="193808" y="41290"/>
                </a:lnTo>
                <a:lnTo>
                  <a:pt x="150679" y="56685"/>
                </a:lnTo>
                <a:lnTo>
                  <a:pt x="112633" y="80842"/>
                </a:lnTo>
                <a:lnTo>
                  <a:pt x="80901" y="112533"/>
                </a:lnTo>
                <a:lnTo>
                  <a:pt x="56712" y="150529"/>
                </a:lnTo>
                <a:lnTo>
                  <a:pt x="41297" y="193602"/>
                </a:lnTo>
                <a:lnTo>
                  <a:pt x="35886" y="240524"/>
                </a:lnTo>
                <a:close/>
              </a:path>
            </a:pathLst>
          </a:custGeom>
          <a:ln w="25400">
            <a:solidFill>
              <a:srgbClr val="4F81BD"/>
            </a:solidFill>
          </a:ln>
        </p:spPr>
        <p:txBody>
          <a:bodyPr wrap="square" lIns="0" tIns="0" rIns="0" bIns="0" rtlCol="0"/>
          <a:lstStyle/>
          <a:p>
            <a:endParaRPr/>
          </a:p>
        </p:txBody>
      </p:sp>
      <p:sp>
        <p:nvSpPr>
          <p:cNvPr id="33" name="bg object 33"/>
          <p:cNvSpPr/>
          <p:nvPr/>
        </p:nvSpPr>
        <p:spPr>
          <a:xfrm>
            <a:off x="7679931" y="4000500"/>
            <a:ext cx="1751990" cy="1751850"/>
          </a:xfrm>
          <a:prstGeom prst="rect">
            <a:avLst/>
          </a:prstGeom>
          <a:blipFill>
            <a:blip r:embed="rId4" cstate="print"/>
            <a:stretch>
              <a:fillRect/>
            </a:stretch>
          </a:blipFill>
        </p:spPr>
        <p:txBody>
          <a:bodyPr wrap="square" lIns="0" tIns="0" rIns="0" bIns="0" rtlCol="0"/>
          <a:lstStyle/>
          <a:p>
            <a:endParaRPr/>
          </a:p>
        </p:txBody>
      </p:sp>
      <p:sp>
        <p:nvSpPr>
          <p:cNvPr id="34" name="bg object 34"/>
          <p:cNvSpPr/>
          <p:nvPr/>
        </p:nvSpPr>
        <p:spPr>
          <a:xfrm>
            <a:off x="7679931" y="4000500"/>
            <a:ext cx="1752600" cy="1751964"/>
          </a:xfrm>
          <a:custGeom>
            <a:avLst/>
            <a:gdLst/>
            <a:ahLst/>
            <a:cxnLst/>
            <a:rect l="l" t="t" r="r" b="b"/>
            <a:pathLst>
              <a:path w="1752600" h="1751964">
                <a:moveTo>
                  <a:pt x="0" y="875926"/>
                </a:moveTo>
                <a:lnTo>
                  <a:pt x="1296" y="827866"/>
                </a:lnTo>
                <a:lnTo>
                  <a:pt x="5140" y="780484"/>
                </a:lnTo>
                <a:lnTo>
                  <a:pt x="11465" y="733846"/>
                </a:lnTo>
                <a:lnTo>
                  <a:pt x="20204" y="688019"/>
                </a:lnTo>
                <a:lnTo>
                  <a:pt x="31291" y="643070"/>
                </a:lnTo>
                <a:lnTo>
                  <a:pt x="44658" y="599065"/>
                </a:lnTo>
                <a:lnTo>
                  <a:pt x="60240" y="556072"/>
                </a:lnTo>
                <a:lnTo>
                  <a:pt x="77968" y="514157"/>
                </a:lnTo>
                <a:lnTo>
                  <a:pt x="97776" y="473387"/>
                </a:lnTo>
                <a:lnTo>
                  <a:pt x="119598" y="433829"/>
                </a:lnTo>
                <a:lnTo>
                  <a:pt x="143367" y="395549"/>
                </a:lnTo>
                <a:lnTo>
                  <a:pt x="169016" y="358615"/>
                </a:lnTo>
                <a:lnTo>
                  <a:pt x="196477" y="323093"/>
                </a:lnTo>
                <a:lnTo>
                  <a:pt x="225685" y="289050"/>
                </a:lnTo>
                <a:lnTo>
                  <a:pt x="256573" y="256552"/>
                </a:lnTo>
                <a:lnTo>
                  <a:pt x="289073" y="225667"/>
                </a:lnTo>
                <a:lnTo>
                  <a:pt x="323118" y="196462"/>
                </a:lnTo>
                <a:lnTo>
                  <a:pt x="358643" y="169002"/>
                </a:lnTo>
                <a:lnTo>
                  <a:pt x="395580" y="143356"/>
                </a:lnTo>
                <a:lnTo>
                  <a:pt x="433863" y="119589"/>
                </a:lnTo>
                <a:lnTo>
                  <a:pt x="473424" y="97769"/>
                </a:lnTo>
                <a:lnTo>
                  <a:pt x="514198" y="77962"/>
                </a:lnTo>
                <a:lnTo>
                  <a:pt x="556116" y="60235"/>
                </a:lnTo>
                <a:lnTo>
                  <a:pt x="599113" y="44655"/>
                </a:lnTo>
                <a:lnTo>
                  <a:pt x="643121" y="31288"/>
                </a:lnTo>
                <a:lnTo>
                  <a:pt x="688073" y="20203"/>
                </a:lnTo>
                <a:lnTo>
                  <a:pt x="733904" y="11464"/>
                </a:lnTo>
                <a:lnTo>
                  <a:pt x="780546" y="5139"/>
                </a:lnTo>
                <a:lnTo>
                  <a:pt x="827932" y="1296"/>
                </a:lnTo>
                <a:lnTo>
                  <a:pt x="875995" y="0"/>
                </a:lnTo>
                <a:lnTo>
                  <a:pt x="924058" y="1296"/>
                </a:lnTo>
                <a:lnTo>
                  <a:pt x="971444" y="5139"/>
                </a:lnTo>
                <a:lnTo>
                  <a:pt x="1018085" y="11464"/>
                </a:lnTo>
                <a:lnTo>
                  <a:pt x="1063915" y="20203"/>
                </a:lnTo>
                <a:lnTo>
                  <a:pt x="1108868" y="31288"/>
                </a:lnTo>
                <a:lnTo>
                  <a:pt x="1152876" y="44655"/>
                </a:lnTo>
                <a:lnTo>
                  <a:pt x="1195872" y="60235"/>
                </a:lnTo>
                <a:lnTo>
                  <a:pt x="1237791" y="77962"/>
                </a:lnTo>
                <a:lnTo>
                  <a:pt x="1278564" y="97769"/>
                </a:lnTo>
                <a:lnTo>
                  <a:pt x="1318125" y="119589"/>
                </a:lnTo>
                <a:lnTo>
                  <a:pt x="1356408" y="143356"/>
                </a:lnTo>
                <a:lnTo>
                  <a:pt x="1393345" y="169002"/>
                </a:lnTo>
                <a:lnTo>
                  <a:pt x="1428870" y="196462"/>
                </a:lnTo>
                <a:lnTo>
                  <a:pt x="1462916" y="225667"/>
                </a:lnTo>
                <a:lnTo>
                  <a:pt x="1495416" y="256552"/>
                </a:lnTo>
                <a:lnTo>
                  <a:pt x="1526303" y="289050"/>
                </a:lnTo>
                <a:lnTo>
                  <a:pt x="1555511" y="323093"/>
                </a:lnTo>
                <a:lnTo>
                  <a:pt x="1582973" y="358615"/>
                </a:lnTo>
                <a:lnTo>
                  <a:pt x="1608622" y="395549"/>
                </a:lnTo>
                <a:lnTo>
                  <a:pt x="1632391" y="433829"/>
                </a:lnTo>
                <a:lnTo>
                  <a:pt x="1654213" y="473387"/>
                </a:lnTo>
                <a:lnTo>
                  <a:pt x="1674021" y="514157"/>
                </a:lnTo>
                <a:lnTo>
                  <a:pt x="1691750" y="556072"/>
                </a:lnTo>
                <a:lnTo>
                  <a:pt x="1707331" y="599065"/>
                </a:lnTo>
                <a:lnTo>
                  <a:pt x="1720699" y="643070"/>
                </a:lnTo>
                <a:lnTo>
                  <a:pt x="1731786" y="688019"/>
                </a:lnTo>
                <a:lnTo>
                  <a:pt x="1740525" y="733846"/>
                </a:lnTo>
                <a:lnTo>
                  <a:pt x="1746850" y="780484"/>
                </a:lnTo>
                <a:lnTo>
                  <a:pt x="1750694" y="827866"/>
                </a:lnTo>
                <a:lnTo>
                  <a:pt x="1751990" y="875926"/>
                </a:lnTo>
                <a:lnTo>
                  <a:pt x="1750694" y="923986"/>
                </a:lnTo>
                <a:lnTo>
                  <a:pt x="1746850" y="971368"/>
                </a:lnTo>
                <a:lnTo>
                  <a:pt x="1740525" y="1018007"/>
                </a:lnTo>
                <a:lnTo>
                  <a:pt x="1731786" y="1063834"/>
                </a:lnTo>
                <a:lnTo>
                  <a:pt x="1720699" y="1108783"/>
                </a:lnTo>
                <a:lnTo>
                  <a:pt x="1707331" y="1152788"/>
                </a:lnTo>
                <a:lnTo>
                  <a:pt x="1691750" y="1195781"/>
                </a:lnTo>
                <a:lnTo>
                  <a:pt x="1674021" y="1237696"/>
                </a:lnTo>
                <a:lnTo>
                  <a:pt x="1654213" y="1278466"/>
                </a:lnTo>
                <a:lnTo>
                  <a:pt x="1632391" y="1318024"/>
                </a:lnTo>
                <a:lnTo>
                  <a:pt x="1608622" y="1356303"/>
                </a:lnTo>
                <a:lnTo>
                  <a:pt x="1582973" y="1393238"/>
                </a:lnTo>
                <a:lnTo>
                  <a:pt x="1555511" y="1428760"/>
                </a:lnTo>
                <a:lnTo>
                  <a:pt x="1526303" y="1462803"/>
                </a:lnTo>
                <a:lnTo>
                  <a:pt x="1495416" y="1495300"/>
                </a:lnTo>
                <a:lnTo>
                  <a:pt x="1462916" y="1526185"/>
                </a:lnTo>
                <a:lnTo>
                  <a:pt x="1428870" y="1555390"/>
                </a:lnTo>
                <a:lnTo>
                  <a:pt x="1393345" y="1582849"/>
                </a:lnTo>
                <a:lnTo>
                  <a:pt x="1356408" y="1608496"/>
                </a:lnTo>
                <a:lnTo>
                  <a:pt x="1318125" y="1632262"/>
                </a:lnTo>
                <a:lnTo>
                  <a:pt x="1278564" y="1654082"/>
                </a:lnTo>
                <a:lnTo>
                  <a:pt x="1237791" y="1673889"/>
                </a:lnTo>
                <a:lnTo>
                  <a:pt x="1195872" y="1691616"/>
                </a:lnTo>
                <a:lnTo>
                  <a:pt x="1152876" y="1707196"/>
                </a:lnTo>
                <a:lnTo>
                  <a:pt x="1108868" y="1720562"/>
                </a:lnTo>
                <a:lnTo>
                  <a:pt x="1063915" y="1731648"/>
                </a:lnTo>
                <a:lnTo>
                  <a:pt x="1018085" y="1740386"/>
                </a:lnTo>
                <a:lnTo>
                  <a:pt x="971444" y="1746711"/>
                </a:lnTo>
                <a:lnTo>
                  <a:pt x="924058" y="1750554"/>
                </a:lnTo>
                <a:lnTo>
                  <a:pt x="875995" y="1751850"/>
                </a:lnTo>
                <a:lnTo>
                  <a:pt x="827932" y="1750554"/>
                </a:lnTo>
                <a:lnTo>
                  <a:pt x="780546" y="1746711"/>
                </a:lnTo>
                <a:lnTo>
                  <a:pt x="733904" y="1740386"/>
                </a:lnTo>
                <a:lnTo>
                  <a:pt x="688073" y="1731648"/>
                </a:lnTo>
                <a:lnTo>
                  <a:pt x="643121" y="1720562"/>
                </a:lnTo>
                <a:lnTo>
                  <a:pt x="599113" y="1707196"/>
                </a:lnTo>
                <a:lnTo>
                  <a:pt x="556116" y="1691616"/>
                </a:lnTo>
                <a:lnTo>
                  <a:pt x="514198" y="1673889"/>
                </a:lnTo>
                <a:lnTo>
                  <a:pt x="473424" y="1654082"/>
                </a:lnTo>
                <a:lnTo>
                  <a:pt x="433863" y="1632262"/>
                </a:lnTo>
                <a:lnTo>
                  <a:pt x="395580" y="1608496"/>
                </a:lnTo>
                <a:lnTo>
                  <a:pt x="358643" y="1582849"/>
                </a:lnTo>
                <a:lnTo>
                  <a:pt x="323118" y="1555390"/>
                </a:lnTo>
                <a:lnTo>
                  <a:pt x="289073" y="1526185"/>
                </a:lnTo>
                <a:lnTo>
                  <a:pt x="256573" y="1495300"/>
                </a:lnTo>
                <a:lnTo>
                  <a:pt x="225685" y="1462803"/>
                </a:lnTo>
                <a:lnTo>
                  <a:pt x="196477" y="1428760"/>
                </a:lnTo>
                <a:lnTo>
                  <a:pt x="169016" y="1393238"/>
                </a:lnTo>
                <a:lnTo>
                  <a:pt x="143367" y="1356303"/>
                </a:lnTo>
                <a:lnTo>
                  <a:pt x="119598" y="1318024"/>
                </a:lnTo>
                <a:lnTo>
                  <a:pt x="97776" y="1278466"/>
                </a:lnTo>
                <a:lnTo>
                  <a:pt x="77968" y="1237696"/>
                </a:lnTo>
                <a:lnTo>
                  <a:pt x="60240" y="1195781"/>
                </a:lnTo>
                <a:lnTo>
                  <a:pt x="44658" y="1152788"/>
                </a:lnTo>
                <a:lnTo>
                  <a:pt x="31291" y="1108783"/>
                </a:lnTo>
                <a:lnTo>
                  <a:pt x="20204" y="1063834"/>
                </a:lnTo>
                <a:lnTo>
                  <a:pt x="11465" y="1018007"/>
                </a:lnTo>
                <a:lnTo>
                  <a:pt x="5140" y="971368"/>
                </a:lnTo>
                <a:lnTo>
                  <a:pt x="1296" y="923986"/>
                </a:lnTo>
                <a:lnTo>
                  <a:pt x="0" y="875926"/>
                </a:lnTo>
                <a:close/>
              </a:path>
            </a:pathLst>
          </a:custGeom>
          <a:ln w="25400">
            <a:solidFill>
              <a:srgbClr val="FFFFFF"/>
            </a:solidFill>
          </a:ln>
        </p:spPr>
        <p:txBody>
          <a:bodyPr wrap="square" lIns="0" tIns="0" rIns="0" bIns="0" rtlCol="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dk1"/>
            </a:gs>
            <a:gs pos="28000">
              <a:schemeClr val="dk1"/>
            </a:gs>
            <a:gs pos="70000">
              <a:schemeClr val="lt1"/>
            </a:gs>
            <a:gs pos="100000">
              <a:schemeClr val="dk2"/>
            </a:gs>
          </a:gsLst>
          <a:lin ang="8099331" scaled="0"/>
        </a:gradFill>
        <a:effectLst/>
      </p:bgPr>
    </p:bg>
    <p:spTree>
      <p:nvGrpSpPr>
        <p:cNvPr id="1" name="Shape 31"/>
        <p:cNvGrpSpPr/>
        <p:nvPr/>
      </p:nvGrpSpPr>
      <p:grpSpPr>
        <a:xfrm>
          <a:off x="0" y="0"/>
          <a:ext cx="0" cy="0"/>
          <a:chOff x="0" y="0"/>
          <a:chExt cx="0" cy="0"/>
        </a:xfrm>
      </p:grpSpPr>
      <p:pic>
        <p:nvPicPr>
          <p:cNvPr id="32" name="Google Shape;32;p5"/>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33" name="Google Shape;33;p5"/>
          <p:cNvSpPr/>
          <p:nvPr/>
        </p:nvSpPr>
        <p:spPr>
          <a:xfrm>
            <a:off x="-25499" y="5326201"/>
            <a:ext cx="18313646" cy="5028938"/>
          </a:xfrm>
          <a:custGeom>
            <a:avLst/>
            <a:gdLst/>
            <a:ahLst/>
            <a:cxnLst/>
            <a:rect l="l" t="t" r="r" b="b"/>
            <a:pathLst>
              <a:path w="77356" h="21242" extrusionOk="0">
                <a:moveTo>
                  <a:pt x="77355" y="0"/>
                </a:moveTo>
                <a:cubicBezTo>
                  <a:pt x="76517" y="250"/>
                  <a:pt x="75767" y="750"/>
                  <a:pt x="74965" y="1392"/>
                </a:cubicBezTo>
                <a:cubicBezTo>
                  <a:pt x="73591" y="2489"/>
                  <a:pt x="72261" y="3461"/>
                  <a:pt x="70905" y="4621"/>
                </a:cubicBezTo>
                <a:cubicBezTo>
                  <a:pt x="68409" y="6752"/>
                  <a:pt x="66549" y="9596"/>
                  <a:pt x="63348" y="9596"/>
                </a:cubicBezTo>
                <a:cubicBezTo>
                  <a:pt x="63266" y="9596"/>
                  <a:pt x="63183" y="9594"/>
                  <a:pt x="63100" y="9590"/>
                </a:cubicBezTo>
                <a:cubicBezTo>
                  <a:pt x="61628" y="9528"/>
                  <a:pt x="60932" y="9162"/>
                  <a:pt x="59888" y="7904"/>
                </a:cubicBezTo>
                <a:cubicBezTo>
                  <a:pt x="58898" y="6718"/>
                  <a:pt x="57970" y="5870"/>
                  <a:pt x="56792" y="4960"/>
                </a:cubicBezTo>
                <a:cubicBezTo>
                  <a:pt x="55127" y="3686"/>
                  <a:pt x="53618" y="3063"/>
                  <a:pt x="51926" y="3063"/>
                </a:cubicBezTo>
                <a:cubicBezTo>
                  <a:pt x="51034" y="3063"/>
                  <a:pt x="50092" y="3236"/>
                  <a:pt x="49049" y="3577"/>
                </a:cubicBezTo>
                <a:cubicBezTo>
                  <a:pt x="45614" y="4702"/>
                  <a:pt x="42144" y="7681"/>
                  <a:pt x="39102" y="9894"/>
                </a:cubicBezTo>
                <a:cubicBezTo>
                  <a:pt x="36461" y="11812"/>
                  <a:pt x="33856" y="13533"/>
                  <a:pt x="31028" y="14889"/>
                </a:cubicBezTo>
                <a:cubicBezTo>
                  <a:pt x="29676" y="15539"/>
                  <a:pt x="28223" y="15947"/>
                  <a:pt x="26761" y="15947"/>
                </a:cubicBezTo>
                <a:cubicBezTo>
                  <a:pt x="26235" y="15947"/>
                  <a:pt x="25709" y="15895"/>
                  <a:pt x="25185" y="15781"/>
                </a:cubicBezTo>
                <a:cubicBezTo>
                  <a:pt x="23445" y="15416"/>
                  <a:pt x="21742" y="14345"/>
                  <a:pt x="20403" y="13016"/>
                </a:cubicBezTo>
                <a:cubicBezTo>
                  <a:pt x="16598" y="9226"/>
                  <a:pt x="12517" y="4906"/>
                  <a:pt x="7394" y="4906"/>
                </a:cubicBezTo>
                <a:cubicBezTo>
                  <a:pt x="6608" y="4906"/>
                  <a:pt x="5798" y="5007"/>
                  <a:pt x="4961" y="5228"/>
                </a:cubicBezTo>
                <a:cubicBezTo>
                  <a:pt x="3337" y="5656"/>
                  <a:pt x="1455" y="6843"/>
                  <a:pt x="1" y="8395"/>
                </a:cubicBezTo>
                <a:lnTo>
                  <a:pt x="1" y="21241"/>
                </a:lnTo>
                <a:lnTo>
                  <a:pt x="77355" y="21241"/>
                </a:lnTo>
                <a:lnTo>
                  <a:pt x="77355" y="0"/>
                </a:ln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 name="Google Shape;34;p5"/>
          <p:cNvSpPr/>
          <p:nvPr/>
        </p:nvSpPr>
        <p:spPr>
          <a:xfrm rot="10800000" flipH="1">
            <a:off x="1" y="25"/>
            <a:ext cx="18308382" cy="5143522"/>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35" name="Google Shape;35;p5"/>
          <p:cNvPicPr preferRelativeResize="0"/>
          <p:nvPr/>
        </p:nvPicPr>
        <p:blipFill rotWithShape="1">
          <a:blip r:embed="rId3">
            <a:alphaModFix amt="30000"/>
          </a:blip>
          <a:srcRect b="-26486"/>
          <a:stretch/>
        </p:blipFill>
        <p:spPr>
          <a:xfrm>
            <a:off x="0" y="2279000"/>
            <a:ext cx="18288000" cy="10287000"/>
          </a:xfrm>
          <a:prstGeom prst="rect">
            <a:avLst/>
          </a:prstGeom>
          <a:noFill/>
          <a:ln>
            <a:noFill/>
          </a:ln>
        </p:spPr>
      </p:pic>
      <p:sp>
        <p:nvSpPr>
          <p:cNvPr id="36" name="Google Shape;36;p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 name="Google Shape;37;p5"/>
          <p:cNvSpPr txBox="1">
            <a:spLocks noGrp="1"/>
          </p:cNvSpPr>
          <p:nvPr>
            <p:ph type="title" idx="2"/>
          </p:nvPr>
        </p:nvSpPr>
        <p:spPr>
          <a:xfrm>
            <a:off x="3418026" y="5512256"/>
            <a:ext cx="5175000" cy="82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5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title" idx="3"/>
          </p:nvPr>
        </p:nvSpPr>
        <p:spPr>
          <a:xfrm>
            <a:off x="9695000" y="5512100"/>
            <a:ext cx="5175000" cy="82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5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5"/>
          <p:cNvSpPr txBox="1">
            <a:spLocks noGrp="1"/>
          </p:cNvSpPr>
          <p:nvPr>
            <p:ph type="subTitle" idx="1"/>
          </p:nvPr>
        </p:nvSpPr>
        <p:spPr>
          <a:xfrm>
            <a:off x="9694986" y="6184104"/>
            <a:ext cx="5175000" cy="18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40" name="Google Shape;40;p5"/>
          <p:cNvSpPr txBox="1">
            <a:spLocks noGrp="1"/>
          </p:cNvSpPr>
          <p:nvPr>
            <p:ph type="subTitle" idx="4"/>
          </p:nvPr>
        </p:nvSpPr>
        <p:spPr>
          <a:xfrm>
            <a:off x="3418026" y="6184104"/>
            <a:ext cx="5175000" cy="18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4562425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gradFill>
          <a:gsLst>
            <a:gs pos="0">
              <a:schemeClr val="dk1"/>
            </a:gs>
            <a:gs pos="28000">
              <a:schemeClr val="dk1"/>
            </a:gs>
            <a:gs pos="70000">
              <a:schemeClr val="lt1"/>
            </a:gs>
            <a:gs pos="100000">
              <a:schemeClr val="dk2"/>
            </a:gs>
          </a:gsLst>
          <a:lin ang="8100019" scaled="0"/>
        </a:gradFill>
        <a:effectLst/>
      </p:bgPr>
    </p:bg>
    <p:spTree>
      <p:nvGrpSpPr>
        <p:cNvPr id="1" name="Shape 41"/>
        <p:cNvGrpSpPr/>
        <p:nvPr/>
      </p:nvGrpSpPr>
      <p:grpSpPr>
        <a:xfrm>
          <a:off x="0" y="0"/>
          <a:ext cx="0" cy="0"/>
          <a:chOff x="0" y="0"/>
          <a:chExt cx="0" cy="0"/>
        </a:xfrm>
      </p:grpSpPr>
      <p:pic>
        <p:nvPicPr>
          <p:cNvPr id="42" name="Google Shape;42;p6"/>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43" name="Google Shape;43;p6"/>
          <p:cNvSpPr/>
          <p:nvPr/>
        </p:nvSpPr>
        <p:spPr>
          <a:xfrm rot="10800000" flipH="1">
            <a:off x="-13122549" y="-10484636"/>
            <a:ext cx="31464534" cy="17699040"/>
          </a:xfrm>
          <a:custGeom>
            <a:avLst/>
            <a:gdLst/>
            <a:ahLst/>
            <a:cxnLst/>
            <a:rect l="l" t="t" r="r" b="b"/>
            <a:pathLst>
              <a:path w="77355" h="34842" extrusionOk="0">
                <a:moveTo>
                  <a:pt x="2402" y="1"/>
                </a:moveTo>
                <a:cubicBezTo>
                  <a:pt x="1606" y="1"/>
                  <a:pt x="803" y="24"/>
                  <a:pt x="1" y="32"/>
                </a:cubicBezTo>
                <a:lnTo>
                  <a:pt x="1" y="34842"/>
                </a:lnTo>
                <a:lnTo>
                  <a:pt x="77355" y="34842"/>
                </a:lnTo>
                <a:lnTo>
                  <a:pt x="77355" y="2120"/>
                </a:lnTo>
                <a:cubicBezTo>
                  <a:pt x="76968" y="2084"/>
                  <a:pt x="76559" y="2062"/>
                  <a:pt x="76157" y="2062"/>
                </a:cubicBezTo>
                <a:cubicBezTo>
                  <a:pt x="75343" y="2062"/>
                  <a:pt x="74556" y="2151"/>
                  <a:pt x="74036" y="2396"/>
                </a:cubicBezTo>
                <a:cubicBezTo>
                  <a:pt x="73082" y="2842"/>
                  <a:pt x="72091" y="4038"/>
                  <a:pt x="71387" y="4841"/>
                </a:cubicBezTo>
                <a:cubicBezTo>
                  <a:pt x="69656" y="6830"/>
                  <a:pt x="68247" y="9212"/>
                  <a:pt x="65936" y="10639"/>
                </a:cubicBezTo>
                <a:cubicBezTo>
                  <a:pt x="64481" y="11537"/>
                  <a:pt x="62517" y="12021"/>
                  <a:pt x="60573" y="12021"/>
                </a:cubicBezTo>
                <a:cubicBezTo>
                  <a:pt x="59061" y="12021"/>
                  <a:pt x="57560" y="11729"/>
                  <a:pt x="56319" y="11112"/>
                </a:cubicBezTo>
                <a:cubicBezTo>
                  <a:pt x="53670" y="9792"/>
                  <a:pt x="50886" y="7954"/>
                  <a:pt x="47889" y="7570"/>
                </a:cubicBezTo>
                <a:cubicBezTo>
                  <a:pt x="47238" y="7485"/>
                  <a:pt x="46603" y="7443"/>
                  <a:pt x="45980" y="7443"/>
                </a:cubicBezTo>
                <a:cubicBezTo>
                  <a:pt x="43938" y="7443"/>
                  <a:pt x="42026" y="7895"/>
                  <a:pt x="40118" y="8757"/>
                </a:cubicBezTo>
                <a:cubicBezTo>
                  <a:pt x="36149" y="10541"/>
                  <a:pt x="32464" y="12896"/>
                  <a:pt x="28646" y="14993"/>
                </a:cubicBezTo>
                <a:cubicBezTo>
                  <a:pt x="26474" y="16174"/>
                  <a:pt x="23560" y="18381"/>
                  <a:pt x="20968" y="18381"/>
                </a:cubicBezTo>
                <a:cubicBezTo>
                  <a:pt x="19685" y="18381"/>
                  <a:pt x="18481" y="17840"/>
                  <a:pt x="17486" y="16366"/>
                </a:cubicBezTo>
                <a:cubicBezTo>
                  <a:pt x="15737" y="13788"/>
                  <a:pt x="15479" y="10461"/>
                  <a:pt x="14024" y="7713"/>
                </a:cubicBezTo>
                <a:cubicBezTo>
                  <a:pt x="12615" y="5055"/>
                  <a:pt x="10768" y="2468"/>
                  <a:pt x="8092" y="1067"/>
                </a:cubicBezTo>
                <a:cubicBezTo>
                  <a:pt x="6339" y="149"/>
                  <a:pt x="4394" y="1"/>
                  <a:pt x="2402"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44" name="Google Shape;44;p6"/>
          <p:cNvPicPr preferRelativeResize="0"/>
          <p:nvPr/>
        </p:nvPicPr>
        <p:blipFill>
          <a:blip r:embed="rId3">
            <a:alphaModFix amt="38000"/>
          </a:blip>
          <a:stretch>
            <a:fillRect/>
          </a:stretch>
        </p:blipFill>
        <p:spPr>
          <a:xfrm rot="-1391368">
            <a:off x="-4032998" y="-3736345"/>
            <a:ext cx="14605200" cy="7502294"/>
          </a:xfrm>
          <a:prstGeom prst="rect">
            <a:avLst/>
          </a:prstGeom>
          <a:noFill/>
          <a:ln>
            <a:noFill/>
          </a:ln>
        </p:spPr>
      </p:pic>
      <p:pic>
        <p:nvPicPr>
          <p:cNvPr id="45" name="Google Shape;45;p6"/>
          <p:cNvPicPr preferRelativeResize="0"/>
          <p:nvPr/>
        </p:nvPicPr>
        <p:blipFill>
          <a:blip r:embed="rId3">
            <a:alphaModFix amt="38000"/>
          </a:blip>
          <a:stretch>
            <a:fillRect/>
          </a:stretch>
        </p:blipFill>
        <p:spPr>
          <a:xfrm rot="6771885">
            <a:off x="7717800" y="4511161"/>
            <a:ext cx="18288012" cy="9394038"/>
          </a:xfrm>
          <a:prstGeom prst="rect">
            <a:avLst/>
          </a:prstGeom>
          <a:noFill/>
          <a:ln>
            <a:noFill/>
          </a:ln>
        </p:spPr>
      </p:pic>
      <p:sp>
        <p:nvSpPr>
          <p:cNvPr id="46" name="Google Shape;46;p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85195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pic>
        <p:nvPicPr>
          <p:cNvPr id="48" name="Google Shape;48;p7"/>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49" name="Google Shape;49;p7"/>
          <p:cNvSpPr/>
          <p:nvPr/>
        </p:nvSpPr>
        <p:spPr>
          <a:xfrm flipH="1">
            <a:off x="19" y="3059360"/>
            <a:ext cx="18308382" cy="7227752"/>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50" name="Google Shape;50;p7"/>
          <p:cNvPicPr preferRelativeResize="0"/>
          <p:nvPr/>
        </p:nvPicPr>
        <p:blipFill rotWithShape="1">
          <a:blip r:embed="rId3">
            <a:alphaModFix amt="40000"/>
          </a:blip>
          <a:srcRect t="54275"/>
          <a:stretch/>
        </p:blipFill>
        <p:spPr>
          <a:xfrm rot="10800000" flipH="1">
            <a:off x="174" y="-1066799"/>
            <a:ext cx="18288000" cy="4703702"/>
          </a:xfrm>
          <a:prstGeom prst="rect">
            <a:avLst/>
          </a:prstGeom>
          <a:noFill/>
          <a:ln>
            <a:noFill/>
          </a:ln>
        </p:spPr>
      </p:pic>
      <p:pic>
        <p:nvPicPr>
          <p:cNvPr id="51" name="Google Shape;51;p7"/>
          <p:cNvPicPr preferRelativeResize="0"/>
          <p:nvPr/>
        </p:nvPicPr>
        <p:blipFill>
          <a:blip r:embed="rId4">
            <a:alphaModFix amt="38000"/>
          </a:blip>
          <a:stretch>
            <a:fillRect/>
          </a:stretch>
        </p:blipFill>
        <p:spPr>
          <a:xfrm rot="-1391368">
            <a:off x="8090352" y="3397055"/>
            <a:ext cx="14605200" cy="7502294"/>
          </a:xfrm>
          <a:prstGeom prst="rect">
            <a:avLst/>
          </a:prstGeom>
          <a:noFill/>
          <a:ln>
            <a:noFill/>
          </a:ln>
        </p:spPr>
      </p:pic>
      <p:sp>
        <p:nvSpPr>
          <p:cNvPr id="52" name="Google Shape;52;p7"/>
          <p:cNvSpPr txBox="1">
            <a:spLocks noGrp="1"/>
          </p:cNvSpPr>
          <p:nvPr>
            <p:ph type="body" idx="1"/>
          </p:nvPr>
        </p:nvSpPr>
        <p:spPr>
          <a:xfrm>
            <a:off x="1440000" y="4187150"/>
            <a:ext cx="7087800" cy="45204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Clr>
                <a:schemeClr val="dk2"/>
              </a:buClr>
              <a:buSzPts val="1400"/>
              <a:buChar char="●"/>
              <a:defRPr/>
            </a:lvl1pPr>
            <a:lvl2pPr marL="1828800" lvl="1" indent="-635000" rtl="0">
              <a:lnSpc>
                <a:spcPct val="115000"/>
              </a:lnSpc>
              <a:spcBef>
                <a:spcPts val="0"/>
              </a:spcBef>
              <a:spcAft>
                <a:spcPts val="0"/>
              </a:spcAft>
              <a:buSzPts val="1400"/>
              <a:buChar char="○"/>
              <a:defRPr/>
            </a:lvl2pPr>
            <a:lvl3pPr marL="2743200" lvl="2" indent="-635000" rtl="0">
              <a:lnSpc>
                <a:spcPct val="115000"/>
              </a:lnSpc>
              <a:spcBef>
                <a:spcPts val="3200"/>
              </a:spcBef>
              <a:spcAft>
                <a:spcPts val="0"/>
              </a:spcAft>
              <a:buSzPts val="1400"/>
              <a:buChar char="■"/>
              <a:defRPr/>
            </a:lvl3pPr>
            <a:lvl4pPr marL="3657600" lvl="3" indent="-635000" rtl="0">
              <a:lnSpc>
                <a:spcPct val="115000"/>
              </a:lnSpc>
              <a:spcBef>
                <a:spcPts val="3200"/>
              </a:spcBef>
              <a:spcAft>
                <a:spcPts val="0"/>
              </a:spcAft>
              <a:buSzPts val="1400"/>
              <a:buChar char="●"/>
              <a:defRPr/>
            </a:lvl4pPr>
            <a:lvl5pPr marL="4572000" lvl="4" indent="-635000" rtl="0">
              <a:lnSpc>
                <a:spcPct val="115000"/>
              </a:lnSpc>
              <a:spcBef>
                <a:spcPts val="3200"/>
              </a:spcBef>
              <a:spcAft>
                <a:spcPts val="0"/>
              </a:spcAft>
              <a:buSzPts val="1400"/>
              <a:buChar char="○"/>
              <a:defRPr/>
            </a:lvl5pPr>
            <a:lvl6pPr marL="5486400" lvl="5" indent="-635000" rtl="0">
              <a:lnSpc>
                <a:spcPct val="115000"/>
              </a:lnSpc>
              <a:spcBef>
                <a:spcPts val="3200"/>
              </a:spcBef>
              <a:spcAft>
                <a:spcPts val="0"/>
              </a:spcAft>
              <a:buSzPts val="1400"/>
              <a:buChar char="■"/>
              <a:defRPr/>
            </a:lvl6pPr>
            <a:lvl7pPr marL="6400800" lvl="6" indent="-635000" rtl="0">
              <a:lnSpc>
                <a:spcPct val="115000"/>
              </a:lnSpc>
              <a:spcBef>
                <a:spcPts val="3200"/>
              </a:spcBef>
              <a:spcAft>
                <a:spcPts val="0"/>
              </a:spcAft>
              <a:buSzPts val="1400"/>
              <a:buChar char="●"/>
              <a:defRPr/>
            </a:lvl7pPr>
            <a:lvl8pPr marL="7315200" lvl="7" indent="-635000" rtl="0">
              <a:lnSpc>
                <a:spcPct val="115000"/>
              </a:lnSpc>
              <a:spcBef>
                <a:spcPts val="3200"/>
              </a:spcBef>
              <a:spcAft>
                <a:spcPts val="0"/>
              </a:spcAft>
              <a:buSzPts val="1400"/>
              <a:buChar char="○"/>
              <a:defRPr/>
            </a:lvl8pPr>
            <a:lvl9pPr marL="8229600" lvl="8" indent="-635000" rtl="0">
              <a:lnSpc>
                <a:spcPct val="115000"/>
              </a:lnSpc>
              <a:spcBef>
                <a:spcPts val="3200"/>
              </a:spcBef>
              <a:spcAft>
                <a:spcPts val="3200"/>
              </a:spcAft>
              <a:buSzPts val="1400"/>
              <a:buChar char="■"/>
              <a:defRPr/>
            </a:lvl9pPr>
          </a:lstStyle>
          <a:p>
            <a:endParaRPr/>
          </a:p>
        </p:txBody>
      </p:sp>
      <p:sp>
        <p:nvSpPr>
          <p:cNvPr id="53" name="Google Shape;53;p7"/>
          <p:cNvSpPr txBox="1">
            <a:spLocks noGrp="1"/>
          </p:cNvSpPr>
          <p:nvPr>
            <p:ph type="title"/>
          </p:nvPr>
        </p:nvSpPr>
        <p:spPr>
          <a:xfrm>
            <a:off x="1440000" y="1579450"/>
            <a:ext cx="7087800" cy="260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7"/>
          <p:cNvSpPr>
            <a:spLocks noGrp="1"/>
          </p:cNvSpPr>
          <p:nvPr>
            <p:ph type="pic" idx="2"/>
          </p:nvPr>
        </p:nvSpPr>
        <p:spPr>
          <a:xfrm>
            <a:off x="10183800" y="2117700"/>
            <a:ext cx="6678000" cy="6346200"/>
          </a:xfrm>
          <a:prstGeom prst="roundRect">
            <a:avLst>
              <a:gd name="adj" fmla="val 16667"/>
            </a:avLst>
          </a:prstGeom>
          <a:noFill/>
          <a:ln w="9525" cap="flat" cmpd="sng">
            <a:solidFill>
              <a:schemeClr val="lt2"/>
            </a:solidFill>
            <a:prstDash val="solid"/>
            <a:round/>
            <a:headEnd type="none" w="sm" len="sm"/>
            <a:tailEnd type="none" w="sm" len="sm"/>
          </a:ln>
        </p:spPr>
      </p:sp>
    </p:spTree>
    <p:extLst>
      <p:ext uri="{BB962C8B-B14F-4D97-AF65-F5344CB8AC3E}">
        <p14:creationId xmlns:p14="http://schemas.microsoft.com/office/powerpoint/2010/main" val="1821437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dk1"/>
            </a:gs>
            <a:gs pos="28000">
              <a:schemeClr val="dk1"/>
            </a:gs>
            <a:gs pos="70000">
              <a:schemeClr val="lt1"/>
            </a:gs>
            <a:gs pos="100000">
              <a:schemeClr val="dk2"/>
            </a:gs>
          </a:gsLst>
          <a:lin ang="8099331" scaled="0"/>
        </a:gradFill>
        <a:effectLst/>
      </p:bgPr>
    </p:bg>
    <p:spTree>
      <p:nvGrpSpPr>
        <p:cNvPr id="1" name="Shape 55"/>
        <p:cNvGrpSpPr/>
        <p:nvPr/>
      </p:nvGrpSpPr>
      <p:grpSpPr>
        <a:xfrm>
          <a:off x="0" y="0"/>
          <a:ext cx="0" cy="0"/>
          <a:chOff x="0" y="0"/>
          <a:chExt cx="0" cy="0"/>
        </a:xfrm>
      </p:grpSpPr>
      <p:pic>
        <p:nvPicPr>
          <p:cNvPr id="56" name="Google Shape;56;p8"/>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57" name="Google Shape;57;p8"/>
          <p:cNvSpPr/>
          <p:nvPr/>
        </p:nvSpPr>
        <p:spPr>
          <a:xfrm>
            <a:off x="-16321849" y="4984194"/>
            <a:ext cx="40625214" cy="13932124"/>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58" name="Google Shape;58;p8"/>
          <p:cNvPicPr preferRelativeResize="0"/>
          <p:nvPr/>
        </p:nvPicPr>
        <p:blipFill rotWithShape="1">
          <a:blip r:embed="rId3">
            <a:alphaModFix amt="40000"/>
          </a:blip>
          <a:srcRect t="54275"/>
          <a:stretch/>
        </p:blipFill>
        <p:spPr>
          <a:xfrm>
            <a:off x="-1591400" y="5404150"/>
            <a:ext cx="20262720" cy="5211600"/>
          </a:xfrm>
          <a:prstGeom prst="rect">
            <a:avLst/>
          </a:prstGeom>
          <a:noFill/>
          <a:ln>
            <a:noFill/>
          </a:ln>
        </p:spPr>
      </p:pic>
      <p:pic>
        <p:nvPicPr>
          <p:cNvPr id="59" name="Google Shape;59;p8"/>
          <p:cNvPicPr preferRelativeResize="0"/>
          <p:nvPr/>
        </p:nvPicPr>
        <p:blipFill>
          <a:blip r:embed="rId4">
            <a:alphaModFix amt="38000"/>
          </a:blip>
          <a:stretch>
            <a:fillRect/>
          </a:stretch>
        </p:blipFill>
        <p:spPr>
          <a:xfrm rot="-9408632" flipH="1">
            <a:off x="9050652" y="-2362401"/>
            <a:ext cx="14605200" cy="7502294"/>
          </a:xfrm>
          <a:prstGeom prst="rect">
            <a:avLst/>
          </a:prstGeom>
          <a:noFill/>
          <a:ln>
            <a:noFill/>
          </a:ln>
        </p:spPr>
      </p:pic>
      <p:pic>
        <p:nvPicPr>
          <p:cNvPr id="60" name="Google Shape;60;p8"/>
          <p:cNvPicPr preferRelativeResize="0"/>
          <p:nvPr/>
        </p:nvPicPr>
        <p:blipFill>
          <a:blip r:embed="rId4">
            <a:alphaModFix amt="38000"/>
          </a:blip>
          <a:stretch>
            <a:fillRect/>
          </a:stretch>
        </p:blipFill>
        <p:spPr>
          <a:xfrm rot="8396743" flipH="1">
            <a:off x="-4833644" y="-2784550"/>
            <a:ext cx="14605204" cy="7502292"/>
          </a:xfrm>
          <a:prstGeom prst="rect">
            <a:avLst/>
          </a:prstGeom>
          <a:noFill/>
          <a:ln>
            <a:noFill/>
          </a:ln>
        </p:spPr>
      </p:pic>
      <p:sp>
        <p:nvSpPr>
          <p:cNvPr id="61" name="Google Shape;61;p8"/>
          <p:cNvSpPr txBox="1">
            <a:spLocks noGrp="1"/>
          </p:cNvSpPr>
          <p:nvPr>
            <p:ph type="title"/>
          </p:nvPr>
        </p:nvSpPr>
        <p:spPr>
          <a:xfrm>
            <a:off x="3000000" y="2614200"/>
            <a:ext cx="122880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92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2780025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dk1"/>
            </a:gs>
            <a:gs pos="28000">
              <a:schemeClr val="dk1"/>
            </a:gs>
            <a:gs pos="70000">
              <a:schemeClr val="lt1"/>
            </a:gs>
            <a:gs pos="100000">
              <a:schemeClr val="dk2"/>
            </a:gs>
          </a:gsLst>
          <a:lin ang="8100019" scaled="0"/>
        </a:gradFill>
        <a:effectLst/>
      </p:bgPr>
    </p:bg>
    <p:spTree>
      <p:nvGrpSpPr>
        <p:cNvPr id="1" name="Shape 62"/>
        <p:cNvGrpSpPr/>
        <p:nvPr/>
      </p:nvGrpSpPr>
      <p:grpSpPr>
        <a:xfrm>
          <a:off x="0" y="0"/>
          <a:ext cx="0" cy="0"/>
          <a:chOff x="0" y="0"/>
          <a:chExt cx="0" cy="0"/>
        </a:xfrm>
      </p:grpSpPr>
      <p:pic>
        <p:nvPicPr>
          <p:cNvPr id="63" name="Google Shape;63;p9"/>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64" name="Google Shape;64;p9"/>
          <p:cNvSpPr/>
          <p:nvPr/>
        </p:nvSpPr>
        <p:spPr>
          <a:xfrm flipH="1">
            <a:off x="-6096127" y="4952396"/>
            <a:ext cx="41260998" cy="14150144"/>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5" name="Google Shape;65;p9"/>
          <p:cNvSpPr/>
          <p:nvPr/>
        </p:nvSpPr>
        <p:spPr>
          <a:xfrm rot="10800000" flipH="1">
            <a:off x="-12445548" y="-10747075"/>
            <a:ext cx="30733528" cy="17287730"/>
          </a:xfrm>
          <a:custGeom>
            <a:avLst/>
            <a:gdLst/>
            <a:ahLst/>
            <a:cxnLst/>
            <a:rect l="l" t="t" r="r" b="b"/>
            <a:pathLst>
              <a:path w="77355" h="34842" extrusionOk="0">
                <a:moveTo>
                  <a:pt x="2402" y="1"/>
                </a:moveTo>
                <a:cubicBezTo>
                  <a:pt x="1606" y="1"/>
                  <a:pt x="803" y="24"/>
                  <a:pt x="1" y="32"/>
                </a:cubicBezTo>
                <a:lnTo>
                  <a:pt x="1" y="34842"/>
                </a:lnTo>
                <a:lnTo>
                  <a:pt x="77355" y="34842"/>
                </a:lnTo>
                <a:lnTo>
                  <a:pt x="77355" y="2120"/>
                </a:lnTo>
                <a:cubicBezTo>
                  <a:pt x="76968" y="2084"/>
                  <a:pt x="76559" y="2062"/>
                  <a:pt x="76157" y="2062"/>
                </a:cubicBezTo>
                <a:cubicBezTo>
                  <a:pt x="75343" y="2062"/>
                  <a:pt x="74556" y="2151"/>
                  <a:pt x="74036" y="2396"/>
                </a:cubicBezTo>
                <a:cubicBezTo>
                  <a:pt x="73082" y="2842"/>
                  <a:pt x="72091" y="4038"/>
                  <a:pt x="71387" y="4841"/>
                </a:cubicBezTo>
                <a:cubicBezTo>
                  <a:pt x="69656" y="6830"/>
                  <a:pt x="68247" y="9212"/>
                  <a:pt x="65936" y="10639"/>
                </a:cubicBezTo>
                <a:cubicBezTo>
                  <a:pt x="64481" y="11537"/>
                  <a:pt x="62517" y="12021"/>
                  <a:pt x="60573" y="12021"/>
                </a:cubicBezTo>
                <a:cubicBezTo>
                  <a:pt x="59061" y="12021"/>
                  <a:pt x="57560" y="11729"/>
                  <a:pt x="56319" y="11112"/>
                </a:cubicBezTo>
                <a:cubicBezTo>
                  <a:pt x="53670" y="9792"/>
                  <a:pt x="50886" y="7954"/>
                  <a:pt x="47889" y="7570"/>
                </a:cubicBezTo>
                <a:cubicBezTo>
                  <a:pt x="47238" y="7485"/>
                  <a:pt x="46603" y="7443"/>
                  <a:pt x="45980" y="7443"/>
                </a:cubicBezTo>
                <a:cubicBezTo>
                  <a:pt x="43938" y="7443"/>
                  <a:pt x="42026" y="7895"/>
                  <a:pt x="40118" y="8757"/>
                </a:cubicBezTo>
                <a:cubicBezTo>
                  <a:pt x="36149" y="10541"/>
                  <a:pt x="32464" y="12896"/>
                  <a:pt x="28646" y="14993"/>
                </a:cubicBezTo>
                <a:cubicBezTo>
                  <a:pt x="26474" y="16174"/>
                  <a:pt x="23560" y="18381"/>
                  <a:pt x="20968" y="18381"/>
                </a:cubicBezTo>
                <a:cubicBezTo>
                  <a:pt x="19685" y="18381"/>
                  <a:pt x="18481" y="17840"/>
                  <a:pt x="17486" y="16366"/>
                </a:cubicBezTo>
                <a:cubicBezTo>
                  <a:pt x="15737" y="13788"/>
                  <a:pt x="15479" y="10461"/>
                  <a:pt x="14024" y="7713"/>
                </a:cubicBezTo>
                <a:cubicBezTo>
                  <a:pt x="12615" y="5055"/>
                  <a:pt x="10768" y="2468"/>
                  <a:pt x="8092" y="1067"/>
                </a:cubicBezTo>
                <a:cubicBezTo>
                  <a:pt x="6339" y="149"/>
                  <a:pt x="4394" y="1"/>
                  <a:pt x="2402"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66" name="Google Shape;66;p9"/>
          <p:cNvPicPr preferRelativeResize="0"/>
          <p:nvPr/>
        </p:nvPicPr>
        <p:blipFill rotWithShape="1">
          <a:blip r:embed="rId3">
            <a:alphaModFix amt="40000"/>
          </a:blip>
          <a:srcRect t="54275"/>
          <a:stretch/>
        </p:blipFill>
        <p:spPr>
          <a:xfrm rot="10800000">
            <a:off x="174" y="1"/>
            <a:ext cx="18288000" cy="4703702"/>
          </a:xfrm>
          <a:prstGeom prst="rect">
            <a:avLst/>
          </a:prstGeom>
          <a:noFill/>
          <a:ln>
            <a:noFill/>
          </a:ln>
        </p:spPr>
      </p:pic>
      <p:pic>
        <p:nvPicPr>
          <p:cNvPr id="67" name="Google Shape;67;p9"/>
          <p:cNvPicPr preferRelativeResize="0"/>
          <p:nvPr/>
        </p:nvPicPr>
        <p:blipFill>
          <a:blip r:embed="rId4">
            <a:alphaModFix amt="38000"/>
          </a:blip>
          <a:stretch>
            <a:fillRect/>
          </a:stretch>
        </p:blipFill>
        <p:spPr>
          <a:xfrm rot="-1391368">
            <a:off x="7580452" y="5028705"/>
            <a:ext cx="14605200" cy="7502294"/>
          </a:xfrm>
          <a:prstGeom prst="rect">
            <a:avLst/>
          </a:prstGeom>
          <a:noFill/>
          <a:ln>
            <a:noFill/>
          </a:ln>
        </p:spPr>
      </p:pic>
      <p:pic>
        <p:nvPicPr>
          <p:cNvPr id="68" name="Google Shape;68;p9"/>
          <p:cNvPicPr preferRelativeResize="0"/>
          <p:nvPr/>
        </p:nvPicPr>
        <p:blipFill>
          <a:blip r:embed="rId4">
            <a:alphaModFix amt="38000"/>
          </a:blip>
          <a:stretch>
            <a:fillRect/>
          </a:stretch>
        </p:blipFill>
        <p:spPr>
          <a:xfrm rot="2699995">
            <a:off x="-3971445" y="6997605"/>
            <a:ext cx="14605198" cy="7502290"/>
          </a:xfrm>
          <a:prstGeom prst="rect">
            <a:avLst/>
          </a:prstGeom>
          <a:noFill/>
          <a:ln>
            <a:noFill/>
          </a:ln>
        </p:spPr>
      </p:pic>
      <p:sp>
        <p:nvSpPr>
          <p:cNvPr id="69" name="Google Shape;69;p9"/>
          <p:cNvSpPr txBox="1">
            <a:spLocks noGrp="1"/>
          </p:cNvSpPr>
          <p:nvPr>
            <p:ph type="title"/>
          </p:nvPr>
        </p:nvSpPr>
        <p:spPr>
          <a:xfrm>
            <a:off x="4176600" y="2863000"/>
            <a:ext cx="9934800" cy="311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19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70" name="Google Shape;70;p9"/>
          <p:cNvSpPr txBox="1">
            <a:spLocks noGrp="1"/>
          </p:cNvSpPr>
          <p:nvPr>
            <p:ph type="subTitle" idx="1"/>
          </p:nvPr>
        </p:nvSpPr>
        <p:spPr>
          <a:xfrm>
            <a:off x="4176600" y="5979800"/>
            <a:ext cx="9934800" cy="1444200"/>
          </a:xfrm>
          <a:prstGeom prst="rect">
            <a:avLst/>
          </a:prstGeom>
          <a:gradFill>
            <a:gsLst>
              <a:gs pos="0">
                <a:schemeClr val="dk1"/>
              </a:gs>
              <a:gs pos="28000">
                <a:schemeClr val="dk1"/>
              </a:gs>
              <a:gs pos="70000">
                <a:schemeClr val="lt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4182624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bg>
      <p:bgPr>
        <a:gradFill>
          <a:gsLst>
            <a:gs pos="0">
              <a:schemeClr val="dk1"/>
            </a:gs>
            <a:gs pos="28000">
              <a:schemeClr val="dk1"/>
            </a:gs>
            <a:gs pos="70000">
              <a:schemeClr val="lt1"/>
            </a:gs>
            <a:gs pos="100000">
              <a:schemeClr val="dk2"/>
            </a:gs>
          </a:gsLst>
          <a:lin ang="8099331" scaled="0"/>
        </a:gradFill>
        <a:effectLst/>
      </p:bgPr>
    </p:bg>
    <p:spTree>
      <p:nvGrpSpPr>
        <p:cNvPr id="1" name="Shape 71"/>
        <p:cNvGrpSpPr/>
        <p:nvPr/>
      </p:nvGrpSpPr>
      <p:grpSpPr>
        <a:xfrm>
          <a:off x="0" y="0"/>
          <a:ext cx="0" cy="0"/>
          <a:chOff x="0" y="0"/>
          <a:chExt cx="0" cy="0"/>
        </a:xfrm>
      </p:grpSpPr>
      <p:pic>
        <p:nvPicPr>
          <p:cNvPr id="72" name="Google Shape;72;p10"/>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73" name="Google Shape;73;p10"/>
          <p:cNvSpPr/>
          <p:nvPr/>
        </p:nvSpPr>
        <p:spPr>
          <a:xfrm flipH="1">
            <a:off x="19" y="3059360"/>
            <a:ext cx="18308382" cy="7227752"/>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74" name="Google Shape;74;p10"/>
          <p:cNvPicPr preferRelativeResize="0"/>
          <p:nvPr/>
        </p:nvPicPr>
        <p:blipFill rotWithShape="1">
          <a:blip r:embed="rId3">
            <a:alphaModFix amt="40000"/>
          </a:blip>
          <a:srcRect t="54275"/>
          <a:stretch/>
        </p:blipFill>
        <p:spPr>
          <a:xfrm rot="10800000" flipH="1">
            <a:off x="174" y="-1066799"/>
            <a:ext cx="18288000" cy="4703702"/>
          </a:xfrm>
          <a:prstGeom prst="rect">
            <a:avLst/>
          </a:prstGeom>
          <a:noFill/>
          <a:ln>
            <a:noFill/>
          </a:ln>
        </p:spPr>
      </p:pic>
      <p:pic>
        <p:nvPicPr>
          <p:cNvPr id="75" name="Google Shape;75;p10"/>
          <p:cNvPicPr preferRelativeResize="0"/>
          <p:nvPr/>
        </p:nvPicPr>
        <p:blipFill>
          <a:blip r:embed="rId4">
            <a:alphaModFix amt="38000"/>
          </a:blip>
          <a:stretch>
            <a:fillRect/>
          </a:stretch>
        </p:blipFill>
        <p:spPr>
          <a:xfrm rot="-2430198">
            <a:off x="10109852" y="3565359"/>
            <a:ext cx="14605196" cy="7502290"/>
          </a:xfrm>
          <a:prstGeom prst="rect">
            <a:avLst/>
          </a:prstGeom>
          <a:noFill/>
          <a:ln>
            <a:noFill/>
          </a:ln>
        </p:spPr>
      </p:pic>
      <p:pic>
        <p:nvPicPr>
          <p:cNvPr id="76" name="Google Shape;76;p10"/>
          <p:cNvPicPr preferRelativeResize="0"/>
          <p:nvPr/>
        </p:nvPicPr>
        <p:blipFill>
          <a:blip r:embed="rId4">
            <a:alphaModFix amt="38000"/>
          </a:blip>
          <a:stretch>
            <a:fillRect/>
          </a:stretch>
        </p:blipFill>
        <p:spPr>
          <a:xfrm rot="1642130">
            <a:off x="-8346397" y="4016032"/>
            <a:ext cx="14605198" cy="7502292"/>
          </a:xfrm>
          <a:prstGeom prst="rect">
            <a:avLst/>
          </a:prstGeom>
          <a:noFill/>
          <a:ln>
            <a:noFill/>
          </a:ln>
        </p:spPr>
      </p:pic>
      <p:sp>
        <p:nvSpPr>
          <p:cNvPr id="77" name="Google Shape;77;p10"/>
          <p:cNvSpPr txBox="1">
            <a:spLocks noGrp="1"/>
          </p:cNvSpPr>
          <p:nvPr>
            <p:ph type="title"/>
          </p:nvPr>
        </p:nvSpPr>
        <p:spPr>
          <a:xfrm>
            <a:off x="4029900" y="6817800"/>
            <a:ext cx="10228200" cy="2390400"/>
          </a:xfrm>
          <a:prstGeom prst="rect">
            <a:avLst/>
          </a:prstGeom>
          <a:gradFill>
            <a:gsLst>
              <a:gs pos="0">
                <a:schemeClr val="dk1"/>
              </a:gs>
              <a:gs pos="28000">
                <a:schemeClr val="dk1"/>
              </a:gs>
              <a:gs pos="70000">
                <a:schemeClr val="lt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39908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dk1"/>
            </a:gs>
            <a:gs pos="28000">
              <a:schemeClr val="dk1"/>
            </a:gs>
            <a:gs pos="70000">
              <a:schemeClr val="lt1"/>
            </a:gs>
            <a:gs pos="100000">
              <a:schemeClr val="dk2"/>
            </a:gs>
          </a:gsLst>
          <a:lin ang="8099331" scaled="0"/>
        </a:gradFill>
        <a:effectLst/>
      </p:bgPr>
    </p:bg>
    <p:spTree>
      <p:nvGrpSpPr>
        <p:cNvPr id="1" name="Shape 78"/>
        <p:cNvGrpSpPr/>
        <p:nvPr/>
      </p:nvGrpSpPr>
      <p:grpSpPr>
        <a:xfrm>
          <a:off x="0" y="0"/>
          <a:ext cx="0" cy="0"/>
          <a:chOff x="0" y="0"/>
          <a:chExt cx="0" cy="0"/>
        </a:xfrm>
      </p:grpSpPr>
      <p:pic>
        <p:nvPicPr>
          <p:cNvPr id="79" name="Google Shape;79;p11"/>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80" name="Google Shape;80;p11"/>
          <p:cNvSpPr/>
          <p:nvPr/>
        </p:nvSpPr>
        <p:spPr>
          <a:xfrm>
            <a:off x="-9533999" y="3890244"/>
            <a:ext cx="40625214" cy="13932124"/>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81" name="Google Shape;81;p11"/>
          <p:cNvPicPr preferRelativeResize="0"/>
          <p:nvPr/>
        </p:nvPicPr>
        <p:blipFill rotWithShape="1">
          <a:blip r:embed="rId3">
            <a:alphaModFix amt="40000"/>
          </a:blip>
          <a:srcRect t="54275"/>
          <a:stretch/>
        </p:blipFill>
        <p:spPr>
          <a:xfrm rot="10800000" flipH="1">
            <a:off x="-637750" y="-910078"/>
            <a:ext cx="20262720" cy="5211600"/>
          </a:xfrm>
          <a:prstGeom prst="rect">
            <a:avLst/>
          </a:prstGeom>
          <a:noFill/>
          <a:ln>
            <a:noFill/>
          </a:ln>
        </p:spPr>
      </p:pic>
      <p:pic>
        <p:nvPicPr>
          <p:cNvPr id="82" name="Google Shape;82;p11"/>
          <p:cNvPicPr preferRelativeResize="0"/>
          <p:nvPr/>
        </p:nvPicPr>
        <p:blipFill>
          <a:blip r:embed="rId4">
            <a:alphaModFix amt="38000"/>
          </a:blip>
          <a:stretch>
            <a:fillRect/>
          </a:stretch>
        </p:blipFill>
        <p:spPr>
          <a:xfrm rot="-2270427">
            <a:off x="10929904" y="2080580"/>
            <a:ext cx="14605200" cy="7502292"/>
          </a:xfrm>
          <a:prstGeom prst="rect">
            <a:avLst/>
          </a:prstGeom>
          <a:noFill/>
          <a:ln>
            <a:noFill/>
          </a:ln>
        </p:spPr>
      </p:pic>
      <p:pic>
        <p:nvPicPr>
          <p:cNvPr id="83" name="Google Shape;83;p11"/>
          <p:cNvPicPr preferRelativeResize="0"/>
          <p:nvPr/>
        </p:nvPicPr>
        <p:blipFill>
          <a:blip r:embed="rId4">
            <a:alphaModFix amt="38000"/>
          </a:blip>
          <a:stretch>
            <a:fillRect/>
          </a:stretch>
        </p:blipFill>
        <p:spPr>
          <a:xfrm rot="3242156">
            <a:off x="-5675092" y="3445226"/>
            <a:ext cx="14605204" cy="7502292"/>
          </a:xfrm>
          <a:prstGeom prst="rect">
            <a:avLst/>
          </a:prstGeom>
          <a:noFill/>
          <a:ln>
            <a:noFill/>
          </a:ln>
        </p:spPr>
      </p:pic>
      <p:sp>
        <p:nvSpPr>
          <p:cNvPr id="84" name="Google Shape;84;p11"/>
          <p:cNvSpPr txBox="1">
            <a:spLocks noGrp="1"/>
          </p:cNvSpPr>
          <p:nvPr>
            <p:ph type="title" hasCustomPrompt="1"/>
          </p:nvPr>
        </p:nvSpPr>
        <p:spPr>
          <a:xfrm>
            <a:off x="3931500" y="2906450"/>
            <a:ext cx="10425000" cy="348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2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85" name="Google Shape;85;p11"/>
          <p:cNvSpPr txBox="1">
            <a:spLocks noGrp="1"/>
          </p:cNvSpPr>
          <p:nvPr>
            <p:ph type="subTitle" idx="1"/>
          </p:nvPr>
        </p:nvSpPr>
        <p:spPr>
          <a:xfrm>
            <a:off x="3931500" y="6386350"/>
            <a:ext cx="10425000" cy="994200"/>
          </a:xfrm>
          <a:prstGeom prst="rect">
            <a:avLst/>
          </a:prstGeom>
          <a:gradFill>
            <a:gsLst>
              <a:gs pos="0">
                <a:schemeClr val="dk1"/>
              </a:gs>
              <a:gs pos="28000">
                <a:schemeClr val="dk1"/>
              </a:gs>
              <a:gs pos="70000">
                <a:schemeClr val="lt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Tree>
    <p:extLst>
      <p:ext uri="{BB962C8B-B14F-4D97-AF65-F5344CB8AC3E}">
        <p14:creationId xmlns:p14="http://schemas.microsoft.com/office/powerpoint/2010/main" val="3714310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1521724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7"/>
        <p:cNvGrpSpPr/>
        <p:nvPr/>
      </p:nvGrpSpPr>
      <p:grpSpPr>
        <a:xfrm>
          <a:off x="0" y="0"/>
          <a:ext cx="0" cy="0"/>
          <a:chOff x="0" y="0"/>
          <a:chExt cx="0" cy="0"/>
        </a:xfrm>
      </p:grpSpPr>
      <p:pic>
        <p:nvPicPr>
          <p:cNvPr id="88" name="Google Shape;88;p13"/>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89" name="Google Shape;89;p13"/>
          <p:cNvSpPr/>
          <p:nvPr/>
        </p:nvSpPr>
        <p:spPr>
          <a:xfrm rot="10800000">
            <a:off x="-25499" y="-37"/>
            <a:ext cx="18313646" cy="5028938"/>
          </a:xfrm>
          <a:custGeom>
            <a:avLst/>
            <a:gdLst/>
            <a:ahLst/>
            <a:cxnLst/>
            <a:rect l="l" t="t" r="r" b="b"/>
            <a:pathLst>
              <a:path w="77356" h="21242" extrusionOk="0">
                <a:moveTo>
                  <a:pt x="77355" y="0"/>
                </a:moveTo>
                <a:cubicBezTo>
                  <a:pt x="76517" y="250"/>
                  <a:pt x="75767" y="750"/>
                  <a:pt x="74965" y="1392"/>
                </a:cubicBezTo>
                <a:cubicBezTo>
                  <a:pt x="73591" y="2489"/>
                  <a:pt x="72261" y="3461"/>
                  <a:pt x="70905" y="4621"/>
                </a:cubicBezTo>
                <a:cubicBezTo>
                  <a:pt x="68409" y="6752"/>
                  <a:pt x="66549" y="9596"/>
                  <a:pt x="63348" y="9596"/>
                </a:cubicBezTo>
                <a:cubicBezTo>
                  <a:pt x="63266" y="9596"/>
                  <a:pt x="63183" y="9594"/>
                  <a:pt x="63100" y="9590"/>
                </a:cubicBezTo>
                <a:cubicBezTo>
                  <a:pt x="61628" y="9528"/>
                  <a:pt x="60932" y="9162"/>
                  <a:pt x="59888" y="7904"/>
                </a:cubicBezTo>
                <a:cubicBezTo>
                  <a:pt x="58898" y="6718"/>
                  <a:pt x="57970" y="5870"/>
                  <a:pt x="56792" y="4960"/>
                </a:cubicBezTo>
                <a:cubicBezTo>
                  <a:pt x="55127" y="3686"/>
                  <a:pt x="53618" y="3063"/>
                  <a:pt x="51926" y="3063"/>
                </a:cubicBezTo>
                <a:cubicBezTo>
                  <a:pt x="51034" y="3063"/>
                  <a:pt x="50092" y="3236"/>
                  <a:pt x="49049" y="3577"/>
                </a:cubicBezTo>
                <a:cubicBezTo>
                  <a:pt x="45614" y="4702"/>
                  <a:pt x="42144" y="7681"/>
                  <a:pt x="39102" y="9894"/>
                </a:cubicBezTo>
                <a:cubicBezTo>
                  <a:pt x="36461" y="11812"/>
                  <a:pt x="33856" y="13533"/>
                  <a:pt x="31028" y="14889"/>
                </a:cubicBezTo>
                <a:cubicBezTo>
                  <a:pt x="29676" y="15539"/>
                  <a:pt x="28223" y="15947"/>
                  <a:pt x="26761" y="15947"/>
                </a:cubicBezTo>
                <a:cubicBezTo>
                  <a:pt x="26235" y="15947"/>
                  <a:pt x="25709" y="15895"/>
                  <a:pt x="25185" y="15781"/>
                </a:cubicBezTo>
                <a:cubicBezTo>
                  <a:pt x="23445" y="15416"/>
                  <a:pt x="21742" y="14345"/>
                  <a:pt x="20403" y="13016"/>
                </a:cubicBezTo>
                <a:cubicBezTo>
                  <a:pt x="16598" y="9226"/>
                  <a:pt x="12517" y="4906"/>
                  <a:pt x="7394" y="4906"/>
                </a:cubicBezTo>
                <a:cubicBezTo>
                  <a:pt x="6608" y="4906"/>
                  <a:pt x="5798" y="5007"/>
                  <a:pt x="4961" y="5228"/>
                </a:cubicBezTo>
                <a:cubicBezTo>
                  <a:pt x="3337" y="5656"/>
                  <a:pt x="1455" y="6843"/>
                  <a:pt x="1" y="8395"/>
                </a:cubicBezTo>
                <a:lnTo>
                  <a:pt x="1" y="21241"/>
                </a:lnTo>
                <a:lnTo>
                  <a:pt x="77355" y="21241"/>
                </a:lnTo>
                <a:lnTo>
                  <a:pt x="77355" y="0"/>
                </a:ln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13"/>
          <p:cNvSpPr/>
          <p:nvPr/>
        </p:nvSpPr>
        <p:spPr>
          <a:xfrm>
            <a:off x="1" y="5143505"/>
            <a:ext cx="18308382" cy="5143522"/>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91" name="Google Shape;91;p13"/>
          <p:cNvPicPr preferRelativeResize="0"/>
          <p:nvPr/>
        </p:nvPicPr>
        <p:blipFill rotWithShape="1">
          <a:blip r:embed="rId3">
            <a:alphaModFix amt="30000"/>
          </a:blip>
          <a:srcRect b="-26486"/>
          <a:stretch/>
        </p:blipFill>
        <p:spPr>
          <a:xfrm rot="10800000" flipH="1">
            <a:off x="0" y="-2210900"/>
            <a:ext cx="18288000" cy="10287000"/>
          </a:xfrm>
          <a:prstGeom prst="rect">
            <a:avLst/>
          </a:prstGeom>
          <a:noFill/>
          <a:ln>
            <a:noFill/>
          </a:ln>
        </p:spPr>
      </p:pic>
      <p:sp>
        <p:nvSpPr>
          <p:cNvPr id="92" name="Google Shape;92;p13"/>
          <p:cNvSpPr txBox="1">
            <a:spLocks noGrp="1"/>
          </p:cNvSpPr>
          <p:nvPr>
            <p:ph type="title"/>
          </p:nvPr>
        </p:nvSpPr>
        <p:spPr>
          <a:xfrm>
            <a:off x="1440000" y="3869550"/>
            <a:ext cx="43218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3" name="Google Shape;93;p13"/>
          <p:cNvSpPr txBox="1">
            <a:spLocks noGrp="1"/>
          </p:cNvSpPr>
          <p:nvPr>
            <p:ph type="title" idx="2" hasCustomPrompt="1"/>
          </p:nvPr>
        </p:nvSpPr>
        <p:spPr>
          <a:xfrm>
            <a:off x="2706900" y="2651050"/>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94" name="Google Shape;94;p13"/>
          <p:cNvSpPr txBox="1">
            <a:spLocks noGrp="1"/>
          </p:cNvSpPr>
          <p:nvPr>
            <p:ph type="subTitle" idx="1"/>
          </p:nvPr>
        </p:nvSpPr>
        <p:spPr>
          <a:xfrm>
            <a:off x="1440000" y="4540950"/>
            <a:ext cx="4321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95" name="Google Shape;95;p13"/>
          <p:cNvSpPr txBox="1">
            <a:spLocks noGrp="1"/>
          </p:cNvSpPr>
          <p:nvPr>
            <p:ph type="title" idx="3"/>
          </p:nvPr>
        </p:nvSpPr>
        <p:spPr>
          <a:xfrm>
            <a:off x="6983100" y="3869550"/>
            <a:ext cx="43218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6" name="Google Shape;96;p13"/>
          <p:cNvSpPr txBox="1">
            <a:spLocks noGrp="1"/>
          </p:cNvSpPr>
          <p:nvPr>
            <p:ph type="title" idx="4" hasCustomPrompt="1"/>
          </p:nvPr>
        </p:nvSpPr>
        <p:spPr>
          <a:xfrm>
            <a:off x="8250000" y="2651050"/>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97" name="Google Shape;97;p13"/>
          <p:cNvSpPr txBox="1">
            <a:spLocks noGrp="1"/>
          </p:cNvSpPr>
          <p:nvPr>
            <p:ph type="subTitle" idx="5"/>
          </p:nvPr>
        </p:nvSpPr>
        <p:spPr>
          <a:xfrm>
            <a:off x="6983100" y="4540950"/>
            <a:ext cx="4321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98" name="Google Shape;98;p13"/>
          <p:cNvSpPr txBox="1">
            <a:spLocks noGrp="1"/>
          </p:cNvSpPr>
          <p:nvPr>
            <p:ph type="title" idx="6"/>
          </p:nvPr>
        </p:nvSpPr>
        <p:spPr>
          <a:xfrm>
            <a:off x="12526200" y="3869550"/>
            <a:ext cx="43218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9" name="Google Shape;99;p13"/>
          <p:cNvSpPr txBox="1">
            <a:spLocks noGrp="1"/>
          </p:cNvSpPr>
          <p:nvPr>
            <p:ph type="title" idx="7" hasCustomPrompt="1"/>
          </p:nvPr>
        </p:nvSpPr>
        <p:spPr>
          <a:xfrm>
            <a:off x="13793100" y="2651050"/>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r>
              <a:t>xx%</a:t>
            </a:r>
          </a:p>
        </p:txBody>
      </p:sp>
      <p:sp>
        <p:nvSpPr>
          <p:cNvPr id="100" name="Google Shape;100;p13"/>
          <p:cNvSpPr txBox="1">
            <a:spLocks noGrp="1"/>
          </p:cNvSpPr>
          <p:nvPr>
            <p:ph type="subTitle" idx="8"/>
          </p:nvPr>
        </p:nvSpPr>
        <p:spPr>
          <a:xfrm>
            <a:off x="12526200" y="4540950"/>
            <a:ext cx="4321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01" name="Google Shape;101;p13"/>
          <p:cNvSpPr txBox="1">
            <a:spLocks noGrp="1"/>
          </p:cNvSpPr>
          <p:nvPr>
            <p:ph type="title" idx="9"/>
          </p:nvPr>
        </p:nvSpPr>
        <p:spPr>
          <a:xfrm>
            <a:off x="1440000" y="7481350"/>
            <a:ext cx="43218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2" name="Google Shape;102;p13"/>
          <p:cNvSpPr txBox="1">
            <a:spLocks noGrp="1"/>
          </p:cNvSpPr>
          <p:nvPr>
            <p:ph type="title" idx="13" hasCustomPrompt="1"/>
          </p:nvPr>
        </p:nvSpPr>
        <p:spPr>
          <a:xfrm>
            <a:off x="2706900" y="6232050"/>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6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103" name="Google Shape;103;p13"/>
          <p:cNvSpPr txBox="1">
            <a:spLocks noGrp="1"/>
          </p:cNvSpPr>
          <p:nvPr>
            <p:ph type="subTitle" idx="14"/>
          </p:nvPr>
        </p:nvSpPr>
        <p:spPr>
          <a:xfrm>
            <a:off x="1440000" y="8152800"/>
            <a:ext cx="4321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04" name="Google Shape;104;p13"/>
          <p:cNvSpPr txBox="1">
            <a:spLocks noGrp="1"/>
          </p:cNvSpPr>
          <p:nvPr>
            <p:ph type="title" idx="15"/>
          </p:nvPr>
        </p:nvSpPr>
        <p:spPr>
          <a:xfrm>
            <a:off x="6983100" y="7481350"/>
            <a:ext cx="43218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5" name="Google Shape;105;p13"/>
          <p:cNvSpPr txBox="1">
            <a:spLocks noGrp="1"/>
          </p:cNvSpPr>
          <p:nvPr>
            <p:ph type="title" idx="16" hasCustomPrompt="1"/>
          </p:nvPr>
        </p:nvSpPr>
        <p:spPr>
          <a:xfrm>
            <a:off x="8250000" y="6232050"/>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6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106" name="Google Shape;106;p13"/>
          <p:cNvSpPr txBox="1">
            <a:spLocks noGrp="1"/>
          </p:cNvSpPr>
          <p:nvPr>
            <p:ph type="subTitle" idx="17"/>
          </p:nvPr>
        </p:nvSpPr>
        <p:spPr>
          <a:xfrm>
            <a:off x="6983100" y="8152800"/>
            <a:ext cx="4321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07" name="Google Shape;107;p13"/>
          <p:cNvSpPr txBox="1">
            <a:spLocks noGrp="1"/>
          </p:cNvSpPr>
          <p:nvPr>
            <p:ph type="title" idx="18"/>
          </p:nvPr>
        </p:nvSpPr>
        <p:spPr>
          <a:xfrm>
            <a:off x="12526200" y="7481350"/>
            <a:ext cx="43218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8" name="Google Shape;108;p13"/>
          <p:cNvSpPr txBox="1">
            <a:spLocks noGrp="1"/>
          </p:cNvSpPr>
          <p:nvPr>
            <p:ph type="title" idx="19" hasCustomPrompt="1"/>
          </p:nvPr>
        </p:nvSpPr>
        <p:spPr>
          <a:xfrm>
            <a:off x="13793100" y="6232050"/>
            <a:ext cx="1788000" cy="71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6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r>
              <a:t>xx%</a:t>
            </a:r>
          </a:p>
        </p:txBody>
      </p:sp>
      <p:sp>
        <p:nvSpPr>
          <p:cNvPr id="109" name="Google Shape;109;p13"/>
          <p:cNvSpPr txBox="1">
            <a:spLocks noGrp="1"/>
          </p:cNvSpPr>
          <p:nvPr>
            <p:ph type="subTitle" idx="20"/>
          </p:nvPr>
        </p:nvSpPr>
        <p:spPr>
          <a:xfrm>
            <a:off x="12526200" y="8152800"/>
            <a:ext cx="4321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10" name="Google Shape;110;p13"/>
          <p:cNvSpPr txBox="1">
            <a:spLocks noGrp="1"/>
          </p:cNvSpPr>
          <p:nvPr>
            <p:ph type="title" idx="21"/>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746623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1"/>
        <p:cNvGrpSpPr/>
        <p:nvPr/>
      </p:nvGrpSpPr>
      <p:grpSpPr>
        <a:xfrm>
          <a:off x="0" y="0"/>
          <a:ext cx="0" cy="0"/>
          <a:chOff x="0" y="0"/>
          <a:chExt cx="0" cy="0"/>
        </a:xfrm>
      </p:grpSpPr>
      <p:pic>
        <p:nvPicPr>
          <p:cNvPr id="112" name="Google Shape;112;p14"/>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113" name="Google Shape;113;p14"/>
          <p:cNvSpPr/>
          <p:nvPr/>
        </p:nvSpPr>
        <p:spPr>
          <a:xfrm rot="10800000">
            <a:off x="-6227433" y="-5525639"/>
            <a:ext cx="34038134" cy="9562590"/>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14" name="Google Shape;114;p14"/>
          <p:cNvPicPr preferRelativeResize="0"/>
          <p:nvPr/>
        </p:nvPicPr>
        <p:blipFill rotWithShape="1">
          <a:blip r:embed="rId3">
            <a:alphaModFix amt="30000"/>
          </a:blip>
          <a:srcRect b="1361"/>
          <a:stretch/>
        </p:blipFill>
        <p:spPr>
          <a:xfrm flipH="1">
            <a:off x="0" y="3737551"/>
            <a:ext cx="18288000" cy="8022250"/>
          </a:xfrm>
          <a:prstGeom prst="rect">
            <a:avLst/>
          </a:prstGeom>
          <a:noFill/>
          <a:ln>
            <a:noFill/>
          </a:ln>
        </p:spPr>
      </p:pic>
      <p:pic>
        <p:nvPicPr>
          <p:cNvPr id="115" name="Google Shape;115;p14"/>
          <p:cNvPicPr preferRelativeResize="0"/>
          <p:nvPr/>
        </p:nvPicPr>
        <p:blipFill>
          <a:blip r:embed="rId4">
            <a:alphaModFix amt="38000"/>
          </a:blip>
          <a:stretch>
            <a:fillRect/>
          </a:stretch>
        </p:blipFill>
        <p:spPr>
          <a:xfrm rot="10658569">
            <a:off x="-3351097" y="-2116291"/>
            <a:ext cx="14605198" cy="7502290"/>
          </a:xfrm>
          <a:prstGeom prst="rect">
            <a:avLst/>
          </a:prstGeom>
          <a:noFill/>
          <a:ln>
            <a:noFill/>
          </a:ln>
        </p:spPr>
      </p:pic>
      <p:sp>
        <p:nvSpPr>
          <p:cNvPr id="116" name="Google Shape;116;p14"/>
          <p:cNvSpPr txBox="1">
            <a:spLocks noGrp="1"/>
          </p:cNvSpPr>
          <p:nvPr>
            <p:ph type="title"/>
          </p:nvPr>
        </p:nvSpPr>
        <p:spPr>
          <a:xfrm>
            <a:off x="4543750" y="5728858"/>
            <a:ext cx="11291400" cy="128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7" name="Google Shape;117;p14"/>
          <p:cNvSpPr txBox="1">
            <a:spLocks noGrp="1"/>
          </p:cNvSpPr>
          <p:nvPr>
            <p:ph type="subTitle" idx="1"/>
          </p:nvPr>
        </p:nvSpPr>
        <p:spPr>
          <a:xfrm>
            <a:off x="4543750" y="3272900"/>
            <a:ext cx="11291400" cy="2608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500"/>
              <a:buNone/>
              <a:defRPr sz="5000"/>
            </a:lvl1pPr>
            <a:lvl2pPr lvl="1" algn="ctr" rtl="0">
              <a:lnSpc>
                <a:spcPct val="100000"/>
              </a:lnSpc>
              <a:spcBef>
                <a:spcPts val="0"/>
              </a:spcBef>
              <a:spcAft>
                <a:spcPts val="0"/>
              </a:spcAft>
              <a:buSzPts val="2500"/>
              <a:buNone/>
              <a:defRPr sz="5000"/>
            </a:lvl2pPr>
            <a:lvl3pPr lvl="2" algn="ctr" rtl="0">
              <a:lnSpc>
                <a:spcPct val="100000"/>
              </a:lnSpc>
              <a:spcBef>
                <a:spcPts val="3200"/>
              </a:spcBef>
              <a:spcAft>
                <a:spcPts val="0"/>
              </a:spcAft>
              <a:buSzPts val="2500"/>
              <a:buNone/>
              <a:defRPr sz="5000"/>
            </a:lvl3pPr>
            <a:lvl4pPr lvl="3" algn="ctr" rtl="0">
              <a:lnSpc>
                <a:spcPct val="100000"/>
              </a:lnSpc>
              <a:spcBef>
                <a:spcPts val="3200"/>
              </a:spcBef>
              <a:spcAft>
                <a:spcPts val="0"/>
              </a:spcAft>
              <a:buSzPts val="2500"/>
              <a:buNone/>
              <a:defRPr sz="5000"/>
            </a:lvl4pPr>
            <a:lvl5pPr lvl="4" algn="ctr" rtl="0">
              <a:lnSpc>
                <a:spcPct val="100000"/>
              </a:lnSpc>
              <a:spcBef>
                <a:spcPts val="3200"/>
              </a:spcBef>
              <a:spcAft>
                <a:spcPts val="0"/>
              </a:spcAft>
              <a:buSzPts val="2500"/>
              <a:buNone/>
              <a:defRPr sz="5000"/>
            </a:lvl5pPr>
            <a:lvl6pPr lvl="5" algn="ctr" rtl="0">
              <a:lnSpc>
                <a:spcPct val="100000"/>
              </a:lnSpc>
              <a:spcBef>
                <a:spcPts val="3200"/>
              </a:spcBef>
              <a:spcAft>
                <a:spcPts val="0"/>
              </a:spcAft>
              <a:buSzPts val="2500"/>
              <a:buNone/>
              <a:defRPr sz="5000"/>
            </a:lvl6pPr>
            <a:lvl7pPr lvl="6" algn="ctr" rtl="0">
              <a:lnSpc>
                <a:spcPct val="100000"/>
              </a:lnSpc>
              <a:spcBef>
                <a:spcPts val="3200"/>
              </a:spcBef>
              <a:spcAft>
                <a:spcPts val="0"/>
              </a:spcAft>
              <a:buSzPts val="2500"/>
              <a:buNone/>
              <a:defRPr sz="5000"/>
            </a:lvl7pPr>
            <a:lvl8pPr lvl="7" algn="ctr" rtl="0">
              <a:lnSpc>
                <a:spcPct val="100000"/>
              </a:lnSpc>
              <a:spcBef>
                <a:spcPts val="3200"/>
              </a:spcBef>
              <a:spcAft>
                <a:spcPts val="0"/>
              </a:spcAft>
              <a:buSzPts val="2500"/>
              <a:buNone/>
              <a:defRPr sz="5000"/>
            </a:lvl8pPr>
            <a:lvl9pPr lvl="8" algn="ctr" rtl="0">
              <a:lnSpc>
                <a:spcPct val="100000"/>
              </a:lnSpc>
              <a:spcBef>
                <a:spcPts val="3200"/>
              </a:spcBef>
              <a:spcAft>
                <a:spcPts val="3200"/>
              </a:spcAft>
              <a:buSzPts val="2500"/>
              <a:buNone/>
              <a:defRPr sz="5000"/>
            </a:lvl9pPr>
          </a:lstStyle>
          <a:p>
            <a:endParaRPr/>
          </a:p>
        </p:txBody>
      </p:sp>
    </p:spTree>
    <p:extLst>
      <p:ext uri="{BB962C8B-B14F-4D97-AF65-F5344CB8AC3E}">
        <p14:creationId xmlns:p14="http://schemas.microsoft.com/office/powerpoint/2010/main" val="95527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8"/>
        <p:cNvGrpSpPr/>
        <p:nvPr/>
      </p:nvGrpSpPr>
      <p:grpSpPr>
        <a:xfrm>
          <a:off x="0" y="0"/>
          <a:ext cx="0" cy="0"/>
          <a:chOff x="0" y="0"/>
          <a:chExt cx="0" cy="0"/>
        </a:xfrm>
      </p:grpSpPr>
      <p:pic>
        <p:nvPicPr>
          <p:cNvPr id="119" name="Google Shape;119;p15"/>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pic>
        <p:nvPicPr>
          <p:cNvPr id="120" name="Google Shape;120;p15"/>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121" name="Google Shape;121;p15"/>
          <p:cNvSpPr/>
          <p:nvPr/>
        </p:nvSpPr>
        <p:spPr>
          <a:xfrm rot="10800000">
            <a:off x="-10181" y="-2388574"/>
            <a:ext cx="18308382" cy="7227752"/>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22" name="Google Shape;122;p15"/>
          <p:cNvPicPr preferRelativeResize="0"/>
          <p:nvPr/>
        </p:nvPicPr>
        <p:blipFill rotWithShape="1">
          <a:blip r:embed="rId3">
            <a:alphaModFix amt="40000"/>
          </a:blip>
          <a:srcRect t="54275"/>
          <a:stretch/>
        </p:blipFill>
        <p:spPr>
          <a:xfrm>
            <a:off x="174" y="6281185"/>
            <a:ext cx="18288000" cy="4703702"/>
          </a:xfrm>
          <a:prstGeom prst="rect">
            <a:avLst/>
          </a:prstGeom>
          <a:noFill/>
          <a:ln>
            <a:noFill/>
          </a:ln>
        </p:spPr>
      </p:pic>
      <p:pic>
        <p:nvPicPr>
          <p:cNvPr id="123" name="Google Shape;123;p15"/>
          <p:cNvPicPr preferRelativeResize="0"/>
          <p:nvPr/>
        </p:nvPicPr>
        <p:blipFill>
          <a:blip r:embed="rId4">
            <a:alphaModFix amt="38000"/>
          </a:blip>
          <a:stretch>
            <a:fillRect/>
          </a:stretch>
        </p:blipFill>
        <p:spPr>
          <a:xfrm rot="-8369802" flipH="1">
            <a:off x="11091552" y="564141"/>
            <a:ext cx="14605196" cy="7502290"/>
          </a:xfrm>
          <a:prstGeom prst="rect">
            <a:avLst/>
          </a:prstGeom>
          <a:noFill/>
          <a:ln>
            <a:noFill/>
          </a:ln>
        </p:spPr>
      </p:pic>
      <p:sp>
        <p:nvSpPr>
          <p:cNvPr id="124" name="Google Shape;124;p15"/>
          <p:cNvSpPr txBox="1">
            <a:spLocks noGrp="1"/>
          </p:cNvSpPr>
          <p:nvPr>
            <p:ph type="title"/>
          </p:nvPr>
        </p:nvSpPr>
        <p:spPr>
          <a:xfrm>
            <a:off x="1440000" y="2317600"/>
            <a:ext cx="7908600" cy="364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5"/>
          <p:cNvSpPr txBox="1">
            <a:spLocks noGrp="1"/>
          </p:cNvSpPr>
          <p:nvPr>
            <p:ph type="subTitle" idx="1"/>
          </p:nvPr>
        </p:nvSpPr>
        <p:spPr>
          <a:xfrm>
            <a:off x="1440000" y="5960000"/>
            <a:ext cx="7908600" cy="20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26" name="Google Shape;126;p15"/>
          <p:cNvSpPr>
            <a:spLocks noGrp="1"/>
          </p:cNvSpPr>
          <p:nvPr>
            <p:ph type="pic" idx="2"/>
          </p:nvPr>
        </p:nvSpPr>
        <p:spPr>
          <a:xfrm>
            <a:off x="10183800" y="2285100"/>
            <a:ext cx="6678000" cy="5716800"/>
          </a:xfrm>
          <a:prstGeom prst="roundRect">
            <a:avLst>
              <a:gd name="adj" fmla="val 16667"/>
            </a:avLst>
          </a:prstGeom>
          <a:noFill/>
          <a:ln w="9525" cap="flat" cmpd="sng">
            <a:solidFill>
              <a:schemeClr val="lt2"/>
            </a:solidFill>
            <a:prstDash val="solid"/>
            <a:round/>
            <a:headEnd type="none" w="sm" len="sm"/>
            <a:tailEnd type="none" w="sm" len="sm"/>
          </a:ln>
        </p:spPr>
      </p:sp>
    </p:spTree>
    <p:extLst>
      <p:ext uri="{BB962C8B-B14F-4D97-AF65-F5344CB8AC3E}">
        <p14:creationId xmlns:p14="http://schemas.microsoft.com/office/powerpoint/2010/main" val="13934702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gradFill>
          <a:gsLst>
            <a:gs pos="0">
              <a:schemeClr val="dk1"/>
            </a:gs>
            <a:gs pos="28000">
              <a:schemeClr val="dk1"/>
            </a:gs>
            <a:gs pos="70000">
              <a:schemeClr val="lt1"/>
            </a:gs>
            <a:gs pos="100000">
              <a:schemeClr val="dk2"/>
            </a:gs>
          </a:gsLst>
          <a:lin ang="8099331" scaled="0"/>
        </a:gradFill>
        <a:effectLst/>
      </p:bgPr>
    </p:bg>
    <p:spTree>
      <p:nvGrpSpPr>
        <p:cNvPr id="1" name="Shape 127"/>
        <p:cNvGrpSpPr/>
        <p:nvPr/>
      </p:nvGrpSpPr>
      <p:grpSpPr>
        <a:xfrm>
          <a:off x="0" y="0"/>
          <a:ext cx="0" cy="0"/>
          <a:chOff x="0" y="0"/>
          <a:chExt cx="0" cy="0"/>
        </a:xfrm>
      </p:grpSpPr>
      <p:pic>
        <p:nvPicPr>
          <p:cNvPr id="128" name="Google Shape;128;p16"/>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129" name="Google Shape;129;p16"/>
          <p:cNvSpPr/>
          <p:nvPr/>
        </p:nvSpPr>
        <p:spPr>
          <a:xfrm>
            <a:off x="-7348843" y="3816056"/>
            <a:ext cx="28706582" cy="9844812"/>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198662"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30" name="Google Shape;130;p16"/>
          <p:cNvPicPr preferRelativeResize="0"/>
          <p:nvPr/>
        </p:nvPicPr>
        <p:blipFill rotWithShape="1">
          <a:blip r:embed="rId3">
            <a:alphaModFix amt="40000"/>
          </a:blip>
          <a:srcRect t="54275"/>
          <a:stretch/>
        </p:blipFill>
        <p:spPr>
          <a:xfrm rot="10800000">
            <a:off x="-1591400" y="-578156"/>
            <a:ext cx="20262720" cy="5211600"/>
          </a:xfrm>
          <a:prstGeom prst="rect">
            <a:avLst/>
          </a:prstGeom>
          <a:noFill/>
          <a:ln>
            <a:noFill/>
          </a:ln>
        </p:spPr>
      </p:pic>
      <p:pic>
        <p:nvPicPr>
          <p:cNvPr id="131" name="Google Shape;131;p16"/>
          <p:cNvPicPr preferRelativeResize="0"/>
          <p:nvPr/>
        </p:nvPicPr>
        <p:blipFill>
          <a:blip r:embed="rId4">
            <a:alphaModFix amt="38000"/>
          </a:blip>
          <a:stretch>
            <a:fillRect/>
          </a:stretch>
        </p:blipFill>
        <p:spPr>
          <a:xfrm rot="-2478368">
            <a:off x="9559202" y="4396852"/>
            <a:ext cx="14605200" cy="7502292"/>
          </a:xfrm>
          <a:prstGeom prst="rect">
            <a:avLst/>
          </a:prstGeom>
          <a:noFill/>
          <a:ln>
            <a:noFill/>
          </a:ln>
        </p:spPr>
      </p:pic>
      <p:sp>
        <p:nvSpPr>
          <p:cNvPr id="132" name="Google Shape;132;p16"/>
          <p:cNvSpPr txBox="1">
            <a:spLocks noGrp="1"/>
          </p:cNvSpPr>
          <p:nvPr>
            <p:ph type="title"/>
          </p:nvPr>
        </p:nvSpPr>
        <p:spPr>
          <a:xfrm>
            <a:off x="2192500" y="2695150"/>
            <a:ext cx="5241000" cy="228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16"/>
          <p:cNvSpPr txBox="1">
            <a:spLocks noGrp="1"/>
          </p:cNvSpPr>
          <p:nvPr>
            <p:ph type="subTitle" idx="1"/>
          </p:nvPr>
        </p:nvSpPr>
        <p:spPr>
          <a:xfrm>
            <a:off x="1440000" y="4983676"/>
            <a:ext cx="5993400" cy="2608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8999135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4"/>
        <p:cNvGrpSpPr/>
        <p:nvPr/>
      </p:nvGrpSpPr>
      <p:grpSpPr>
        <a:xfrm>
          <a:off x="0" y="0"/>
          <a:ext cx="0" cy="0"/>
          <a:chOff x="0" y="0"/>
          <a:chExt cx="0" cy="0"/>
        </a:xfrm>
      </p:grpSpPr>
      <p:pic>
        <p:nvPicPr>
          <p:cNvPr id="135" name="Google Shape;135;p17"/>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136" name="Google Shape;136;p17"/>
          <p:cNvSpPr/>
          <p:nvPr/>
        </p:nvSpPr>
        <p:spPr>
          <a:xfrm flipH="1">
            <a:off x="-2929401" y="3816056"/>
            <a:ext cx="28706582" cy="9844812"/>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198662"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37" name="Google Shape;137;p17"/>
          <p:cNvPicPr preferRelativeResize="0"/>
          <p:nvPr/>
        </p:nvPicPr>
        <p:blipFill rotWithShape="1">
          <a:blip r:embed="rId3">
            <a:alphaModFix amt="40000"/>
          </a:blip>
          <a:srcRect t="54275"/>
          <a:stretch/>
        </p:blipFill>
        <p:spPr>
          <a:xfrm rot="10800000" flipH="1">
            <a:off x="-242984" y="-578156"/>
            <a:ext cx="20262720" cy="5211600"/>
          </a:xfrm>
          <a:prstGeom prst="rect">
            <a:avLst/>
          </a:prstGeom>
          <a:noFill/>
          <a:ln>
            <a:noFill/>
          </a:ln>
        </p:spPr>
      </p:pic>
      <p:pic>
        <p:nvPicPr>
          <p:cNvPr id="138" name="Google Shape;138;p17"/>
          <p:cNvPicPr preferRelativeResize="0"/>
          <p:nvPr/>
        </p:nvPicPr>
        <p:blipFill>
          <a:blip r:embed="rId4">
            <a:alphaModFix amt="38000"/>
          </a:blip>
          <a:stretch>
            <a:fillRect/>
          </a:stretch>
        </p:blipFill>
        <p:spPr>
          <a:xfrm rot="2478368" flipH="1">
            <a:off x="-5736068" y="4396852"/>
            <a:ext cx="14605200" cy="7502292"/>
          </a:xfrm>
          <a:prstGeom prst="rect">
            <a:avLst/>
          </a:prstGeom>
          <a:noFill/>
          <a:ln>
            <a:noFill/>
          </a:ln>
        </p:spPr>
      </p:pic>
      <p:sp>
        <p:nvSpPr>
          <p:cNvPr id="139" name="Google Shape;139;p17"/>
          <p:cNvSpPr txBox="1">
            <a:spLocks noGrp="1"/>
          </p:cNvSpPr>
          <p:nvPr>
            <p:ph type="title"/>
          </p:nvPr>
        </p:nvSpPr>
        <p:spPr>
          <a:xfrm>
            <a:off x="10868400" y="2695150"/>
            <a:ext cx="4887000" cy="228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17"/>
          <p:cNvSpPr txBox="1">
            <a:spLocks noGrp="1"/>
          </p:cNvSpPr>
          <p:nvPr>
            <p:ph type="subTitle" idx="1"/>
          </p:nvPr>
        </p:nvSpPr>
        <p:spPr>
          <a:xfrm>
            <a:off x="10868400" y="4983700"/>
            <a:ext cx="5993400" cy="26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3200"/>
              </a:spcBef>
              <a:spcAft>
                <a:spcPts val="0"/>
              </a:spcAft>
              <a:buSzPts val="1400"/>
              <a:buNone/>
              <a:defRPr/>
            </a:lvl3pPr>
            <a:lvl4pPr lvl="3" rtl="0">
              <a:lnSpc>
                <a:spcPct val="100000"/>
              </a:lnSpc>
              <a:spcBef>
                <a:spcPts val="3200"/>
              </a:spcBef>
              <a:spcAft>
                <a:spcPts val="0"/>
              </a:spcAft>
              <a:buSzPts val="1400"/>
              <a:buNone/>
              <a:defRPr/>
            </a:lvl4pPr>
            <a:lvl5pPr lvl="4" rtl="0">
              <a:lnSpc>
                <a:spcPct val="100000"/>
              </a:lnSpc>
              <a:spcBef>
                <a:spcPts val="3200"/>
              </a:spcBef>
              <a:spcAft>
                <a:spcPts val="0"/>
              </a:spcAft>
              <a:buSzPts val="1400"/>
              <a:buNone/>
              <a:defRPr/>
            </a:lvl5pPr>
            <a:lvl6pPr lvl="5" rtl="0">
              <a:lnSpc>
                <a:spcPct val="100000"/>
              </a:lnSpc>
              <a:spcBef>
                <a:spcPts val="3200"/>
              </a:spcBef>
              <a:spcAft>
                <a:spcPts val="0"/>
              </a:spcAft>
              <a:buSzPts val="1400"/>
              <a:buNone/>
              <a:defRPr/>
            </a:lvl6pPr>
            <a:lvl7pPr lvl="6" rtl="0">
              <a:lnSpc>
                <a:spcPct val="100000"/>
              </a:lnSpc>
              <a:spcBef>
                <a:spcPts val="3200"/>
              </a:spcBef>
              <a:spcAft>
                <a:spcPts val="0"/>
              </a:spcAft>
              <a:buSzPts val="1400"/>
              <a:buNone/>
              <a:defRPr/>
            </a:lvl7pPr>
            <a:lvl8pPr lvl="7" rtl="0">
              <a:lnSpc>
                <a:spcPct val="100000"/>
              </a:lnSpc>
              <a:spcBef>
                <a:spcPts val="3200"/>
              </a:spcBef>
              <a:spcAft>
                <a:spcPts val="0"/>
              </a:spcAft>
              <a:buSzPts val="1400"/>
              <a:buNone/>
              <a:defRPr/>
            </a:lvl8pPr>
            <a:lvl9pPr lvl="8"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502224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gradFill>
          <a:gsLst>
            <a:gs pos="0">
              <a:schemeClr val="dk1"/>
            </a:gs>
            <a:gs pos="28000">
              <a:schemeClr val="dk1"/>
            </a:gs>
            <a:gs pos="70000">
              <a:schemeClr val="lt1"/>
            </a:gs>
            <a:gs pos="100000">
              <a:schemeClr val="dk2"/>
            </a:gs>
          </a:gsLst>
          <a:lin ang="8099331" scaled="0"/>
        </a:gradFill>
        <a:effectLst/>
      </p:bgPr>
    </p:bg>
    <p:spTree>
      <p:nvGrpSpPr>
        <p:cNvPr id="1" name="Shape 141"/>
        <p:cNvGrpSpPr/>
        <p:nvPr/>
      </p:nvGrpSpPr>
      <p:grpSpPr>
        <a:xfrm>
          <a:off x="0" y="0"/>
          <a:ext cx="0" cy="0"/>
          <a:chOff x="0" y="0"/>
          <a:chExt cx="0" cy="0"/>
        </a:xfrm>
      </p:grpSpPr>
      <p:pic>
        <p:nvPicPr>
          <p:cNvPr id="142" name="Google Shape;142;p18"/>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143" name="Google Shape;143;p18"/>
          <p:cNvSpPr/>
          <p:nvPr/>
        </p:nvSpPr>
        <p:spPr>
          <a:xfrm rot="10800000">
            <a:off x="-395050" y="-366968"/>
            <a:ext cx="28555212" cy="8022272"/>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4" name="Google Shape;144;p18"/>
          <p:cNvSpPr/>
          <p:nvPr/>
        </p:nvSpPr>
        <p:spPr>
          <a:xfrm flipH="1">
            <a:off x="-25499" y="5326201"/>
            <a:ext cx="18313646" cy="5028938"/>
          </a:xfrm>
          <a:custGeom>
            <a:avLst/>
            <a:gdLst/>
            <a:ahLst/>
            <a:cxnLst/>
            <a:rect l="l" t="t" r="r" b="b"/>
            <a:pathLst>
              <a:path w="77356" h="21242" extrusionOk="0">
                <a:moveTo>
                  <a:pt x="77355" y="0"/>
                </a:moveTo>
                <a:cubicBezTo>
                  <a:pt x="76517" y="250"/>
                  <a:pt x="75767" y="750"/>
                  <a:pt x="74965" y="1392"/>
                </a:cubicBezTo>
                <a:cubicBezTo>
                  <a:pt x="73591" y="2489"/>
                  <a:pt x="72261" y="3461"/>
                  <a:pt x="70905" y="4621"/>
                </a:cubicBezTo>
                <a:cubicBezTo>
                  <a:pt x="68409" y="6752"/>
                  <a:pt x="66549" y="9596"/>
                  <a:pt x="63348" y="9596"/>
                </a:cubicBezTo>
                <a:cubicBezTo>
                  <a:pt x="63266" y="9596"/>
                  <a:pt x="63183" y="9594"/>
                  <a:pt x="63100" y="9590"/>
                </a:cubicBezTo>
                <a:cubicBezTo>
                  <a:pt x="61628" y="9528"/>
                  <a:pt x="60932" y="9162"/>
                  <a:pt x="59888" y="7904"/>
                </a:cubicBezTo>
                <a:cubicBezTo>
                  <a:pt x="58898" y="6718"/>
                  <a:pt x="57970" y="5870"/>
                  <a:pt x="56792" y="4960"/>
                </a:cubicBezTo>
                <a:cubicBezTo>
                  <a:pt x="55127" y="3686"/>
                  <a:pt x="53618" y="3063"/>
                  <a:pt x="51926" y="3063"/>
                </a:cubicBezTo>
                <a:cubicBezTo>
                  <a:pt x="51034" y="3063"/>
                  <a:pt x="50092" y="3236"/>
                  <a:pt x="49049" y="3577"/>
                </a:cubicBezTo>
                <a:cubicBezTo>
                  <a:pt x="45614" y="4702"/>
                  <a:pt x="42144" y="7681"/>
                  <a:pt x="39102" y="9894"/>
                </a:cubicBezTo>
                <a:cubicBezTo>
                  <a:pt x="36461" y="11812"/>
                  <a:pt x="33856" y="13533"/>
                  <a:pt x="31028" y="14889"/>
                </a:cubicBezTo>
                <a:cubicBezTo>
                  <a:pt x="29676" y="15539"/>
                  <a:pt x="28223" y="15947"/>
                  <a:pt x="26761" y="15947"/>
                </a:cubicBezTo>
                <a:cubicBezTo>
                  <a:pt x="26235" y="15947"/>
                  <a:pt x="25709" y="15895"/>
                  <a:pt x="25185" y="15781"/>
                </a:cubicBezTo>
                <a:cubicBezTo>
                  <a:pt x="23445" y="15416"/>
                  <a:pt x="21742" y="14345"/>
                  <a:pt x="20403" y="13016"/>
                </a:cubicBezTo>
                <a:cubicBezTo>
                  <a:pt x="16598" y="9226"/>
                  <a:pt x="12517" y="4906"/>
                  <a:pt x="7394" y="4906"/>
                </a:cubicBezTo>
                <a:cubicBezTo>
                  <a:pt x="6608" y="4906"/>
                  <a:pt x="5798" y="5007"/>
                  <a:pt x="4961" y="5228"/>
                </a:cubicBezTo>
                <a:cubicBezTo>
                  <a:pt x="3337" y="5656"/>
                  <a:pt x="1455" y="6843"/>
                  <a:pt x="1" y="8395"/>
                </a:cubicBezTo>
                <a:lnTo>
                  <a:pt x="1" y="21241"/>
                </a:lnTo>
                <a:lnTo>
                  <a:pt x="77355" y="21241"/>
                </a:lnTo>
                <a:lnTo>
                  <a:pt x="77355" y="0"/>
                </a:ln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45" name="Google Shape;145;p18"/>
          <p:cNvPicPr preferRelativeResize="0"/>
          <p:nvPr/>
        </p:nvPicPr>
        <p:blipFill rotWithShape="1">
          <a:blip r:embed="rId3">
            <a:alphaModFix amt="30000"/>
          </a:blip>
          <a:srcRect b="1361"/>
          <a:stretch/>
        </p:blipFill>
        <p:spPr>
          <a:xfrm>
            <a:off x="0" y="2279001"/>
            <a:ext cx="18288000" cy="8022250"/>
          </a:xfrm>
          <a:prstGeom prst="rect">
            <a:avLst/>
          </a:prstGeom>
          <a:noFill/>
          <a:ln>
            <a:noFill/>
          </a:ln>
        </p:spPr>
      </p:pic>
      <p:pic>
        <p:nvPicPr>
          <p:cNvPr id="146" name="Google Shape;146;p18"/>
          <p:cNvPicPr preferRelativeResize="0"/>
          <p:nvPr/>
        </p:nvPicPr>
        <p:blipFill>
          <a:blip r:embed="rId4">
            <a:alphaModFix amt="38000"/>
          </a:blip>
          <a:stretch>
            <a:fillRect/>
          </a:stretch>
        </p:blipFill>
        <p:spPr>
          <a:xfrm rot="3174380">
            <a:off x="10694454" y="-3166000"/>
            <a:ext cx="14605196" cy="7502292"/>
          </a:xfrm>
          <a:prstGeom prst="rect">
            <a:avLst/>
          </a:prstGeom>
          <a:noFill/>
          <a:ln>
            <a:noFill/>
          </a:ln>
        </p:spPr>
      </p:pic>
      <p:pic>
        <p:nvPicPr>
          <p:cNvPr id="147" name="Google Shape;147;p18"/>
          <p:cNvPicPr preferRelativeResize="0"/>
          <p:nvPr/>
        </p:nvPicPr>
        <p:blipFill>
          <a:blip r:embed="rId4">
            <a:alphaModFix amt="38000"/>
          </a:blip>
          <a:stretch>
            <a:fillRect/>
          </a:stretch>
        </p:blipFill>
        <p:spPr>
          <a:xfrm rot="7552448">
            <a:off x="-6436501" y="-8614096"/>
            <a:ext cx="14605202" cy="7502292"/>
          </a:xfrm>
          <a:prstGeom prst="rect">
            <a:avLst/>
          </a:prstGeom>
          <a:noFill/>
          <a:ln>
            <a:noFill/>
          </a:ln>
        </p:spPr>
      </p:pic>
      <p:sp>
        <p:nvSpPr>
          <p:cNvPr id="148" name="Google Shape;148;p18"/>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18"/>
          <p:cNvSpPr txBox="1">
            <a:spLocks noGrp="1"/>
          </p:cNvSpPr>
          <p:nvPr>
            <p:ph type="subTitle" idx="1"/>
          </p:nvPr>
        </p:nvSpPr>
        <p:spPr>
          <a:xfrm>
            <a:off x="2639326" y="4142850"/>
            <a:ext cx="6048000" cy="38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50" name="Google Shape;150;p18"/>
          <p:cNvSpPr txBox="1">
            <a:spLocks noGrp="1"/>
          </p:cNvSpPr>
          <p:nvPr>
            <p:ph type="subTitle" idx="2"/>
          </p:nvPr>
        </p:nvSpPr>
        <p:spPr>
          <a:xfrm>
            <a:off x="9600674" y="4142850"/>
            <a:ext cx="6048000" cy="38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6973268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gradFill>
          <a:gsLst>
            <a:gs pos="0">
              <a:schemeClr val="dk1"/>
            </a:gs>
            <a:gs pos="28000">
              <a:schemeClr val="dk1"/>
            </a:gs>
            <a:gs pos="70000">
              <a:schemeClr val="lt1"/>
            </a:gs>
            <a:gs pos="100000">
              <a:schemeClr val="dk2"/>
            </a:gs>
          </a:gsLst>
          <a:lin ang="8099331" scaled="0"/>
        </a:gradFill>
        <a:effectLst/>
      </p:bgPr>
    </p:bg>
    <p:spTree>
      <p:nvGrpSpPr>
        <p:cNvPr id="1" name="Shape 151"/>
        <p:cNvGrpSpPr/>
        <p:nvPr/>
      </p:nvGrpSpPr>
      <p:grpSpPr>
        <a:xfrm>
          <a:off x="0" y="0"/>
          <a:ext cx="0" cy="0"/>
          <a:chOff x="0" y="0"/>
          <a:chExt cx="0" cy="0"/>
        </a:xfrm>
      </p:grpSpPr>
      <p:pic>
        <p:nvPicPr>
          <p:cNvPr id="152" name="Google Shape;152;p19"/>
          <p:cNvPicPr preferRelativeResize="0"/>
          <p:nvPr/>
        </p:nvPicPr>
        <p:blipFill rotWithShape="1">
          <a:blip r:embed="rId2">
            <a:alphaModFix amt="5000"/>
          </a:blip>
          <a:srcRect l="4162" t="14659" r="7459" b="10276"/>
          <a:stretch/>
        </p:blipFill>
        <p:spPr>
          <a:xfrm rot="10800000" flipH="1">
            <a:off x="-53998" y="-122399"/>
            <a:ext cx="18395996" cy="10423202"/>
          </a:xfrm>
          <a:prstGeom prst="rect">
            <a:avLst/>
          </a:prstGeom>
          <a:noFill/>
          <a:ln>
            <a:noFill/>
          </a:ln>
        </p:spPr>
      </p:pic>
      <p:sp>
        <p:nvSpPr>
          <p:cNvPr id="153" name="Google Shape;153;p19"/>
          <p:cNvSpPr/>
          <p:nvPr/>
        </p:nvSpPr>
        <p:spPr>
          <a:xfrm flipH="1">
            <a:off x="-25499" y="5203801"/>
            <a:ext cx="18313646" cy="5028938"/>
          </a:xfrm>
          <a:custGeom>
            <a:avLst/>
            <a:gdLst/>
            <a:ahLst/>
            <a:cxnLst/>
            <a:rect l="l" t="t" r="r" b="b"/>
            <a:pathLst>
              <a:path w="77356" h="21242" extrusionOk="0">
                <a:moveTo>
                  <a:pt x="77355" y="0"/>
                </a:moveTo>
                <a:cubicBezTo>
                  <a:pt x="76517" y="250"/>
                  <a:pt x="75767" y="750"/>
                  <a:pt x="74965" y="1392"/>
                </a:cubicBezTo>
                <a:cubicBezTo>
                  <a:pt x="73591" y="2489"/>
                  <a:pt x="72261" y="3461"/>
                  <a:pt x="70905" y="4621"/>
                </a:cubicBezTo>
                <a:cubicBezTo>
                  <a:pt x="68409" y="6752"/>
                  <a:pt x="66549" y="9596"/>
                  <a:pt x="63348" y="9596"/>
                </a:cubicBezTo>
                <a:cubicBezTo>
                  <a:pt x="63266" y="9596"/>
                  <a:pt x="63183" y="9594"/>
                  <a:pt x="63100" y="9590"/>
                </a:cubicBezTo>
                <a:cubicBezTo>
                  <a:pt x="61628" y="9528"/>
                  <a:pt x="60932" y="9162"/>
                  <a:pt x="59888" y="7904"/>
                </a:cubicBezTo>
                <a:cubicBezTo>
                  <a:pt x="58898" y="6718"/>
                  <a:pt x="57970" y="5870"/>
                  <a:pt x="56792" y="4960"/>
                </a:cubicBezTo>
                <a:cubicBezTo>
                  <a:pt x="55127" y="3686"/>
                  <a:pt x="53618" y="3063"/>
                  <a:pt x="51926" y="3063"/>
                </a:cubicBezTo>
                <a:cubicBezTo>
                  <a:pt x="51034" y="3063"/>
                  <a:pt x="50092" y="3236"/>
                  <a:pt x="49049" y="3577"/>
                </a:cubicBezTo>
                <a:cubicBezTo>
                  <a:pt x="45614" y="4702"/>
                  <a:pt x="42144" y="7681"/>
                  <a:pt x="39102" y="9894"/>
                </a:cubicBezTo>
                <a:cubicBezTo>
                  <a:pt x="36461" y="11812"/>
                  <a:pt x="33856" y="13533"/>
                  <a:pt x="31028" y="14889"/>
                </a:cubicBezTo>
                <a:cubicBezTo>
                  <a:pt x="29676" y="15539"/>
                  <a:pt x="28223" y="15947"/>
                  <a:pt x="26761" y="15947"/>
                </a:cubicBezTo>
                <a:cubicBezTo>
                  <a:pt x="26235" y="15947"/>
                  <a:pt x="25709" y="15895"/>
                  <a:pt x="25185" y="15781"/>
                </a:cubicBezTo>
                <a:cubicBezTo>
                  <a:pt x="23445" y="15416"/>
                  <a:pt x="21742" y="14345"/>
                  <a:pt x="20403" y="13016"/>
                </a:cubicBezTo>
                <a:cubicBezTo>
                  <a:pt x="16598" y="9226"/>
                  <a:pt x="12517" y="4906"/>
                  <a:pt x="7394" y="4906"/>
                </a:cubicBezTo>
                <a:cubicBezTo>
                  <a:pt x="6608" y="4906"/>
                  <a:pt x="5798" y="5007"/>
                  <a:pt x="4961" y="5228"/>
                </a:cubicBezTo>
                <a:cubicBezTo>
                  <a:pt x="3337" y="5656"/>
                  <a:pt x="1455" y="6843"/>
                  <a:pt x="1" y="8395"/>
                </a:cubicBezTo>
                <a:lnTo>
                  <a:pt x="1" y="21241"/>
                </a:lnTo>
                <a:lnTo>
                  <a:pt x="77355" y="21241"/>
                </a:lnTo>
                <a:lnTo>
                  <a:pt x="77355" y="0"/>
                </a:ln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54" name="Google Shape;154;p19"/>
          <p:cNvSpPr/>
          <p:nvPr/>
        </p:nvSpPr>
        <p:spPr>
          <a:xfrm>
            <a:off x="-705573" y="3274417"/>
            <a:ext cx="30388138" cy="8537178"/>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55" name="Google Shape;155;p19"/>
          <p:cNvPicPr preferRelativeResize="0"/>
          <p:nvPr/>
        </p:nvPicPr>
        <p:blipFill rotWithShape="1">
          <a:blip r:embed="rId3">
            <a:alphaModFix amt="30000"/>
          </a:blip>
          <a:srcRect b="-26486"/>
          <a:stretch/>
        </p:blipFill>
        <p:spPr>
          <a:xfrm rot="10800000" flipH="1">
            <a:off x="0" y="-3741850"/>
            <a:ext cx="18288000" cy="10287000"/>
          </a:xfrm>
          <a:prstGeom prst="rect">
            <a:avLst/>
          </a:prstGeom>
          <a:noFill/>
          <a:ln>
            <a:noFill/>
          </a:ln>
        </p:spPr>
      </p:pic>
      <p:sp>
        <p:nvSpPr>
          <p:cNvPr id="156" name="Google Shape;156;p19"/>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19"/>
          <p:cNvSpPr txBox="1">
            <a:spLocks noGrp="1"/>
          </p:cNvSpPr>
          <p:nvPr>
            <p:ph type="title" idx="2"/>
          </p:nvPr>
        </p:nvSpPr>
        <p:spPr>
          <a:xfrm>
            <a:off x="3542300" y="3674150"/>
            <a:ext cx="4747800" cy="82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58" name="Google Shape;158;p19"/>
          <p:cNvSpPr txBox="1">
            <a:spLocks noGrp="1"/>
          </p:cNvSpPr>
          <p:nvPr>
            <p:ph type="subTitle" idx="1"/>
          </p:nvPr>
        </p:nvSpPr>
        <p:spPr>
          <a:xfrm>
            <a:off x="3542300" y="4345550"/>
            <a:ext cx="4747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59" name="Google Shape;159;p19"/>
          <p:cNvSpPr txBox="1">
            <a:spLocks noGrp="1"/>
          </p:cNvSpPr>
          <p:nvPr>
            <p:ph type="title" idx="3"/>
          </p:nvPr>
        </p:nvSpPr>
        <p:spPr>
          <a:xfrm>
            <a:off x="9997892" y="7181100"/>
            <a:ext cx="4747800" cy="823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0" name="Google Shape;160;p19"/>
          <p:cNvSpPr txBox="1">
            <a:spLocks noGrp="1"/>
          </p:cNvSpPr>
          <p:nvPr>
            <p:ph type="subTitle" idx="4"/>
          </p:nvPr>
        </p:nvSpPr>
        <p:spPr>
          <a:xfrm>
            <a:off x="9997892" y="7852500"/>
            <a:ext cx="4747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6769612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gradFill>
          <a:gsLst>
            <a:gs pos="0">
              <a:schemeClr val="dk1"/>
            </a:gs>
            <a:gs pos="28000">
              <a:schemeClr val="dk1"/>
            </a:gs>
            <a:gs pos="70000">
              <a:schemeClr val="lt1"/>
            </a:gs>
            <a:gs pos="100000">
              <a:schemeClr val="dk2"/>
            </a:gs>
          </a:gsLst>
          <a:lin ang="18900732" scaled="0"/>
        </a:gradFill>
        <a:effectLst/>
      </p:bgPr>
    </p:bg>
    <p:spTree>
      <p:nvGrpSpPr>
        <p:cNvPr id="1" name="Shape 161"/>
        <p:cNvGrpSpPr/>
        <p:nvPr/>
      </p:nvGrpSpPr>
      <p:grpSpPr>
        <a:xfrm>
          <a:off x="0" y="0"/>
          <a:ext cx="0" cy="0"/>
          <a:chOff x="0" y="0"/>
          <a:chExt cx="0" cy="0"/>
        </a:xfrm>
      </p:grpSpPr>
      <p:pic>
        <p:nvPicPr>
          <p:cNvPr id="162" name="Google Shape;162;p20"/>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163" name="Google Shape;163;p20"/>
          <p:cNvSpPr/>
          <p:nvPr/>
        </p:nvSpPr>
        <p:spPr>
          <a:xfrm flipH="1">
            <a:off x="19" y="3059360"/>
            <a:ext cx="18308382" cy="7227752"/>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64" name="Google Shape;164;p20"/>
          <p:cNvPicPr preferRelativeResize="0"/>
          <p:nvPr/>
        </p:nvPicPr>
        <p:blipFill rotWithShape="1">
          <a:blip r:embed="rId3">
            <a:alphaModFix amt="40000"/>
          </a:blip>
          <a:srcRect t="54275"/>
          <a:stretch/>
        </p:blipFill>
        <p:spPr>
          <a:xfrm rot="10800000" flipH="1">
            <a:off x="174" y="-1066799"/>
            <a:ext cx="18288000" cy="4703702"/>
          </a:xfrm>
          <a:prstGeom prst="rect">
            <a:avLst/>
          </a:prstGeom>
          <a:noFill/>
          <a:ln>
            <a:noFill/>
          </a:ln>
        </p:spPr>
      </p:pic>
      <p:pic>
        <p:nvPicPr>
          <p:cNvPr id="165" name="Google Shape;165;p20"/>
          <p:cNvPicPr preferRelativeResize="0"/>
          <p:nvPr/>
        </p:nvPicPr>
        <p:blipFill>
          <a:blip r:embed="rId4">
            <a:alphaModFix amt="38000"/>
          </a:blip>
          <a:stretch>
            <a:fillRect/>
          </a:stretch>
        </p:blipFill>
        <p:spPr>
          <a:xfrm rot="-1391368">
            <a:off x="9559202" y="5096005"/>
            <a:ext cx="14605200" cy="7502294"/>
          </a:xfrm>
          <a:prstGeom prst="rect">
            <a:avLst/>
          </a:prstGeom>
          <a:noFill/>
          <a:ln>
            <a:noFill/>
          </a:ln>
        </p:spPr>
      </p:pic>
      <p:sp>
        <p:nvSpPr>
          <p:cNvPr id="166" name="Google Shape;166;p20"/>
          <p:cNvSpPr txBox="1">
            <a:spLocks noGrp="1"/>
          </p:cNvSpPr>
          <p:nvPr>
            <p:ph type="body" idx="1"/>
          </p:nvPr>
        </p:nvSpPr>
        <p:spPr>
          <a:xfrm>
            <a:off x="1426200" y="4459894"/>
            <a:ext cx="9750000" cy="41058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Clr>
                <a:schemeClr val="dk2"/>
              </a:buClr>
              <a:buSzPts val="1200"/>
              <a:buChar char="●"/>
              <a:defRPr sz="2500"/>
            </a:lvl1pPr>
            <a:lvl2pPr marL="1828800" lvl="1" indent="-609600" rtl="0">
              <a:lnSpc>
                <a:spcPct val="115000"/>
              </a:lnSpc>
              <a:spcBef>
                <a:spcPts val="0"/>
              </a:spcBef>
              <a:spcAft>
                <a:spcPts val="0"/>
              </a:spcAft>
              <a:buSzPts val="1200"/>
              <a:buFont typeface="Roboto Condensed Light"/>
              <a:buChar char="○"/>
              <a:defRPr/>
            </a:lvl2pPr>
            <a:lvl3pPr marL="2743200" lvl="2" indent="-609600" rtl="0">
              <a:lnSpc>
                <a:spcPct val="115000"/>
              </a:lnSpc>
              <a:spcBef>
                <a:spcPts val="3200"/>
              </a:spcBef>
              <a:spcAft>
                <a:spcPts val="0"/>
              </a:spcAft>
              <a:buSzPts val="1200"/>
              <a:buFont typeface="Roboto Condensed Light"/>
              <a:buChar char="■"/>
              <a:defRPr/>
            </a:lvl3pPr>
            <a:lvl4pPr marL="3657600" lvl="3" indent="-609600" rtl="0">
              <a:lnSpc>
                <a:spcPct val="115000"/>
              </a:lnSpc>
              <a:spcBef>
                <a:spcPts val="3200"/>
              </a:spcBef>
              <a:spcAft>
                <a:spcPts val="0"/>
              </a:spcAft>
              <a:buSzPts val="1200"/>
              <a:buFont typeface="Roboto Condensed Light"/>
              <a:buChar char="●"/>
              <a:defRPr/>
            </a:lvl4pPr>
            <a:lvl5pPr marL="4572000" lvl="4" indent="-609600" rtl="0">
              <a:lnSpc>
                <a:spcPct val="115000"/>
              </a:lnSpc>
              <a:spcBef>
                <a:spcPts val="3200"/>
              </a:spcBef>
              <a:spcAft>
                <a:spcPts val="0"/>
              </a:spcAft>
              <a:buSzPts val="1200"/>
              <a:buFont typeface="Roboto Condensed Light"/>
              <a:buChar char="○"/>
              <a:defRPr/>
            </a:lvl5pPr>
            <a:lvl6pPr marL="5486400" lvl="5" indent="-609600" rtl="0">
              <a:lnSpc>
                <a:spcPct val="115000"/>
              </a:lnSpc>
              <a:spcBef>
                <a:spcPts val="3200"/>
              </a:spcBef>
              <a:spcAft>
                <a:spcPts val="0"/>
              </a:spcAft>
              <a:buSzPts val="1200"/>
              <a:buFont typeface="Roboto Condensed Light"/>
              <a:buChar char="■"/>
              <a:defRPr/>
            </a:lvl6pPr>
            <a:lvl7pPr marL="6400800" lvl="6" indent="-609600" rtl="0">
              <a:lnSpc>
                <a:spcPct val="115000"/>
              </a:lnSpc>
              <a:spcBef>
                <a:spcPts val="3200"/>
              </a:spcBef>
              <a:spcAft>
                <a:spcPts val="0"/>
              </a:spcAft>
              <a:buSzPts val="1200"/>
              <a:buFont typeface="Roboto Condensed Light"/>
              <a:buChar char="●"/>
              <a:defRPr/>
            </a:lvl7pPr>
            <a:lvl8pPr marL="7315200" lvl="7" indent="-609600" rtl="0">
              <a:lnSpc>
                <a:spcPct val="115000"/>
              </a:lnSpc>
              <a:spcBef>
                <a:spcPts val="3200"/>
              </a:spcBef>
              <a:spcAft>
                <a:spcPts val="0"/>
              </a:spcAft>
              <a:buSzPts val="1200"/>
              <a:buFont typeface="Roboto Condensed Light"/>
              <a:buChar char="○"/>
              <a:defRPr/>
            </a:lvl8pPr>
            <a:lvl9pPr marL="8229600" lvl="8" indent="-609600" rtl="0">
              <a:lnSpc>
                <a:spcPct val="115000"/>
              </a:lnSpc>
              <a:spcBef>
                <a:spcPts val="3200"/>
              </a:spcBef>
              <a:spcAft>
                <a:spcPts val="3200"/>
              </a:spcAft>
              <a:buSzPts val="1200"/>
              <a:buFont typeface="Roboto Condensed Light"/>
              <a:buChar char="■"/>
              <a:defRPr/>
            </a:lvl9pPr>
          </a:lstStyle>
          <a:p>
            <a:endParaRPr/>
          </a:p>
        </p:txBody>
      </p:sp>
      <p:sp>
        <p:nvSpPr>
          <p:cNvPr id="167" name="Google Shape;167;p20"/>
          <p:cNvSpPr txBox="1">
            <a:spLocks noGrp="1"/>
          </p:cNvSpPr>
          <p:nvPr>
            <p:ph type="body" idx="2"/>
          </p:nvPr>
        </p:nvSpPr>
        <p:spPr>
          <a:xfrm>
            <a:off x="11176200" y="4459850"/>
            <a:ext cx="5685600" cy="41058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Clr>
                <a:schemeClr val="dk2"/>
              </a:buClr>
              <a:buSzPts val="1200"/>
              <a:buFont typeface="Epilogue"/>
              <a:buChar char="●"/>
              <a:defRPr sz="5000">
                <a:latin typeface="Epilogue"/>
                <a:ea typeface="Epilogue"/>
                <a:cs typeface="Epilogue"/>
                <a:sym typeface="Epilogue"/>
              </a:defRPr>
            </a:lvl1pPr>
            <a:lvl2pPr marL="1828800" lvl="1" indent="-609600" rtl="0">
              <a:lnSpc>
                <a:spcPct val="115000"/>
              </a:lnSpc>
              <a:spcBef>
                <a:spcPts val="0"/>
              </a:spcBef>
              <a:spcAft>
                <a:spcPts val="0"/>
              </a:spcAft>
              <a:buSzPts val="1200"/>
              <a:buFont typeface="Roboto Condensed Light"/>
              <a:buChar char="○"/>
              <a:defRPr/>
            </a:lvl2pPr>
            <a:lvl3pPr marL="2743200" lvl="2" indent="-609600" rtl="0">
              <a:lnSpc>
                <a:spcPct val="115000"/>
              </a:lnSpc>
              <a:spcBef>
                <a:spcPts val="3200"/>
              </a:spcBef>
              <a:spcAft>
                <a:spcPts val="0"/>
              </a:spcAft>
              <a:buSzPts val="1200"/>
              <a:buFont typeface="Roboto Condensed Light"/>
              <a:buChar char="■"/>
              <a:defRPr/>
            </a:lvl3pPr>
            <a:lvl4pPr marL="3657600" lvl="3" indent="-609600" rtl="0">
              <a:lnSpc>
                <a:spcPct val="115000"/>
              </a:lnSpc>
              <a:spcBef>
                <a:spcPts val="3200"/>
              </a:spcBef>
              <a:spcAft>
                <a:spcPts val="0"/>
              </a:spcAft>
              <a:buSzPts val="1200"/>
              <a:buFont typeface="Roboto Condensed Light"/>
              <a:buChar char="●"/>
              <a:defRPr/>
            </a:lvl4pPr>
            <a:lvl5pPr marL="4572000" lvl="4" indent="-609600" rtl="0">
              <a:lnSpc>
                <a:spcPct val="115000"/>
              </a:lnSpc>
              <a:spcBef>
                <a:spcPts val="3200"/>
              </a:spcBef>
              <a:spcAft>
                <a:spcPts val="0"/>
              </a:spcAft>
              <a:buSzPts val="1200"/>
              <a:buFont typeface="Roboto Condensed Light"/>
              <a:buChar char="○"/>
              <a:defRPr/>
            </a:lvl5pPr>
            <a:lvl6pPr marL="5486400" lvl="5" indent="-609600" rtl="0">
              <a:lnSpc>
                <a:spcPct val="115000"/>
              </a:lnSpc>
              <a:spcBef>
                <a:spcPts val="3200"/>
              </a:spcBef>
              <a:spcAft>
                <a:spcPts val="0"/>
              </a:spcAft>
              <a:buSzPts val="1200"/>
              <a:buFont typeface="Roboto Condensed Light"/>
              <a:buChar char="■"/>
              <a:defRPr/>
            </a:lvl6pPr>
            <a:lvl7pPr marL="6400800" lvl="6" indent="-609600" rtl="0">
              <a:lnSpc>
                <a:spcPct val="115000"/>
              </a:lnSpc>
              <a:spcBef>
                <a:spcPts val="3200"/>
              </a:spcBef>
              <a:spcAft>
                <a:spcPts val="0"/>
              </a:spcAft>
              <a:buSzPts val="1200"/>
              <a:buFont typeface="Roboto Condensed Light"/>
              <a:buChar char="●"/>
              <a:defRPr/>
            </a:lvl7pPr>
            <a:lvl8pPr marL="7315200" lvl="7" indent="-609600" rtl="0">
              <a:lnSpc>
                <a:spcPct val="115000"/>
              </a:lnSpc>
              <a:spcBef>
                <a:spcPts val="3200"/>
              </a:spcBef>
              <a:spcAft>
                <a:spcPts val="0"/>
              </a:spcAft>
              <a:buSzPts val="1200"/>
              <a:buFont typeface="Roboto Condensed Light"/>
              <a:buChar char="○"/>
              <a:defRPr/>
            </a:lvl8pPr>
            <a:lvl9pPr marL="8229600" lvl="8" indent="-609600" rtl="0">
              <a:lnSpc>
                <a:spcPct val="115000"/>
              </a:lnSpc>
              <a:spcBef>
                <a:spcPts val="3200"/>
              </a:spcBef>
              <a:spcAft>
                <a:spcPts val="3200"/>
              </a:spcAft>
              <a:buSzPts val="1200"/>
              <a:buFont typeface="Roboto Condensed Light"/>
              <a:buChar char="■"/>
              <a:defRPr/>
            </a:lvl9pPr>
          </a:lstStyle>
          <a:p>
            <a:endParaRPr/>
          </a:p>
        </p:txBody>
      </p:sp>
      <p:sp>
        <p:nvSpPr>
          <p:cNvPr id="168" name="Google Shape;168;p20"/>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9" name="Google Shape;169;p20"/>
          <p:cNvPicPr preferRelativeResize="0"/>
          <p:nvPr/>
        </p:nvPicPr>
        <p:blipFill>
          <a:blip r:embed="rId4">
            <a:alphaModFix amt="38000"/>
          </a:blip>
          <a:stretch>
            <a:fillRect/>
          </a:stretch>
        </p:blipFill>
        <p:spPr>
          <a:xfrm rot="3489724">
            <a:off x="-5876400" y="6694856"/>
            <a:ext cx="14605204" cy="7502296"/>
          </a:xfrm>
          <a:prstGeom prst="rect">
            <a:avLst/>
          </a:prstGeom>
          <a:noFill/>
          <a:ln>
            <a:noFill/>
          </a:ln>
        </p:spPr>
      </p:pic>
    </p:spTree>
    <p:extLst>
      <p:ext uri="{BB962C8B-B14F-4D97-AF65-F5344CB8AC3E}">
        <p14:creationId xmlns:p14="http://schemas.microsoft.com/office/powerpoint/2010/main" val="4352006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70"/>
        <p:cNvGrpSpPr/>
        <p:nvPr/>
      </p:nvGrpSpPr>
      <p:grpSpPr>
        <a:xfrm>
          <a:off x="0" y="0"/>
          <a:ext cx="0" cy="0"/>
          <a:chOff x="0" y="0"/>
          <a:chExt cx="0" cy="0"/>
        </a:xfrm>
      </p:grpSpPr>
      <p:pic>
        <p:nvPicPr>
          <p:cNvPr id="171" name="Google Shape;171;p21"/>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172" name="Google Shape;172;p21"/>
          <p:cNvSpPr/>
          <p:nvPr/>
        </p:nvSpPr>
        <p:spPr>
          <a:xfrm>
            <a:off x="101" y="1376710"/>
            <a:ext cx="18288074" cy="9004992"/>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3" name="Google Shape;173;p21"/>
          <p:cNvSpPr/>
          <p:nvPr/>
        </p:nvSpPr>
        <p:spPr>
          <a:xfrm rot="10800000" flipH="1">
            <a:off x="-10012877" y="-7976219"/>
            <a:ext cx="41057326" cy="13645870"/>
          </a:xfrm>
          <a:custGeom>
            <a:avLst/>
            <a:gdLst/>
            <a:ahLst/>
            <a:cxnLst/>
            <a:rect l="l" t="t" r="r" b="b"/>
            <a:pathLst>
              <a:path w="77355" h="34842" extrusionOk="0">
                <a:moveTo>
                  <a:pt x="2402" y="1"/>
                </a:moveTo>
                <a:cubicBezTo>
                  <a:pt x="1606" y="1"/>
                  <a:pt x="803" y="24"/>
                  <a:pt x="1" y="32"/>
                </a:cubicBezTo>
                <a:lnTo>
                  <a:pt x="1" y="34842"/>
                </a:lnTo>
                <a:lnTo>
                  <a:pt x="77355" y="34842"/>
                </a:lnTo>
                <a:lnTo>
                  <a:pt x="77355" y="2120"/>
                </a:lnTo>
                <a:cubicBezTo>
                  <a:pt x="76968" y="2084"/>
                  <a:pt x="76559" y="2062"/>
                  <a:pt x="76157" y="2062"/>
                </a:cubicBezTo>
                <a:cubicBezTo>
                  <a:pt x="75343" y="2062"/>
                  <a:pt x="74556" y="2151"/>
                  <a:pt x="74036" y="2396"/>
                </a:cubicBezTo>
                <a:cubicBezTo>
                  <a:pt x="73082" y="2842"/>
                  <a:pt x="72091" y="4038"/>
                  <a:pt x="71387" y="4841"/>
                </a:cubicBezTo>
                <a:cubicBezTo>
                  <a:pt x="69656" y="6830"/>
                  <a:pt x="68247" y="9212"/>
                  <a:pt x="65936" y="10639"/>
                </a:cubicBezTo>
                <a:cubicBezTo>
                  <a:pt x="64481" y="11537"/>
                  <a:pt x="62517" y="12021"/>
                  <a:pt x="60573" y="12021"/>
                </a:cubicBezTo>
                <a:cubicBezTo>
                  <a:pt x="59061" y="12021"/>
                  <a:pt x="57560" y="11729"/>
                  <a:pt x="56319" y="11112"/>
                </a:cubicBezTo>
                <a:cubicBezTo>
                  <a:pt x="53670" y="9792"/>
                  <a:pt x="50886" y="7954"/>
                  <a:pt x="47889" y="7570"/>
                </a:cubicBezTo>
                <a:cubicBezTo>
                  <a:pt x="47238" y="7485"/>
                  <a:pt x="46603" y="7443"/>
                  <a:pt x="45980" y="7443"/>
                </a:cubicBezTo>
                <a:cubicBezTo>
                  <a:pt x="43938" y="7443"/>
                  <a:pt x="42026" y="7895"/>
                  <a:pt x="40118" y="8757"/>
                </a:cubicBezTo>
                <a:cubicBezTo>
                  <a:pt x="36149" y="10541"/>
                  <a:pt x="32464" y="12896"/>
                  <a:pt x="28646" y="14993"/>
                </a:cubicBezTo>
                <a:cubicBezTo>
                  <a:pt x="26474" y="16174"/>
                  <a:pt x="23560" y="18381"/>
                  <a:pt x="20968" y="18381"/>
                </a:cubicBezTo>
                <a:cubicBezTo>
                  <a:pt x="19685" y="18381"/>
                  <a:pt x="18481" y="17840"/>
                  <a:pt x="17486" y="16366"/>
                </a:cubicBezTo>
                <a:cubicBezTo>
                  <a:pt x="15737" y="13788"/>
                  <a:pt x="15479" y="10461"/>
                  <a:pt x="14024" y="7713"/>
                </a:cubicBezTo>
                <a:cubicBezTo>
                  <a:pt x="12615" y="5055"/>
                  <a:pt x="10768" y="2468"/>
                  <a:pt x="8092" y="1067"/>
                </a:cubicBezTo>
                <a:cubicBezTo>
                  <a:pt x="6339" y="149"/>
                  <a:pt x="4394" y="1"/>
                  <a:pt x="2402"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74" name="Google Shape;174;p21"/>
          <p:cNvPicPr preferRelativeResize="0"/>
          <p:nvPr/>
        </p:nvPicPr>
        <p:blipFill rotWithShape="1">
          <a:blip r:embed="rId3">
            <a:alphaModFix amt="30000"/>
          </a:blip>
          <a:srcRect b="2305"/>
          <a:stretch/>
        </p:blipFill>
        <p:spPr>
          <a:xfrm flipH="1">
            <a:off x="0" y="2341401"/>
            <a:ext cx="18288000" cy="7945598"/>
          </a:xfrm>
          <a:prstGeom prst="rect">
            <a:avLst/>
          </a:prstGeom>
          <a:noFill/>
          <a:ln>
            <a:noFill/>
          </a:ln>
        </p:spPr>
      </p:pic>
      <p:pic>
        <p:nvPicPr>
          <p:cNvPr id="175" name="Google Shape;175;p21"/>
          <p:cNvPicPr preferRelativeResize="0"/>
          <p:nvPr/>
        </p:nvPicPr>
        <p:blipFill>
          <a:blip r:embed="rId4">
            <a:alphaModFix amt="38000"/>
          </a:blip>
          <a:stretch>
            <a:fillRect/>
          </a:stretch>
        </p:blipFill>
        <p:spPr>
          <a:xfrm rot="-1757032">
            <a:off x="-6282986" y="-646105"/>
            <a:ext cx="11585968" cy="5951414"/>
          </a:xfrm>
          <a:prstGeom prst="rect">
            <a:avLst/>
          </a:prstGeom>
          <a:noFill/>
          <a:ln>
            <a:noFill/>
          </a:ln>
        </p:spPr>
      </p:pic>
      <p:pic>
        <p:nvPicPr>
          <p:cNvPr id="176" name="Google Shape;176;p21"/>
          <p:cNvPicPr preferRelativeResize="0"/>
          <p:nvPr/>
        </p:nvPicPr>
        <p:blipFill>
          <a:blip r:embed="rId4">
            <a:alphaModFix amt="38000"/>
          </a:blip>
          <a:stretch>
            <a:fillRect/>
          </a:stretch>
        </p:blipFill>
        <p:spPr>
          <a:xfrm rot="-6977917">
            <a:off x="14068562" y="894294"/>
            <a:ext cx="11585972" cy="5951412"/>
          </a:xfrm>
          <a:prstGeom prst="rect">
            <a:avLst/>
          </a:prstGeom>
          <a:noFill/>
          <a:ln>
            <a:noFill/>
          </a:ln>
        </p:spPr>
      </p:pic>
      <p:sp>
        <p:nvSpPr>
          <p:cNvPr id="177" name="Google Shape;177;p21"/>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21"/>
          <p:cNvSpPr txBox="1">
            <a:spLocks noGrp="1"/>
          </p:cNvSpPr>
          <p:nvPr>
            <p:ph type="title" idx="2"/>
          </p:nvPr>
        </p:nvSpPr>
        <p:spPr>
          <a:xfrm>
            <a:off x="1440000" y="5669800"/>
            <a:ext cx="4173600" cy="96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9" name="Google Shape;179;p21"/>
          <p:cNvSpPr txBox="1">
            <a:spLocks noGrp="1"/>
          </p:cNvSpPr>
          <p:nvPr>
            <p:ph type="subTitle" idx="1"/>
          </p:nvPr>
        </p:nvSpPr>
        <p:spPr>
          <a:xfrm>
            <a:off x="1440000" y="6486250"/>
            <a:ext cx="4173600" cy="15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80" name="Google Shape;180;p21"/>
          <p:cNvSpPr txBox="1">
            <a:spLocks noGrp="1"/>
          </p:cNvSpPr>
          <p:nvPr>
            <p:ph type="title" idx="3"/>
          </p:nvPr>
        </p:nvSpPr>
        <p:spPr>
          <a:xfrm>
            <a:off x="7057200" y="5669650"/>
            <a:ext cx="4173600" cy="96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81" name="Google Shape;181;p21"/>
          <p:cNvSpPr txBox="1">
            <a:spLocks noGrp="1"/>
          </p:cNvSpPr>
          <p:nvPr>
            <p:ph type="subTitle" idx="4"/>
          </p:nvPr>
        </p:nvSpPr>
        <p:spPr>
          <a:xfrm>
            <a:off x="7057192" y="6486250"/>
            <a:ext cx="4173600" cy="15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82" name="Google Shape;182;p21"/>
          <p:cNvSpPr txBox="1">
            <a:spLocks noGrp="1"/>
          </p:cNvSpPr>
          <p:nvPr>
            <p:ph type="title" idx="5"/>
          </p:nvPr>
        </p:nvSpPr>
        <p:spPr>
          <a:xfrm>
            <a:off x="12674398" y="5669650"/>
            <a:ext cx="4173600" cy="96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83" name="Google Shape;183;p21"/>
          <p:cNvSpPr txBox="1">
            <a:spLocks noGrp="1"/>
          </p:cNvSpPr>
          <p:nvPr>
            <p:ph type="subTitle" idx="6"/>
          </p:nvPr>
        </p:nvSpPr>
        <p:spPr>
          <a:xfrm>
            <a:off x="12674398" y="6486250"/>
            <a:ext cx="4173600" cy="15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0696356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gradFill>
          <a:gsLst>
            <a:gs pos="0">
              <a:schemeClr val="dk1"/>
            </a:gs>
            <a:gs pos="28000">
              <a:schemeClr val="dk1"/>
            </a:gs>
            <a:gs pos="70000">
              <a:schemeClr val="lt1"/>
            </a:gs>
            <a:gs pos="100000">
              <a:schemeClr val="dk2"/>
            </a:gs>
          </a:gsLst>
          <a:lin ang="8099331" scaled="0"/>
        </a:gradFill>
        <a:effectLst/>
      </p:bgPr>
    </p:bg>
    <p:spTree>
      <p:nvGrpSpPr>
        <p:cNvPr id="1" name="Shape 184"/>
        <p:cNvGrpSpPr/>
        <p:nvPr/>
      </p:nvGrpSpPr>
      <p:grpSpPr>
        <a:xfrm>
          <a:off x="0" y="0"/>
          <a:ext cx="0" cy="0"/>
          <a:chOff x="0" y="0"/>
          <a:chExt cx="0" cy="0"/>
        </a:xfrm>
      </p:grpSpPr>
      <p:pic>
        <p:nvPicPr>
          <p:cNvPr id="185" name="Google Shape;185;p22"/>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186" name="Google Shape;186;p22"/>
          <p:cNvSpPr/>
          <p:nvPr/>
        </p:nvSpPr>
        <p:spPr>
          <a:xfrm flipH="1">
            <a:off x="-2110627" y="2703257"/>
            <a:ext cx="41057326" cy="13645870"/>
          </a:xfrm>
          <a:custGeom>
            <a:avLst/>
            <a:gdLst/>
            <a:ahLst/>
            <a:cxnLst/>
            <a:rect l="l" t="t" r="r" b="b"/>
            <a:pathLst>
              <a:path w="77355" h="34842" extrusionOk="0">
                <a:moveTo>
                  <a:pt x="2402" y="1"/>
                </a:moveTo>
                <a:cubicBezTo>
                  <a:pt x="1606" y="1"/>
                  <a:pt x="803" y="24"/>
                  <a:pt x="1" y="32"/>
                </a:cubicBezTo>
                <a:lnTo>
                  <a:pt x="1" y="34842"/>
                </a:lnTo>
                <a:lnTo>
                  <a:pt x="77355" y="34842"/>
                </a:lnTo>
                <a:lnTo>
                  <a:pt x="77355" y="2120"/>
                </a:lnTo>
                <a:cubicBezTo>
                  <a:pt x="76968" y="2084"/>
                  <a:pt x="76559" y="2062"/>
                  <a:pt x="76157" y="2062"/>
                </a:cubicBezTo>
                <a:cubicBezTo>
                  <a:pt x="75343" y="2062"/>
                  <a:pt x="74556" y="2151"/>
                  <a:pt x="74036" y="2396"/>
                </a:cubicBezTo>
                <a:cubicBezTo>
                  <a:pt x="73082" y="2842"/>
                  <a:pt x="72091" y="4038"/>
                  <a:pt x="71387" y="4841"/>
                </a:cubicBezTo>
                <a:cubicBezTo>
                  <a:pt x="69656" y="6830"/>
                  <a:pt x="68247" y="9212"/>
                  <a:pt x="65936" y="10639"/>
                </a:cubicBezTo>
                <a:cubicBezTo>
                  <a:pt x="64481" y="11537"/>
                  <a:pt x="62517" y="12021"/>
                  <a:pt x="60573" y="12021"/>
                </a:cubicBezTo>
                <a:cubicBezTo>
                  <a:pt x="59061" y="12021"/>
                  <a:pt x="57560" y="11729"/>
                  <a:pt x="56319" y="11112"/>
                </a:cubicBezTo>
                <a:cubicBezTo>
                  <a:pt x="53670" y="9792"/>
                  <a:pt x="50886" y="7954"/>
                  <a:pt x="47889" y="7570"/>
                </a:cubicBezTo>
                <a:cubicBezTo>
                  <a:pt x="47238" y="7485"/>
                  <a:pt x="46603" y="7443"/>
                  <a:pt x="45980" y="7443"/>
                </a:cubicBezTo>
                <a:cubicBezTo>
                  <a:pt x="43938" y="7443"/>
                  <a:pt x="42026" y="7895"/>
                  <a:pt x="40118" y="8757"/>
                </a:cubicBezTo>
                <a:cubicBezTo>
                  <a:pt x="36149" y="10541"/>
                  <a:pt x="32464" y="12896"/>
                  <a:pt x="28646" y="14993"/>
                </a:cubicBezTo>
                <a:cubicBezTo>
                  <a:pt x="26474" y="16174"/>
                  <a:pt x="23560" y="18381"/>
                  <a:pt x="20968" y="18381"/>
                </a:cubicBezTo>
                <a:cubicBezTo>
                  <a:pt x="19685" y="18381"/>
                  <a:pt x="18481" y="17840"/>
                  <a:pt x="17486" y="16366"/>
                </a:cubicBezTo>
                <a:cubicBezTo>
                  <a:pt x="15737" y="13788"/>
                  <a:pt x="15479" y="10461"/>
                  <a:pt x="14024" y="7713"/>
                </a:cubicBezTo>
                <a:cubicBezTo>
                  <a:pt x="12615" y="5055"/>
                  <a:pt x="10768" y="2468"/>
                  <a:pt x="8092" y="1067"/>
                </a:cubicBezTo>
                <a:cubicBezTo>
                  <a:pt x="6339" y="149"/>
                  <a:pt x="4394" y="1"/>
                  <a:pt x="2402"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187" name="Google Shape;187;p22"/>
          <p:cNvPicPr preferRelativeResize="0"/>
          <p:nvPr/>
        </p:nvPicPr>
        <p:blipFill rotWithShape="1">
          <a:blip r:embed="rId3">
            <a:alphaModFix amt="30000"/>
          </a:blip>
          <a:srcRect b="2305"/>
          <a:stretch/>
        </p:blipFill>
        <p:spPr>
          <a:xfrm rot="10800000">
            <a:off x="0" y="-1948349"/>
            <a:ext cx="18288000" cy="7945598"/>
          </a:xfrm>
          <a:prstGeom prst="rect">
            <a:avLst/>
          </a:prstGeom>
          <a:noFill/>
          <a:ln>
            <a:noFill/>
          </a:ln>
        </p:spPr>
      </p:pic>
      <p:pic>
        <p:nvPicPr>
          <p:cNvPr id="188" name="Google Shape;188;p22"/>
          <p:cNvPicPr preferRelativeResize="0"/>
          <p:nvPr/>
        </p:nvPicPr>
        <p:blipFill>
          <a:blip r:embed="rId4">
            <a:alphaModFix amt="38000"/>
          </a:blip>
          <a:stretch>
            <a:fillRect/>
          </a:stretch>
        </p:blipFill>
        <p:spPr>
          <a:xfrm rot="-1391368">
            <a:off x="8991552" y="5275755"/>
            <a:ext cx="14605200" cy="7502294"/>
          </a:xfrm>
          <a:prstGeom prst="rect">
            <a:avLst/>
          </a:prstGeom>
          <a:noFill/>
          <a:ln>
            <a:noFill/>
          </a:ln>
        </p:spPr>
      </p:pic>
      <p:pic>
        <p:nvPicPr>
          <p:cNvPr id="189" name="Google Shape;189;p22"/>
          <p:cNvPicPr preferRelativeResize="0"/>
          <p:nvPr/>
        </p:nvPicPr>
        <p:blipFill>
          <a:blip r:embed="rId4">
            <a:alphaModFix amt="38000"/>
          </a:blip>
          <a:stretch>
            <a:fillRect/>
          </a:stretch>
        </p:blipFill>
        <p:spPr>
          <a:xfrm rot="1391368" flipH="1">
            <a:off x="-5434298" y="5775055"/>
            <a:ext cx="14605200" cy="7502294"/>
          </a:xfrm>
          <a:prstGeom prst="rect">
            <a:avLst/>
          </a:prstGeom>
          <a:noFill/>
          <a:ln>
            <a:noFill/>
          </a:ln>
        </p:spPr>
      </p:pic>
      <p:sp>
        <p:nvSpPr>
          <p:cNvPr id="190" name="Google Shape;190;p22"/>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 name="Google Shape;191;p22"/>
          <p:cNvSpPr txBox="1">
            <a:spLocks noGrp="1"/>
          </p:cNvSpPr>
          <p:nvPr>
            <p:ph type="title" idx="2"/>
          </p:nvPr>
        </p:nvSpPr>
        <p:spPr>
          <a:xfrm>
            <a:off x="4708952" y="3585750"/>
            <a:ext cx="4024800" cy="82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92" name="Google Shape;192;p22"/>
          <p:cNvSpPr txBox="1">
            <a:spLocks noGrp="1"/>
          </p:cNvSpPr>
          <p:nvPr>
            <p:ph type="subTitle" idx="1"/>
          </p:nvPr>
        </p:nvSpPr>
        <p:spPr>
          <a:xfrm>
            <a:off x="4708952" y="4257150"/>
            <a:ext cx="4024800" cy="105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93" name="Google Shape;193;p22"/>
          <p:cNvSpPr txBox="1">
            <a:spLocks noGrp="1"/>
          </p:cNvSpPr>
          <p:nvPr>
            <p:ph type="title" idx="3"/>
          </p:nvPr>
        </p:nvSpPr>
        <p:spPr>
          <a:xfrm>
            <a:off x="11797954" y="3585750"/>
            <a:ext cx="4024800" cy="82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94" name="Google Shape;194;p22"/>
          <p:cNvSpPr txBox="1">
            <a:spLocks noGrp="1"/>
          </p:cNvSpPr>
          <p:nvPr>
            <p:ph type="subTitle" idx="4"/>
          </p:nvPr>
        </p:nvSpPr>
        <p:spPr>
          <a:xfrm>
            <a:off x="11797950" y="4257150"/>
            <a:ext cx="4024800" cy="105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95" name="Google Shape;195;p22"/>
          <p:cNvSpPr txBox="1">
            <a:spLocks noGrp="1"/>
          </p:cNvSpPr>
          <p:nvPr>
            <p:ph type="title" idx="5"/>
          </p:nvPr>
        </p:nvSpPr>
        <p:spPr>
          <a:xfrm>
            <a:off x="4708952" y="6414250"/>
            <a:ext cx="4024800" cy="82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96" name="Google Shape;196;p22"/>
          <p:cNvSpPr txBox="1">
            <a:spLocks noGrp="1"/>
          </p:cNvSpPr>
          <p:nvPr>
            <p:ph type="subTitle" idx="6"/>
          </p:nvPr>
        </p:nvSpPr>
        <p:spPr>
          <a:xfrm>
            <a:off x="4708952" y="7085650"/>
            <a:ext cx="4024800" cy="105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97" name="Google Shape;197;p22"/>
          <p:cNvSpPr txBox="1">
            <a:spLocks noGrp="1"/>
          </p:cNvSpPr>
          <p:nvPr>
            <p:ph type="title" idx="7"/>
          </p:nvPr>
        </p:nvSpPr>
        <p:spPr>
          <a:xfrm>
            <a:off x="11797954" y="6414250"/>
            <a:ext cx="4024800" cy="82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98" name="Google Shape;198;p22"/>
          <p:cNvSpPr txBox="1">
            <a:spLocks noGrp="1"/>
          </p:cNvSpPr>
          <p:nvPr>
            <p:ph type="subTitle" idx="8"/>
          </p:nvPr>
        </p:nvSpPr>
        <p:spPr>
          <a:xfrm>
            <a:off x="11797948" y="7085650"/>
            <a:ext cx="4024800" cy="105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213222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99"/>
        <p:cNvGrpSpPr/>
        <p:nvPr/>
      </p:nvGrpSpPr>
      <p:grpSpPr>
        <a:xfrm>
          <a:off x="0" y="0"/>
          <a:ext cx="0" cy="0"/>
          <a:chOff x="0" y="0"/>
          <a:chExt cx="0" cy="0"/>
        </a:xfrm>
      </p:grpSpPr>
      <p:pic>
        <p:nvPicPr>
          <p:cNvPr id="200" name="Google Shape;200;p23"/>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201" name="Google Shape;201;p23"/>
          <p:cNvSpPr/>
          <p:nvPr/>
        </p:nvSpPr>
        <p:spPr>
          <a:xfrm>
            <a:off x="-25499" y="5326201"/>
            <a:ext cx="18313646" cy="5028938"/>
          </a:xfrm>
          <a:custGeom>
            <a:avLst/>
            <a:gdLst/>
            <a:ahLst/>
            <a:cxnLst/>
            <a:rect l="l" t="t" r="r" b="b"/>
            <a:pathLst>
              <a:path w="77356" h="21242" extrusionOk="0">
                <a:moveTo>
                  <a:pt x="77355" y="0"/>
                </a:moveTo>
                <a:cubicBezTo>
                  <a:pt x="76517" y="250"/>
                  <a:pt x="75767" y="750"/>
                  <a:pt x="74965" y="1392"/>
                </a:cubicBezTo>
                <a:cubicBezTo>
                  <a:pt x="73591" y="2489"/>
                  <a:pt x="72261" y="3461"/>
                  <a:pt x="70905" y="4621"/>
                </a:cubicBezTo>
                <a:cubicBezTo>
                  <a:pt x="68409" y="6752"/>
                  <a:pt x="66549" y="9596"/>
                  <a:pt x="63348" y="9596"/>
                </a:cubicBezTo>
                <a:cubicBezTo>
                  <a:pt x="63266" y="9596"/>
                  <a:pt x="63183" y="9594"/>
                  <a:pt x="63100" y="9590"/>
                </a:cubicBezTo>
                <a:cubicBezTo>
                  <a:pt x="61628" y="9528"/>
                  <a:pt x="60932" y="9162"/>
                  <a:pt x="59888" y="7904"/>
                </a:cubicBezTo>
                <a:cubicBezTo>
                  <a:pt x="58898" y="6718"/>
                  <a:pt x="57970" y="5870"/>
                  <a:pt x="56792" y="4960"/>
                </a:cubicBezTo>
                <a:cubicBezTo>
                  <a:pt x="55127" y="3686"/>
                  <a:pt x="53618" y="3063"/>
                  <a:pt x="51926" y="3063"/>
                </a:cubicBezTo>
                <a:cubicBezTo>
                  <a:pt x="51034" y="3063"/>
                  <a:pt x="50092" y="3236"/>
                  <a:pt x="49049" y="3577"/>
                </a:cubicBezTo>
                <a:cubicBezTo>
                  <a:pt x="45614" y="4702"/>
                  <a:pt x="42144" y="7681"/>
                  <a:pt x="39102" y="9894"/>
                </a:cubicBezTo>
                <a:cubicBezTo>
                  <a:pt x="36461" y="11812"/>
                  <a:pt x="33856" y="13533"/>
                  <a:pt x="31028" y="14889"/>
                </a:cubicBezTo>
                <a:cubicBezTo>
                  <a:pt x="29676" y="15539"/>
                  <a:pt x="28223" y="15947"/>
                  <a:pt x="26761" y="15947"/>
                </a:cubicBezTo>
                <a:cubicBezTo>
                  <a:pt x="26235" y="15947"/>
                  <a:pt x="25709" y="15895"/>
                  <a:pt x="25185" y="15781"/>
                </a:cubicBezTo>
                <a:cubicBezTo>
                  <a:pt x="23445" y="15416"/>
                  <a:pt x="21742" y="14345"/>
                  <a:pt x="20403" y="13016"/>
                </a:cubicBezTo>
                <a:cubicBezTo>
                  <a:pt x="16598" y="9226"/>
                  <a:pt x="12517" y="4906"/>
                  <a:pt x="7394" y="4906"/>
                </a:cubicBezTo>
                <a:cubicBezTo>
                  <a:pt x="6608" y="4906"/>
                  <a:pt x="5798" y="5007"/>
                  <a:pt x="4961" y="5228"/>
                </a:cubicBezTo>
                <a:cubicBezTo>
                  <a:pt x="3337" y="5656"/>
                  <a:pt x="1455" y="6843"/>
                  <a:pt x="1" y="8395"/>
                </a:cubicBezTo>
                <a:lnTo>
                  <a:pt x="1" y="21241"/>
                </a:lnTo>
                <a:lnTo>
                  <a:pt x="77355" y="21241"/>
                </a:lnTo>
                <a:lnTo>
                  <a:pt x="77355" y="0"/>
                </a:ln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198662"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02" name="Google Shape;202;p23"/>
          <p:cNvPicPr preferRelativeResize="0"/>
          <p:nvPr/>
        </p:nvPicPr>
        <p:blipFill rotWithShape="1">
          <a:blip r:embed="rId3">
            <a:alphaModFix amt="30000"/>
          </a:blip>
          <a:srcRect b="21259"/>
          <a:stretch/>
        </p:blipFill>
        <p:spPr>
          <a:xfrm rot="10800000" flipH="1">
            <a:off x="0" y="-877849"/>
            <a:ext cx="18288000" cy="6403650"/>
          </a:xfrm>
          <a:prstGeom prst="rect">
            <a:avLst/>
          </a:prstGeom>
          <a:noFill/>
          <a:ln>
            <a:noFill/>
          </a:ln>
        </p:spPr>
      </p:pic>
      <p:pic>
        <p:nvPicPr>
          <p:cNvPr id="203" name="Google Shape;203;p23"/>
          <p:cNvPicPr preferRelativeResize="0"/>
          <p:nvPr/>
        </p:nvPicPr>
        <p:blipFill>
          <a:blip r:embed="rId4">
            <a:alphaModFix amt="38000"/>
          </a:blip>
          <a:stretch>
            <a:fillRect/>
          </a:stretch>
        </p:blipFill>
        <p:spPr>
          <a:xfrm rot="7433275">
            <a:off x="11505705" y="2982752"/>
            <a:ext cx="14605198" cy="7502292"/>
          </a:xfrm>
          <a:prstGeom prst="rect">
            <a:avLst/>
          </a:prstGeom>
          <a:noFill/>
          <a:ln>
            <a:noFill/>
          </a:ln>
        </p:spPr>
      </p:pic>
      <p:pic>
        <p:nvPicPr>
          <p:cNvPr id="204" name="Google Shape;204;p23"/>
          <p:cNvPicPr preferRelativeResize="0"/>
          <p:nvPr/>
        </p:nvPicPr>
        <p:blipFill>
          <a:blip r:embed="rId4">
            <a:alphaModFix amt="38000"/>
          </a:blip>
          <a:stretch>
            <a:fillRect/>
          </a:stretch>
        </p:blipFill>
        <p:spPr>
          <a:xfrm rot="4760686">
            <a:off x="-5978746" y="8956152"/>
            <a:ext cx="14605196" cy="7502292"/>
          </a:xfrm>
          <a:prstGeom prst="rect">
            <a:avLst/>
          </a:prstGeom>
          <a:noFill/>
          <a:ln>
            <a:noFill/>
          </a:ln>
        </p:spPr>
      </p:pic>
      <p:sp>
        <p:nvSpPr>
          <p:cNvPr id="205" name="Google Shape;205;p2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6" name="Google Shape;206;p23"/>
          <p:cNvSpPr txBox="1">
            <a:spLocks noGrp="1"/>
          </p:cNvSpPr>
          <p:nvPr>
            <p:ph type="title" idx="2"/>
          </p:nvPr>
        </p:nvSpPr>
        <p:spPr>
          <a:xfrm>
            <a:off x="1440000" y="3717150"/>
            <a:ext cx="39990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07" name="Google Shape;207;p23"/>
          <p:cNvSpPr txBox="1">
            <a:spLocks noGrp="1"/>
          </p:cNvSpPr>
          <p:nvPr>
            <p:ph type="subTitle" idx="1"/>
          </p:nvPr>
        </p:nvSpPr>
        <p:spPr>
          <a:xfrm>
            <a:off x="1440000" y="4388550"/>
            <a:ext cx="39990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208" name="Google Shape;208;p23"/>
          <p:cNvSpPr txBox="1">
            <a:spLocks noGrp="1"/>
          </p:cNvSpPr>
          <p:nvPr>
            <p:ph type="title" idx="3"/>
          </p:nvPr>
        </p:nvSpPr>
        <p:spPr>
          <a:xfrm>
            <a:off x="6992100" y="3717150"/>
            <a:ext cx="39990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09" name="Google Shape;209;p23"/>
          <p:cNvSpPr txBox="1">
            <a:spLocks noGrp="1"/>
          </p:cNvSpPr>
          <p:nvPr>
            <p:ph type="subTitle" idx="4"/>
          </p:nvPr>
        </p:nvSpPr>
        <p:spPr>
          <a:xfrm>
            <a:off x="6992100" y="4388550"/>
            <a:ext cx="39990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210" name="Google Shape;210;p23"/>
          <p:cNvSpPr txBox="1">
            <a:spLocks noGrp="1"/>
          </p:cNvSpPr>
          <p:nvPr>
            <p:ph type="title" idx="5"/>
          </p:nvPr>
        </p:nvSpPr>
        <p:spPr>
          <a:xfrm>
            <a:off x="12544200" y="3717150"/>
            <a:ext cx="39990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1" name="Google Shape;211;p23"/>
          <p:cNvSpPr txBox="1">
            <a:spLocks noGrp="1"/>
          </p:cNvSpPr>
          <p:nvPr>
            <p:ph type="subTitle" idx="6"/>
          </p:nvPr>
        </p:nvSpPr>
        <p:spPr>
          <a:xfrm>
            <a:off x="12544200" y="4388550"/>
            <a:ext cx="39990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212" name="Google Shape;212;p23"/>
          <p:cNvSpPr txBox="1">
            <a:spLocks noGrp="1"/>
          </p:cNvSpPr>
          <p:nvPr>
            <p:ph type="title" idx="7"/>
          </p:nvPr>
        </p:nvSpPr>
        <p:spPr>
          <a:xfrm>
            <a:off x="4215700" y="7062700"/>
            <a:ext cx="39990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3" name="Google Shape;213;p23"/>
          <p:cNvSpPr txBox="1">
            <a:spLocks noGrp="1"/>
          </p:cNvSpPr>
          <p:nvPr>
            <p:ph type="subTitle" idx="8"/>
          </p:nvPr>
        </p:nvSpPr>
        <p:spPr>
          <a:xfrm>
            <a:off x="4215700" y="7734100"/>
            <a:ext cx="39990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214" name="Google Shape;214;p23"/>
          <p:cNvSpPr txBox="1">
            <a:spLocks noGrp="1"/>
          </p:cNvSpPr>
          <p:nvPr>
            <p:ph type="title" idx="9"/>
          </p:nvPr>
        </p:nvSpPr>
        <p:spPr>
          <a:xfrm>
            <a:off x="9768300" y="7062700"/>
            <a:ext cx="39990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5" name="Google Shape;215;p23"/>
          <p:cNvSpPr txBox="1">
            <a:spLocks noGrp="1"/>
          </p:cNvSpPr>
          <p:nvPr>
            <p:ph type="subTitle" idx="13"/>
          </p:nvPr>
        </p:nvSpPr>
        <p:spPr>
          <a:xfrm>
            <a:off x="9768300" y="7734100"/>
            <a:ext cx="39990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Tree>
    <p:extLst>
      <p:ext uri="{BB962C8B-B14F-4D97-AF65-F5344CB8AC3E}">
        <p14:creationId xmlns:p14="http://schemas.microsoft.com/office/powerpoint/2010/main" val="19947738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gradFill>
          <a:gsLst>
            <a:gs pos="0">
              <a:schemeClr val="dk1"/>
            </a:gs>
            <a:gs pos="28000">
              <a:schemeClr val="dk1"/>
            </a:gs>
            <a:gs pos="70000">
              <a:schemeClr val="lt1"/>
            </a:gs>
            <a:gs pos="100000">
              <a:schemeClr val="dk2"/>
            </a:gs>
          </a:gsLst>
          <a:lin ang="8099331" scaled="0"/>
        </a:gradFill>
        <a:effectLst/>
      </p:bgPr>
    </p:bg>
    <p:spTree>
      <p:nvGrpSpPr>
        <p:cNvPr id="1" name="Shape 216"/>
        <p:cNvGrpSpPr/>
        <p:nvPr/>
      </p:nvGrpSpPr>
      <p:grpSpPr>
        <a:xfrm>
          <a:off x="0" y="0"/>
          <a:ext cx="0" cy="0"/>
          <a:chOff x="0" y="0"/>
          <a:chExt cx="0" cy="0"/>
        </a:xfrm>
      </p:grpSpPr>
      <p:pic>
        <p:nvPicPr>
          <p:cNvPr id="217" name="Google Shape;217;p24"/>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218" name="Google Shape;218;p24"/>
          <p:cNvSpPr/>
          <p:nvPr/>
        </p:nvSpPr>
        <p:spPr>
          <a:xfrm flipH="1">
            <a:off x="-6172944" y="4427750"/>
            <a:ext cx="46069544" cy="14445400"/>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19" name="Google Shape;219;p24"/>
          <p:cNvPicPr preferRelativeResize="0"/>
          <p:nvPr/>
        </p:nvPicPr>
        <p:blipFill rotWithShape="1">
          <a:blip r:embed="rId3">
            <a:alphaModFix amt="40000"/>
          </a:blip>
          <a:srcRect t="54275"/>
          <a:stretch/>
        </p:blipFill>
        <p:spPr>
          <a:xfrm rot="10800000" flipH="1">
            <a:off x="174" y="-2058799"/>
            <a:ext cx="18288000" cy="4703702"/>
          </a:xfrm>
          <a:prstGeom prst="rect">
            <a:avLst/>
          </a:prstGeom>
          <a:noFill/>
          <a:ln>
            <a:noFill/>
          </a:ln>
        </p:spPr>
      </p:pic>
      <p:pic>
        <p:nvPicPr>
          <p:cNvPr id="220" name="Google Shape;220;p24"/>
          <p:cNvPicPr preferRelativeResize="0"/>
          <p:nvPr/>
        </p:nvPicPr>
        <p:blipFill>
          <a:blip r:embed="rId4">
            <a:alphaModFix amt="38000"/>
          </a:blip>
          <a:stretch>
            <a:fillRect/>
          </a:stretch>
        </p:blipFill>
        <p:spPr>
          <a:xfrm rot="-2509738">
            <a:off x="9559178" y="8341904"/>
            <a:ext cx="14605208" cy="7502296"/>
          </a:xfrm>
          <a:prstGeom prst="rect">
            <a:avLst/>
          </a:prstGeom>
          <a:noFill/>
          <a:ln>
            <a:noFill/>
          </a:ln>
        </p:spPr>
      </p:pic>
      <p:pic>
        <p:nvPicPr>
          <p:cNvPr id="221" name="Google Shape;221;p24"/>
          <p:cNvPicPr preferRelativeResize="0"/>
          <p:nvPr/>
        </p:nvPicPr>
        <p:blipFill>
          <a:blip r:embed="rId4">
            <a:alphaModFix amt="38000"/>
          </a:blip>
          <a:stretch>
            <a:fillRect/>
          </a:stretch>
        </p:blipFill>
        <p:spPr>
          <a:xfrm rot="2380774">
            <a:off x="-5460197" y="6443405"/>
            <a:ext cx="14605214" cy="7502298"/>
          </a:xfrm>
          <a:prstGeom prst="rect">
            <a:avLst/>
          </a:prstGeom>
          <a:noFill/>
          <a:ln>
            <a:noFill/>
          </a:ln>
        </p:spPr>
      </p:pic>
      <p:sp>
        <p:nvSpPr>
          <p:cNvPr id="222" name="Google Shape;222;p2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4"/>
          <p:cNvSpPr txBox="1">
            <a:spLocks noGrp="1"/>
          </p:cNvSpPr>
          <p:nvPr>
            <p:ph type="title" idx="2"/>
          </p:nvPr>
        </p:nvSpPr>
        <p:spPr>
          <a:xfrm>
            <a:off x="4616500" y="2819700"/>
            <a:ext cx="3972000" cy="82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24" name="Google Shape;224;p24"/>
          <p:cNvSpPr txBox="1">
            <a:spLocks noGrp="1"/>
          </p:cNvSpPr>
          <p:nvPr>
            <p:ph type="subTitle" idx="1"/>
          </p:nvPr>
        </p:nvSpPr>
        <p:spPr>
          <a:xfrm>
            <a:off x="4616500" y="3491100"/>
            <a:ext cx="3972000" cy="105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25" name="Google Shape;225;p24"/>
          <p:cNvSpPr txBox="1">
            <a:spLocks noGrp="1"/>
          </p:cNvSpPr>
          <p:nvPr>
            <p:ph type="title" idx="3"/>
          </p:nvPr>
        </p:nvSpPr>
        <p:spPr>
          <a:xfrm>
            <a:off x="11955794" y="2819700"/>
            <a:ext cx="3972000" cy="82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26" name="Google Shape;226;p24"/>
          <p:cNvSpPr txBox="1">
            <a:spLocks noGrp="1"/>
          </p:cNvSpPr>
          <p:nvPr>
            <p:ph type="subTitle" idx="4"/>
          </p:nvPr>
        </p:nvSpPr>
        <p:spPr>
          <a:xfrm>
            <a:off x="11955900" y="3491100"/>
            <a:ext cx="3972000" cy="105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27" name="Google Shape;227;p24"/>
          <p:cNvSpPr txBox="1">
            <a:spLocks noGrp="1"/>
          </p:cNvSpPr>
          <p:nvPr>
            <p:ph type="title" idx="5"/>
          </p:nvPr>
        </p:nvSpPr>
        <p:spPr>
          <a:xfrm>
            <a:off x="4616500" y="7481450"/>
            <a:ext cx="3972000" cy="82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28" name="Google Shape;228;p24"/>
          <p:cNvSpPr txBox="1">
            <a:spLocks noGrp="1"/>
          </p:cNvSpPr>
          <p:nvPr>
            <p:ph type="subTitle" idx="6"/>
          </p:nvPr>
        </p:nvSpPr>
        <p:spPr>
          <a:xfrm>
            <a:off x="4616500" y="8152800"/>
            <a:ext cx="3972000" cy="105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29" name="Google Shape;229;p24"/>
          <p:cNvSpPr txBox="1">
            <a:spLocks noGrp="1"/>
          </p:cNvSpPr>
          <p:nvPr>
            <p:ph type="title" idx="7"/>
          </p:nvPr>
        </p:nvSpPr>
        <p:spPr>
          <a:xfrm>
            <a:off x="11955794" y="7481450"/>
            <a:ext cx="3972000" cy="82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30" name="Google Shape;230;p24"/>
          <p:cNvSpPr txBox="1">
            <a:spLocks noGrp="1"/>
          </p:cNvSpPr>
          <p:nvPr>
            <p:ph type="subTitle" idx="8"/>
          </p:nvPr>
        </p:nvSpPr>
        <p:spPr>
          <a:xfrm>
            <a:off x="11955794" y="8152800"/>
            <a:ext cx="3972000" cy="105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31" name="Google Shape;231;p24"/>
          <p:cNvSpPr txBox="1">
            <a:spLocks noGrp="1"/>
          </p:cNvSpPr>
          <p:nvPr>
            <p:ph type="title" idx="9"/>
          </p:nvPr>
        </p:nvSpPr>
        <p:spPr>
          <a:xfrm>
            <a:off x="4616500" y="5150576"/>
            <a:ext cx="3972000" cy="82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32" name="Google Shape;232;p24"/>
          <p:cNvSpPr txBox="1">
            <a:spLocks noGrp="1"/>
          </p:cNvSpPr>
          <p:nvPr>
            <p:ph type="subTitle" idx="13"/>
          </p:nvPr>
        </p:nvSpPr>
        <p:spPr>
          <a:xfrm>
            <a:off x="4616500" y="5821976"/>
            <a:ext cx="3972000" cy="105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33" name="Google Shape;233;p24"/>
          <p:cNvSpPr txBox="1">
            <a:spLocks noGrp="1"/>
          </p:cNvSpPr>
          <p:nvPr>
            <p:ph type="title" idx="14"/>
          </p:nvPr>
        </p:nvSpPr>
        <p:spPr>
          <a:xfrm>
            <a:off x="11955800" y="5150600"/>
            <a:ext cx="3972000" cy="82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34" name="Google Shape;234;p24"/>
          <p:cNvSpPr txBox="1">
            <a:spLocks noGrp="1"/>
          </p:cNvSpPr>
          <p:nvPr>
            <p:ph type="subTitle" idx="15"/>
          </p:nvPr>
        </p:nvSpPr>
        <p:spPr>
          <a:xfrm>
            <a:off x="11955800" y="5821950"/>
            <a:ext cx="3972000" cy="105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548628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gradFill>
          <a:gsLst>
            <a:gs pos="0">
              <a:schemeClr val="dk1"/>
            </a:gs>
            <a:gs pos="28000">
              <a:schemeClr val="dk1"/>
            </a:gs>
            <a:gs pos="70000">
              <a:schemeClr val="lt1"/>
            </a:gs>
            <a:gs pos="100000">
              <a:schemeClr val="dk2"/>
            </a:gs>
          </a:gsLst>
          <a:lin ang="8099331" scaled="0"/>
        </a:gradFill>
        <a:effectLst/>
      </p:bgPr>
    </p:bg>
    <p:spTree>
      <p:nvGrpSpPr>
        <p:cNvPr id="1" name="Shape 235"/>
        <p:cNvGrpSpPr/>
        <p:nvPr/>
      </p:nvGrpSpPr>
      <p:grpSpPr>
        <a:xfrm>
          <a:off x="0" y="0"/>
          <a:ext cx="0" cy="0"/>
          <a:chOff x="0" y="0"/>
          <a:chExt cx="0" cy="0"/>
        </a:xfrm>
      </p:grpSpPr>
      <p:pic>
        <p:nvPicPr>
          <p:cNvPr id="236" name="Google Shape;236;p25"/>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237" name="Google Shape;237;p25"/>
          <p:cNvSpPr/>
          <p:nvPr/>
        </p:nvSpPr>
        <p:spPr>
          <a:xfrm rot="10800000">
            <a:off x="-6172944" y="-9351100"/>
            <a:ext cx="46069544" cy="14445400"/>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38" name="Google Shape;238;p25"/>
          <p:cNvPicPr preferRelativeResize="0"/>
          <p:nvPr/>
        </p:nvPicPr>
        <p:blipFill rotWithShape="1">
          <a:blip r:embed="rId3">
            <a:alphaModFix amt="40000"/>
          </a:blip>
          <a:srcRect t="54275"/>
          <a:stretch/>
        </p:blipFill>
        <p:spPr>
          <a:xfrm>
            <a:off x="174" y="6091399"/>
            <a:ext cx="18288000" cy="4703702"/>
          </a:xfrm>
          <a:prstGeom prst="rect">
            <a:avLst/>
          </a:prstGeom>
          <a:noFill/>
          <a:ln>
            <a:noFill/>
          </a:ln>
        </p:spPr>
      </p:pic>
      <p:pic>
        <p:nvPicPr>
          <p:cNvPr id="239" name="Google Shape;239;p25"/>
          <p:cNvPicPr preferRelativeResize="0"/>
          <p:nvPr/>
        </p:nvPicPr>
        <p:blipFill>
          <a:blip r:embed="rId4">
            <a:alphaModFix amt="38000"/>
          </a:blip>
          <a:stretch>
            <a:fillRect/>
          </a:stretch>
        </p:blipFill>
        <p:spPr>
          <a:xfrm rot="-6348940">
            <a:off x="12393077" y="2086955"/>
            <a:ext cx="14605214" cy="7502294"/>
          </a:xfrm>
          <a:prstGeom prst="rect">
            <a:avLst/>
          </a:prstGeom>
          <a:noFill/>
          <a:ln>
            <a:noFill/>
          </a:ln>
        </p:spPr>
      </p:pic>
      <p:pic>
        <p:nvPicPr>
          <p:cNvPr id="240" name="Google Shape;240;p25"/>
          <p:cNvPicPr preferRelativeResize="0"/>
          <p:nvPr/>
        </p:nvPicPr>
        <p:blipFill>
          <a:blip r:embed="rId4">
            <a:alphaModFix amt="38000"/>
          </a:blip>
          <a:stretch>
            <a:fillRect/>
          </a:stretch>
        </p:blipFill>
        <p:spPr>
          <a:xfrm rot="7963243">
            <a:off x="-6778551" y="1392356"/>
            <a:ext cx="14605218" cy="7502300"/>
          </a:xfrm>
          <a:prstGeom prst="rect">
            <a:avLst/>
          </a:prstGeom>
          <a:noFill/>
          <a:ln>
            <a:noFill/>
          </a:ln>
        </p:spPr>
      </p:pic>
      <p:sp>
        <p:nvSpPr>
          <p:cNvPr id="241" name="Google Shape;241;p25"/>
          <p:cNvSpPr txBox="1">
            <a:spLocks noGrp="1"/>
          </p:cNvSpPr>
          <p:nvPr>
            <p:ph type="title" hasCustomPrompt="1"/>
          </p:nvPr>
        </p:nvSpPr>
        <p:spPr>
          <a:xfrm>
            <a:off x="4346400" y="1078800"/>
            <a:ext cx="9595200" cy="183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42" name="Google Shape;242;p25"/>
          <p:cNvSpPr txBox="1">
            <a:spLocks noGrp="1"/>
          </p:cNvSpPr>
          <p:nvPr>
            <p:ph type="subTitle" idx="1"/>
          </p:nvPr>
        </p:nvSpPr>
        <p:spPr>
          <a:xfrm>
            <a:off x="4346400" y="2916688"/>
            <a:ext cx="9595200" cy="700200"/>
          </a:xfrm>
          <a:prstGeom prst="rect">
            <a:avLst/>
          </a:prstGeom>
          <a:gradFill>
            <a:gsLst>
              <a:gs pos="0">
                <a:schemeClr val="dk1"/>
              </a:gs>
              <a:gs pos="28000">
                <a:schemeClr val="dk1"/>
              </a:gs>
              <a:gs pos="70000">
                <a:schemeClr val="lt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200"/>
            </a:lvl1pPr>
            <a:lvl2pPr lvl="1" algn="ctr" rtl="0">
              <a:lnSpc>
                <a:spcPct val="100000"/>
              </a:lnSpc>
              <a:spcBef>
                <a:spcPts val="0"/>
              </a:spcBef>
              <a:spcAft>
                <a:spcPts val="0"/>
              </a:spcAft>
              <a:buClr>
                <a:schemeClr val="dk1"/>
              </a:buClr>
              <a:buSzPts val="2100"/>
              <a:buNone/>
              <a:defRPr sz="4200">
                <a:solidFill>
                  <a:schemeClr val="dk1"/>
                </a:solidFill>
              </a:defRPr>
            </a:lvl2pPr>
            <a:lvl3pPr lvl="2" algn="ctr" rtl="0">
              <a:lnSpc>
                <a:spcPct val="100000"/>
              </a:lnSpc>
              <a:spcBef>
                <a:spcPts val="0"/>
              </a:spcBef>
              <a:spcAft>
                <a:spcPts val="0"/>
              </a:spcAft>
              <a:buClr>
                <a:schemeClr val="dk1"/>
              </a:buClr>
              <a:buSzPts val="2100"/>
              <a:buNone/>
              <a:defRPr sz="4200">
                <a:solidFill>
                  <a:schemeClr val="dk1"/>
                </a:solidFill>
              </a:defRPr>
            </a:lvl3pPr>
            <a:lvl4pPr lvl="3"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9pPr>
          </a:lstStyle>
          <a:p>
            <a:endParaRPr/>
          </a:p>
        </p:txBody>
      </p:sp>
      <p:sp>
        <p:nvSpPr>
          <p:cNvPr id="243" name="Google Shape;243;p25"/>
          <p:cNvSpPr txBox="1">
            <a:spLocks noGrp="1"/>
          </p:cNvSpPr>
          <p:nvPr>
            <p:ph type="title" idx="2" hasCustomPrompt="1"/>
          </p:nvPr>
        </p:nvSpPr>
        <p:spPr>
          <a:xfrm>
            <a:off x="4346400" y="3874904"/>
            <a:ext cx="9595200" cy="183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44" name="Google Shape;244;p25"/>
          <p:cNvSpPr txBox="1">
            <a:spLocks noGrp="1"/>
          </p:cNvSpPr>
          <p:nvPr>
            <p:ph type="subTitle" idx="3"/>
          </p:nvPr>
        </p:nvSpPr>
        <p:spPr>
          <a:xfrm>
            <a:off x="4346400" y="5712538"/>
            <a:ext cx="9595200" cy="700200"/>
          </a:xfrm>
          <a:prstGeom prst="rect">
            <a:avLst/>
          </a:prstGeom>
          <a:gradFill>
            <a:gsLst>
              <a:gs pos="0">
                <a:schemeClr val="dk1"/>
              </a:gs>
              <a:gs pos="28000">
                <a:schemeClr val="dk1"/>
              </a:gs>
              <a:gs pos="70000">
                <a:schemeClr val="lt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200"/>
            </a:lvl1pPr>
            <a:lvl2pPr lvl="1" algn="ctr" rtl="0">
              <a:lnSpc>
                <a:spcPct val="100000"/>
              </a:lnSpc>
              <a:spcBef>
                <a:spcPts val="0"/>
              </a:spcBef>
              <a:spcAft>
                <a:spcPts val="0"/>
              </a:spcAft>
              <a:buClr>
                <a:schemeClr val="dk1"/>
              </a:buClr>
              <a:buSzPts val="2100"/>
              <a:buNone/>
              <a:defRPr sz="4200">
                <a:solidFill>
                  <a:schemeClr val="dk1"/>
                </a:solidFill>
              </a:defRPr>
            </a:lvl2pPr>
            <a:lvl3pPr lvl="2" algn="ctr" rtl="0">
              <a:lnSpc>
                <a:spcPct val="100000"/>
              </a:lnSpc>
              <a:spcBef>
                <a:spcPts val="0"/>
              </a:spcBef>
              <a:spcAft>
                <a:spcPts val="0"/>
              </a:spcAft>
              <a:buClr>
                <a:schemeClr val="dk1"/>
              </a:buClr>
              <a:buSzPts val="2100"/>
              <a:buNone/>
              <a:defRPr sz="4200">
                <a:solidFill>
                  <a:schemeClr val="dk1"/>
                </a:solidFill>
              </a:defRPr>
            </a:lvl3pPr>
            <a:lvl4pPr lvl="3"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9pPr>
          </a:lstStyle>
          <a:p>
            <a:endParaRPr/>
          </a:p>
        </p:txBody>
      </p:sp>
      <p:sp>
        <p:nvSpPr>
          <p:cNvPr id="245" name="Google Shape;245;p25"/>
          <p:cNvSpPr txBox="1">
            <a:spLocks noGrp="1"/>
          </p:cNvSpPr>
          <p:nvPr>
            <p:ph type="title" idx="4" hasCustomPrompt="1"/>
          </p:nvPr>
        </p:nvSpPr>
        <p:spPr>
          <a:xfrm>
            <a:off x="4346400" y="6670742"/>
            <a:ext cx="9595200" cy="183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46" name="Google Shape;246;p25"/>
          <p:cNvSpPr txBox="1">
            <a:spLocks noGrp="1"/>
          </p:cNvSpPr>
          <p:nvPr>
            <p:ph type="subTitle" idx="5"/>
          </p:nvPr>
        </p:nvSpPr>
        <p:spPr>
          <a:xfrm>
            <a:off x="4346400" y="8508402"/>
            <a:ext cx="9595200" cy="700200"/>
          </a:xfrm>
          <a:prstGeom prst="rect">
            <a:avLst/>
          </a:prstGeom>
          <a:gradFill>
            <a:gsLst>
              <a:gs pos="0">
                <a:schemeClr val="dk1"/>
              </a:gs>
              <a:gs pos="28000">
                <a:schemeClr val="dk1"/>
              </a:gs>
              <a:gs pos="70000">
                <a:schemeClr val="lt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3200"/>
            </a:lvl1pPr>
            <a:lvl2pPr lvl="1" algn="ctr" rtl="0">
              <a:lnSpc>
                <a:spcPct val="100000"/>
              </a:lnSpc>
              <a:spcBef>
                <a:spcPts val="0"/>
              </a:spcBef>
              <a:spcAft>
                <a:spcPts val="0"/>
              </a:spcAft>
              <a:buClr>
                <a:schemeClr val="dk1"/>
              </a:buClr>
              <a:buSzPts val="2100"/>
              <a:buNone/>
              <a:defRPr sz="4200">
                <a:solidFill>
                  <a:schemeClr val="dk1"/>
                </a:solidFill>
              </a:defRPr>
            </a:lvl2pPr>
            <a:lvl3pPr lvl="2" algn="ctr" rtl="0">
              <a:lnSpc>
                <a:spcPct val="100000"/>
              </a:lnSpc>
              <a:spcBef>
                <a:spcPts val="0"/>
              </a:spcBef>
              <a:spcAft>
                <a:spcPts val="0"/>
              </a:spcAft>
              <a:buClr>
                <a:schemeClr val="dk1"/>
              </a:buClr>
              <a:buSzPts val="2100"/>
              <a:buNone/>
              <a:defRPr sz="4200">
                <a:solidFill>
                  <a:schemeClr val="dk1"/>
                </a:solidFill>
              </a:defRPr>
            </a:lvl3pPr>
            <a:lvl4pPr lvl="3"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42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289831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47"/>
        <p:cNvGrpSpPr/>
        <p:nvPr/>
      </p:nvGrpSpPr>
      <p:grpSpPr>
        <a:xfrm>
          <a:off x="0" y="0"/>
          <a:ext cx="0" cy="0"/>
          <a:chOff x="0" y="0"/>
          <a:chExt cx="0" cy="0"/>
        </a:xfrm>
      </p:grpSpPr>
      <p:pic>
        <p:nvPicPr>
          <p:cNvPr id="248" name="Google Shape;248;p26"/>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249" name="Google Shape;249;p26"/>
          <p:cNvSpPr/>
          <p:nvPr/>
        </p:nvSpPr>
        <p:spPr>
          <a:xfrm flipH="1">
            <a:off x="-1965750" y="4792530"/>
            <a:ext cx="28555212" cy="8022272"/>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50" name="Google Shape;250;p26"/>
          <p:cNvPicPr preferRelativeResize="0"/>
          <p:nvPr/>
        </p:nvPicPr>
        <p:blipFill rotWithShape="1">
          <a:blip r:embed="rId3">
            <a:alphaModFix amt="30000"/>
          </a:blip>
          <a:srcRect b="1361"/>
          <a:stretch/>
        </p:blipFill>
        <p:spPr>
          <a:xfrm rot="10800000" flipH="1">
            <a:off x="0" y="-366967"/>
            <a:ext cx="18288000" cy="8022250"/>
          </a:xfrm>
          <a:prstGeom prst="rect">
            <a:avLst/>
          </a:prstGeom>
          <a:noFill/>
          <a:ln>
            <a:noFill/>
          </a:ln>
        </p:spPr>
      </p:pic>
      <p:pic>
        <p:nvPicPr>
          <p:cNvPr id="251" name="Google Shape;251;p26"/>
          <p:cNvPicPr preferRelativeResize="0"/>
          <p:nvPr/>
        </p:nvPicPr>
        <p:blipFill>
          <a:blip r:embed="rId4">
            <a:alphaModFix amt="38000"/>
          </a:blip>
          <a:stretch>
            <a:fillRect/>
          </a:stretch>
        </p:blipFill>
        <p:spPr>
          <a:xfrm rot="3174380">
            <a:off x="-6200146" y="7160700"/>
            <a:ext cx="14605196" cy="7502292"/>
          </a:xfrm>
          <a:prstGeom prst="rect">
            <a:avLst/>
          </a:prstGeom>
          <a:noFill/>
          <a:ln>
            <a:noFill/>
          </a:ln>
        </p:spPr>
      </p:pic>
      <p:pic>
        <p:nvPicPr>
          <p:cNvPr id="252" name="Google Shape;252;p26"/>
          <p:cNvPicPr preferRelativeResize="0"/>
          <p:nvPr/>
        </p:nvPicPr>
        <p:blipFill>
          <a:blip r:embed="rId4">
            <a:alphaModFix amt="38000"/>
          </a:blip>
          <a:stretch>
            <a:fillRect/>
          </a:stretch>
        </p:blipFill>
        <p:spPr>
          <a:xfrm rot="7552448">
            <a:off x="11823449" y="4776954"/>
            <a:ext cx="14605202" cy="7502292"/>
          </a:xfrm>
          <a:prstGeom prst="rect">
            <a:avLst/>
          </a:prstGeom>
          <a:noFill/>
          <a:ln>
            <a:noFill/>
          </a:ln>
        </p:spPr>
      </p:pic>
      <p:sp>
        <p:nvSpPr>
          <p:cNvPr id="253" name="Google Shape;253;p26"/>
          <p:cNvSpPr txBox="1">
            <a:spLocks noGrp="1"/>
          </p:cNvSpPr>
          <p:nvPr>
            <p:ph type="title" hasCustomPrompt="1"/>
          </p:nvPr>
        </p:nvSpPr>
        <p:spPr>
          <a:xfrm>
            <a:off x="1956700" y="5186450"/>
            <a:ext cx="3739800" cy="214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54" name="Google Shape;254;p26"/>
          <p:cNvSpPr txBox="1">
            <a:spLocks noGrp="1"/>
          </p:cNvSpPr>
          <p:nvPr>
            <p:ph type="title" idx="2" hasCustomPrompt="1"/>
          </p:nvPr>
        </p:nvSpPr>
        <p:spPr>
          <a:xfrm>
            <a:off x="7268708" y="5186450"/>
            <a:ext cx="3750600" cy="214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55" name="Google Shape;255;p26"/>
          <p:cNvSpPr txBox="1">
            <a:spLocks noGrp="1"/>
          </p:cNvSpPr>
          <p:nvPr>
            <p:ph type="title" idx="3" hasCustomPrompt="1"/>
          </p:nvPr>
        </p:nvSpPr>
        <p:spPr>
          <a:xfrm>
            <a:off x="12591544" y="5186450"/>
            <a:ext cx="3750600" cy="214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56" name="Google Shape;256;p26"/>
          <p:cNvSpPr txBox="1">
            <a:spLocks noGrp="1"/>
          </p:cNvSpPr>
          <p:nvPr>
            <p:ph type="title" idx="4"/>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7" name="Google Shape;257;p26"/>
          <p:cNvSpPr txBox="1">
            <a:spLocks noGrp="1"/>
          </p:cNvSpPr>
          <p:nvPr>
            <p:ph type="title" idx="5"/>
          </p:nvPr>
        </p:nvSpPr>
        <p:spPr>
          <a:xfrm>
            <a:off x="1967648" y="7329050"/>
            <a:ext cx="37398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58" name="Google Shape;258;p26"/>
          <p:cNvSpPr txBox="1">
            <a:spLocks noGrp="1"/>
          </p:cNvSpPr>
          <p:nvPr>
            <p:ph type="subTitle" idx="1"/>
          </p:nvPr>
        </p:nvSpPr>
        <p:spPr>
          <a:xfrm>
            <a:off x="1967648" y="8000400"/>
            <a:ext cx="37398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59" name="Google Shape;259;p26"/>
          <p:cNvSpPr txBox="1">
            <a:spLocks noGrp="1"/>
          </p:cNvSpPr>
          <p:nvPr>
            <p:ph type="title" idx="6"/>
          </p:nvPr>
        </p:nvSpPr>
        <p:spPr>
          <a:xfrm>
            <a:off x="7268700" y="7329060"/>
            <a:ext cx="37506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60" name="Google Shape;260;p26"/>
          <p:cNvSpPr txBox="1">
            <a:spLocks noGrp="1"/>
          </p:cNvSpPr>
          <p:nvPr>
            <p:ph type="subTitle" idx="7"/>
          </p:nvPr>
        </p:nvSpPr>
        <p:spPr>
          <a:xfrm>
            <a:off x="7268700" y="8000406"/>
            <a:ext cx="37506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61" name="Google Shape;261;p26"/>
          <p:cNvSpPr txBox="1">
            <a:spLocks noGrp="1"/>
          </p:cNvSpPr>
          <p:nvPr>
            <p:ph type="title" idx="8"/>
          </p:nvPr>
        </p:nvSpPr>
        <p:spPr>
          <a:xfrm>
            <a:off x="12580550" y="7329054"/>
            <a:ext cx="3750600" cy="8238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62" name="Google Shape;262;p26"/>
          <p:cNvSpPr txBox="1">
            <a:spLocks noGrp="1"/>
          </p:cNvSpPr>
          <p:nvPr>
            <p:ph type="subTitle" idx="9"/>
          </p:nvPr>
        </p:nvSpPr>
        <p:spPr>
          <a:xfrm>
            <a:off x="12580550" y="8000402"/>
            <a:ext cx="3750600" cy="105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6363200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63"/>
        <p:cNvGrpSpPr/>
        <p:nvPr/>
      </p:nvGrpSpPr>
      <p:grpSpPr>
        <a:xfrm>
          <a:off x="0" y="0"/>
          <a:ext cx="0" cy="0"/>
          <a:chOff x="0" y="0"/>
          <a:chExt cx="0" cy="0"/>
        </a:xfrm>
      </p:grpSpPr>
      <p:pic>
        <p:nvPicPr>
          <p:cNvPr id="264" name="Google Shape;264;p27"/>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265" name="Google Shape;265;p27"/>
          <p:cNvSpPr/>
          <p:nvPr/>
        </p:nvSpPr>
        <p:spPr>
          <a:xfrm flipH="1">
            <a:off x="-8992993" y="2133106"/>
            <a:ext cx="28706582" cy="9844812"/>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198662"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66" name="Google Shape;266;p27"/>
          <p:cNvPicPr preferRelativeResize="0"/>
          <p:nvPr/>
        </p:nvPicPr>
        <p:blipFill rotWithShape="1">
          <a:blip r:embed="rId3">
            <a:alphaModFix amt="40000"/>
          </a:blip>
          <a:srcRect t="54275"/>
          <a:stretch/>
        </p:blipFill>
        <p:spPr>
          <a:xfrm>
            <a:off x="-247250" y="5560904"/>
            <a:ext cx="20262720" cy="5211600"/>
          </a:xfrm>
          <a:prstGeom prst="rect">
            <a:avLst/>
          </a:prstGeom>
          <a:noFill/>
          <a:ln>
            <a:noFill/>
          </a:ln>
        </p:spPr>
      </p:pic>
      <p:pic>
        <p:nvPicPr>
          <p:cNvPr id="267" name="Google Shape;267;p27"/>
          <p:cNvPicPr preferRelativeResize="0"/>
          <p:nvPr/>
        </p:nvPicPr>
        <p:blipFill>
          <a:blip r:embed="rId4">
            <a:alphaModFix amt="38000"/>
          </a:blip>
          <a:stretch>
            <a:fillRect/>
          </a:stretch>
        </p:blipFill>
        <p:spPr>
          <a:xfrm rot="10265336">
            <a:off x="-2255374" y="-1663350"/>
            <a:ext cx="14605204" cy="7502296"/>
          </a:xfrm>
          <a:prstGeom prst="rect">
            <a:avLst/>
          </a:prstGeom>
          <a:noFill/>
          <a:ln>
            <a:noFill/>
          </a:ln>
        </p:spPr>
      </p:pic>
      <p:sp>
        <p:nvSpPr>
          <p:cNvPr id="268" name="Google Shape;268;p27"/>
          <p:cNvSpPr txBox="1">
            <a:spLocks noGrp="1"/>
          </p:cNvSpPr>
          <p:nvPr>
            <p:ph type="title"/>
          </p:nvPr>
        </p:nvSpPr>
        <p:spPr>
          <a:xfrm flipH="1">
            <a:off x="7550100" y="2774200"/>
            <a:ext cx="6234000" cy="341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10000"/>
            </a:lvl1pPr>
            <a:lvl2pPr lvl="1" algn="r" rtl="0">
              <a:spcBef>
                <a:spcPts val="0"/>
              </a:spcBef>
              <a:spcAft>
                <a:spcPts val="0"/>
              </a:spcAft>
              <a:buSzPts val="3600"/>
              <a:buNone/>
              <a:defRPr sz="7200"/>
            </a:lvl2pPr>
            <a:lvl3pPr lvl="2" algn="r" rtl="0">
              <a:spcBef>
                <a:spcPts val="0"/>
              </a:spcBef>
              <a:spcAft>
                <a:spcPts val="0"/>
              </a:spcAft>
              <a:buSzPts val="3600"/>
              <a:buNone/>
              <a:defRPr sz="7200"/>
            </a:lvl3pPr>
            <a:lvl4pPr lvl="3" algn="r" rtl="0">
              <a:spcBef>
                <a:spcPts val="0"/>
              </a:spcBef>
              <a:spcAft>
                <a:spcPts val="0"/>
              </a:spcAft>
              <a:buSzPts val="3600"/>
              <a:buNone/>
              <a:defRPr sz="7200"/>
            </a:lvl4pPr>
            <a:lvl5pPr lvl="4" algn="r" rtl="0">
              <a:spcBef>
                <a:spcPts val="0"/>
              </a:spcBef>
              <a:spcAft>
                <a:spcPts val="0"/>
              </a:spcAft>
              <a:buSzPts val="3600"/>
              <a:buNone/>
              <a:defRPr sz="7200"/>
            </a:lvl5pPr>
            <a:lvl6pPr lvl="5" algn="r" rtl="0">
              <a:spcBef>
                <a:spcPts val="0"/>
              </a:spcBef>
              <a:spcAft>
                <a:spcPts val="0"/>
              </a:spcAft>
              <a:buSzPts val="3600"/>
              <a:buNone/>
              <a:defRPr sz="7200"/>
            </a:lvl6pPr>
            <a:lvl7pPr lvl="6" algn="r" rtl="0">
              <a:spcBef>
                <a:spcPts val="0"/>
              </a:spcBef>
              <a:spcAft>
                <a:spcPts val="0"/>
              </a:spcAft>
              <a:buSzPts val="3600"/>
              <a:buNone/>
              <a:defRPr sz="7200"/>
            </a:lvl7pPr>
            <a:lvl8pPr lvl="7" algn="r" rtl="0">
              <a:spcBef>
                <a:spcPts val="0"/>
              </a:spcBef>
              <a:spcAft>
                <a:spcPts val="0"/>
              </a:spcAft>
              <a:buSzPts val="3600"/>
              <a:buNone/>
              <a:defRPr sz="7200"/>
            </a:lvl8pPr>
            <a:lvl9pPr lvl="8" algn="r" rtl="0">
              <a:spcBef>
                <a:spcPts val="0"/>
              </a:spcBef>
              <a:spcAft>
                <a:spcPts val="0"/>
              </a:spcAft>
              <a:buSzPts val="3600"/>
              <a:buNone/>
              <a:defRPr sz="7200"/>
            </a:lvl9pPr>
          </a:lstStyle>
          <a:p>
            <a:endParaRPr/>
          </a:p>
        </p:txBody>
      </p:sp>
      <p:sp>
        <p:nvSpPr>
          <p:cNvPr id="269" name="Google Shape;269;p27"/>
          <p:cNvSpPr txBox="1">
            <a:spLocks noGrp="1"/>
          </p:cNvSpPr>
          <p:nvPr>
            <p:ph type="title" idx="2" hasCustomPrompt="1"/>
          </p:nvPr>
        </p:nvSpPr>
        <p:spPr>
          <a:xfrm flipH="1">
            <a:off x="14358000" y="4378498"/>
            <a:ext cx="2503800" cy="153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70" name="Google Shape;270;p27"/>
          <p:cNvSpPr txBox="1">
            <a:spLocks noGrp="1"/>
          </p:cNvSpPr>
          <p:nvPr>
            <p:ph type="subTitle" idx="1"/>
          </p:nvPr>
        </p:nvSpPr>
        <p:spPr>
          <a:xfrm flipH="1">
            <a:off x="7550100" y="6189800"/>
            <a:ext cx="6234000" cy="1323000"/>
          </a:xfrm>
          <a:prstGeom prst="rect">
            <a:avLst/>
          </a:prstGeom>
          <a:gradFill>
            <a:gsLst>
              <a:gs pos="0">
                <a:schemeClr val="dk1"/>
              </a:gs>
              <a:gs pos="28000">
                <a:schemeClr val="dk1"/>
              </a:gs>
              <a:gs pos="70000">
                <a:schemeClr val="lt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lvl1pPr>
            <a:lvl2pPr lvl="1" algn="r" rtl="0">
              <a:lnSpc>
                <a:spcPct val="100000"/>
              </a:lnSpc>
              <a:spcBef>
                <a:spcPts val="0"/>
              </a:spcBef>
              <a:spcAft>
                <a:spcPts val="0"/>
              </a:spcAft>
              <a:buSzPts val="1400"/>
              <a:buNone/>
              <a:defRPr/>
            </a:lvl2pPr>
            <a:lvl3pPr lvl="2" algn="r" rtl="0">
              <a:lnSpc>
                <a:spcPct val="100000"/>
              </a:lnSpc>
              <a:spcBef>
                <a:spcPts val="3200"/>
              </a:spcBef>
              <a:spcAft>
                <a:spcPts val="0"/>
              </a:spcAft>
              <a:buSzPts val="1400"/>
              <a:buNone/>
              <a:defRPr/>
            </a:lvl3pPr>
            <a:lvl4pPr lvl="3" algn="r" rtl="0">
              <a:lnSpc>
                <a:spcPct val="100000"/>
              </a:lnSpc>
              <a:spcBef>
                <a:spcPts val="3200"/>
              </a:spcBef>
              <a:spcAft>
                <a:spcPts val="0"/>
              </a:spcAft>
              <a:buSzPts val="1400"/>
              <a:buNone/>
              <a:defRPr/>
            </a:lvl4pPr>
            <a:lvl5pPr lvl="4" algn="r" rtl="0">
              <a:lnSpc>
                <a:spcPct val="100000"/>
              </a:lnSpc>
              <a:spcBef>
                <a:spcPts val="3200"/>
              </a:spcBef>
              <a:spcAft>
                <a:spcPts val="0"/>
              </a:spcAft>
              <a:buSzPts val="1400"/>
              <a:buNone/>
              <a:defRPr/>
            </a:lvl5pPr>
            <a:lvl6pPr lvl="5" algn="r" rtl="0">
              <a:lnSpc>
                <a:spcPct val="100000"/>
              </a:lnSpc>
              <a:spcBef>
                <a:spcPts val="3200"/>
              </a:spcBef>
              <a:spcAft>
                <a:spcPts val="0"/>
              </a:spcAft>
              <a:buSzPts val="1400"/>
              <a:buNone/>
              <a:defRPr/>
            </a:lvl6pPr>
            <a:lvl7pPr lvl="6" algn="r" rtl="0">
              <a:lnSpc>
                <a:spcPct val="100000"/>
              </a:lnSpc>
              <a:spcBef>
                <a:spcPts val="3200"/>
              </a:spcBef>
              <a:spcAft>
                <a:spcPts val="0"/>
              </a:spcAft>
              <a:buSzPts val="1400"/>
              <a:buNone/>
              <a:defRPr/>
            </a:lvl7pPr>
            <a:lvl8pPr lvl="7" algn="r" rtl="0">
              <a:lnSpc>
                <a:spcPct val="100000"/>
              </a:lnSpc>
              <a:spcBef>
                <a:spcPts val="3200"/>
              </a:spcBef>
              <a:spcAft>
                <a:spcPts val="0"/>
              </a:spcAft>
              <a:buSzPts val="1400"/>
              <a:buNone/>
              <a:defRPr/>
            </a:lvl8pPr>
            <a:lvl9pPr lvl="8" algn="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6761366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71"/>
        <p:cNvGrpSpPr/>
        <p:nvPr/>
      </p:nvGrpSpPr>
      <p:grpSpPr>
        <a:xfrm>
          <a:off x="0" y="0"/>
          <a:ext cx="0" cy="0"/>
          <a:chOff x="0" y="0"/>
          <a:chExt cx="0" cy="0"/>
        </a:xfrm>
      </p:grpSpPr>
      <p:pic>
        <p:nvPicPr>
          <p:cNvPr id="272" name="Google Shape;272;p28"/>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273" name="Google Shape;273;p28"/>
          <p:cNvSpPr/>
          <p:nvPr/>
        </p:nvSpPr>
        <p:spPr>
          <a:xfrm rot="10800000">
            <a:off x="-6227433" y="-5525639"/>
            <a:ext cx="34038134" cy="9562590"/>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74" name="Google Shape;274;p28"/>
          <p:cNvPicPr preferRelativeResize="0"/>
          <p:nvPr/>
        </p:nvPicPr>
        <p:blipFill rotWithShape="1">
          <a:blip r:embed="rId3">
            <a:alphaModFix amt="30000"/>
          </a:blip>
          <a:srcRect b="1361"/>
          <a:stretch/>
        </p:blipFill>
        <p:spPr>
          <a:xfrm flipH="1">
            <a:off x="0" y="3737551"/>
            <a:ext cx="18288000" cy="8022250"/>
          </a:xfrm>
          <a:prstGeom prst="rect">
            <a:avLst/>
          </a:prstGeom>
          <a:noFill/>
          <a:ln>
            <a:noFill/>
          </a:ln>
        </p:spPr>
      </p:pic>
      <p:pic>
        <p:nvPicPr>
          <p:cNvPr id="275" name="Google Shape;275;p28"/>
          <p:cNvPicPr preferRelativeResize="0"/>
          <p:nvPr/>
        </p:nvPicPr>
        <p:blipFill>
          <a:blip r:embed="rId4">
            <a:alphaModFix amt="38000"/>
          </a:blip>
          <a:stretch>
            <a:fillRect/>
          </a:stretch>
        </p:blipFill>
        <p:spPr>
          <a:xfrm rot="8639865">
            <a:off x="-6730499" y="386654"/>
            <a:ext cx="14605198" cy="7502292"/>
          </a:xfrm>
          <a:prstGeom prst="rect">
            <a:avLst/>
          </a:prstGeom>
          <a:noFill/>
          <a:ln>
            <a:noFill/>
          </a:ln>
        </p:spPr>
      </p:pic>
      <p:pic>
        <p:nvPicPr>
          <p:cNvPr id="276" name="Google Shape;276;p28"/>
          <p:cNvPicPr preferRelativeResize="0"/>
          <p:nvPr/>
        </p:nvPicPr>
        <p:blipFill>
          <a:blip r:embed="rId4">
            <a:alphaModFix amt="38000"/>
          </a:blip>
          <a:stretch>
            <a:fillRect/>
          </a:stretch>
        </p:blipFill>
        <p:spPr>
          <a:xfrm rot="2145553">
            <a:off x="4832300" y="-3583095"/>
            <a:ext cx="14605200" cy="7502294"/>
          </a:xfrm>
          <a:prstGeom prst="rect">
            <a:avLst/>
          </a:prstGeom>
          <a:noFill/>
          <a:ln>
            <a:noFill/>
          </a:ln>
        </p:spPr>
      </p:pic>
      <p:sp>
        <p:nvSpPr>
          <p:cNvPr id="277" name="Google Shape;277;p28"/>
          <p:cNvSpPr txBox="1">
            <a:spLocks noGrp="1"/>
          </p:cNvSpPr>
          <p:nvPr>
            <p:ph type="title"/>
          </p:nvPr>
        </p:nvSpPr>
        <p:spPr>
          <a:xfrm flipH="1">
            <a:off x="3778800" y="4909172"/>
            <a:ext cx="10730400" cy="187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10000"/>
            </a:lvl1pPr>
            <a:lvl2pPr lvl="1" algn="r" rtl="0">
              <a:spcBef>
                <a:spcPts val="0"/>
              </a:spcBef>
              <a:spcAft>
                <a:spcPts val="0"/>
              </a:spcAft>
              <a:buSzPts val="3600"/>
              <a:buNone/>
              <a:defRPr sz="7200"/>
            </a:lvl2pPr>
            <a:lvl3pPr lvl="2" algn="r" rtl="0">
              <a:spcBef>
                <a:spcPts val="0"/>
              </a:spcBef>
              <a:spcAft>
                <a:spcPts val="0"/>
              </a:spcAft>
              <a:buSzPts val="3600"/>
              <a:buNone/>
              <a:defRPr sz="7200"/>
            </a:lvl3pPr>
            <a:lvl4pPr lvl="3" algn="r" rtl="0">
              <a:spcBef>
                <a:spcPts val="0"/>
              </a:spcBef>
              <a:spcAft>
                <a:spcPts val="0"/>
              </a:spcAft>
              <a:buSzPts val="3600"/>
              <a:buNone/>
              <a:defRPr sz="7200"/>
            </a:lvl4pPr>
            <a:lvl5pPr lvl="4" algn="r" rtl="0">
              <a:spcBef>
                <a:spcPts val="0"/>
              </a:spcBef>
              <a:spcAft>
                <a:spcPts val="0"/>
              </a:spcAft>
              <a:buSzPts val="3600"/>
              <a:buNone/>
              <a:defRPr sz="7200"/>
            </a:lvl5pPr>
            <a:lvl6pPr lvl="5" algn="r" rtl="0">
              <a:spcBef>
                <a:spcPts val="0"/>
              </a:spcBef>
              <a:spcAft>
                <a:spcPts val="0"/>
              </a:spcAft>
              <a:buSzPts val="3600"/>
              <a:buNone/>
              <a:defRPr sz="7200"/>
            </a:lvl6pPr>
            <a:lvl7pPr lvl="6" algn="r" rtl="0">
              <a:spcBef>
                <a:spcPts val="0"/>
              </a:spcBef>
              <a:spcAft>
                <a:spcPts val="0"/>
              </a:spcAft>
              <a:buSzPts val="3600"/>
              <a:buNone/>
              <a:defRPr sz="7200"/>
            </a:lvl7pPr>
            <a:lvl8pPr lvl="7" algn="r" rtl="0">
              <a:spcBef>
                <a:spcPts val="0"/>
              </a:spcBef>
              <a:spcAft>
                <a:spcPts val="0"/>
              </a:spcAft>
              <a:buSzPts val="3600"/>
              <a:buNone/>
              <a:defRPr sz="7200"/>
            </a:lvl8pPr>
            <a:lvl9pPr lvl="8" algn="r" rtl="0">
              <a:spcBef>
                <a:spcPts val="0"/>
              </a:spcBef>
              <a:spcAft>
                <a:spcPts val="0"/>
              </a:spcAft>
              <a:buSzPts val="3600"/>
              <a:buNone/>
              <a:defRPr sz="7200"/>
            </a:lvl9pPr>
          </a:lstStyle>
          <a:p>
            <a:endParaRPr/>
          </a:p>
        </p:txBody>
      </p:sp>
      <p:sp>
        <p:nvSpPr>
          <p:cNvPr id="278" name="Google Shape;278;p28"/>
          <p:cNvSpPr txBox="1">
            <a:spLocks noGrp="1"/>
          </p:cNvSpPr>
          <p:nvPr>
            <p:ph type="title" idx="2" hasCustomPrompt="1"/>
          </p:nvPr>
        </p:nvSpPr>
        <p:spPr>
          <a:xfrm flipH="1">
            <a:off x="7892100" y="2993348"/>
            <a:ext cx="2503800" cy="153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0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79" name="Google Shape;279;p28"/>
          <p:cNvSpPr txBox="1">
            <a:spLocks noGrp="1"/>
          </p:cNvSpPr>
          <p:nvPr>
            <p:ph type="subTitle" idx="1"/>
          </p:nvPr>
        </p:nvSpPr>
        <p:spPr>
          <a:xfrm flipH="1">
            <a:off x="3778800" y="6785400"/>
            <a:ext cx="10730400" cy="894000"/>
          </a:xfrm>
          <a:prstGeom prst="rect">
            <a:avLst/>
          </a:prstGeom>
          <a:gradFill>
            <a:gsLst>
              <a:gs pos="0">
                <a:schemeClr val="dk1"/>
              </a:gs>
              <a:gs pos="28000">
                <a:schemeClr val="dk1"/>
              </a:gs>
              <a:gs pos="70000">
                <a:schemeClr val="lt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r" rtl="0">
              <a:lnSpc>
                <a:spcPct val="100000"/>
              </a:lnSpc>
              <a:spcBef>
                <a:spcPts val="0"/>
              </a:spcBef>
              <a:spcAft>
                <a:spcPts val="0"/>
              </a:spcAft>
              <a:buSzPts val="1400"/>
              <a:buNone/>
              <a:defRPr/>
            </a:lvl2pPr>
            <a:lvl3pPr lvl="2" algn="r" rtl="0">
              <a:lnSpc>
                <a:spcPct val="100000"/>
              </a:lnSpc>
              <a:spcBef>
                <a:spcPts val="3200"/>
              </a:spcBef>
              <a:spcAft>
                <a:spcPts val="0"/>
              </a:spcAft>
              <a:buSzPts val="1400"/>
              <a:buNone/>
              <a:defRPr/>
            </a:lvl3pPr>
            <a:lvl4pPr lvl="3" algn="r" rtl="0">
              <a:lnSpc>
                <a:spcPct val="100000"/>
              </a:lnSpc>
              <a:spcBef>
                <a:spcPts val="3200"/>
              </a:spcBef>
              <a:spcAft>
                <a:spcPts val="0"/>
              </a:spcAft>
              <a:buSzPts val="1400"/>
              <a:buNone/>
              <a:defRPr/>
            </a:lvl4pPr>
            <a:lvl5pPr lvl="4" algn="r" rtl="0">
              <a:lnSpc>
                <a:spcPct val="100000"/>
              </a:lnSpc>
              <a:spcBef>
                <a:spcPts val="3200"/>
              </a:spcBef>
              <a:spcAft>
                <a:spcPts val="0"/>
              </a:spcAft>
              <a:buSzPts val="1400"/>
              <a:buNone/>
              <a:defRPr/>
            </a:lvl5pPr>
            <a:lvl6pPr lvl="5" algn="r" rtl="0">
              <a:lnSpc>
                <a:spcPct val="100000"/>
              </a:lnSpc>
              <a:spcBef>
                <a:spcPts val="3200"/>
              </a:spcBef>
              <a:spcAft>
                <a:spcPts val="0"/>
              </a:spcAft>
              <a:buSzPts val="1400"/>
              <a:buNone/>
              <a:defRPr/>
            </a:lvl6pPr>
            <a:lvl7pPr lvl="6" algn="r" rtl="0">
              <a:lnSpc>
                <a:spcPct val="100000"/>
              </a:lnSpc>
              <a:spcBef>
                <a:spcPts val="3200"/>
              </a:spcBef>
              <a:spcAft>
                <a:spcPts val="0"/>
              </a:spcAft>
              <a:buSzPts val="1400"/>
              <a:buNone/>
              <a:defRPr/>
            </a:lvl7pPr>
            <a:lvl8pPr lvl="7" algn="r" rtl="0">
              <a:lnSpc>
                <a:spcPct val="100000"/>
              </a:lnSpc>
              <a:spcBef>
                <a:spcPts val="3200"/>
              </a:spcBef>
              <a:spcAft>
                <a:spcPts val="0"/>
              </a:spcAft>
              <a:buSzPts val="1400"/>
              <a:buNone/>
              <a:defRPr/>
            </a:lvl8pPr>
            <a:lvl9pPr lvl="8" algn="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410419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
  <p:cSld name="Title only 1">
    <p:bg>
      <p:bgPr>
        <a:gradFill>
          <a:gsLst>
            <a:gs pos="0">
              <a:schemeClr val="dk1"/>
            </a:gs>
            <a:gs pos="28000">
              <a:schemeClr val="dk1"/>
            </a:gs>
            <a:gs pos="70000">
              <a:schemeClr val="lt1"/>
            </a:gs>
            <a:gs pos="100000">
              <a:schemeClr val="dk2"/>
            </a:gs>
          </a:gsLst>
          <a:lin ang="18900732" scaled="0"/>
        </a:gradFill>
        <a:effectLst/>
      </p:bgPr>
    </p:bg>
    <p:spTree>
      <p:nvGrpSpPr>
        <p:cNvPr id="1" name="Shape 280"/>
        <p:cNvGrpSpPr/>
        <p:nvPr/>
      </p:nvGrpSpPr>
      <p:grpSpPr>
        <a:xfrm>
          <a:off x="0" y="0"/>
          <a:ext cx="0" cy="0"/>
          <a:chOff x="0" y="0"/>
          <a:chExt cx="0" cy="0"/>
        </a:xfrm>
      </p:grpSpPr>
      <p:pic>
        <p:nvPicPr>
          <p:cNvPr id="281" name="Google Shape;281;p29"/>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282" name="Google Shape;282;p29"/>
          <p:cNvSpPr/>
          <p:nvPr/>
        </p:nvSpPr>
        <p:spPr>
          <a:xfrm rot="10800000">
            <a:off x="-3521570" y="-6430769"/>
            <a:ext cx="33550024" cy="13645870"/>
          </a:xfrm>
          <a:custGeom>
            <a:avLst/>
            <a:gdLst/>
            <a:ahLst/>
            <a:cxnLst/>
            <a:rect l="l" t="t" r="r" b="b"/>
            <a:pathLst>
              <a:path w="77355" h="34842" extrusionOk="0">
                <a:moveTo>
                  <a:pt x="2402" y="1"/>
                </a:moveTo>
                <a:cubicBezTo>
                  <a:pt x="1606" y="1"/>
                  <a:pt x="803" y="24"/>
                  <a:pt x="1" y="32"/>
                </a:cubicBezTo>
                <a:lnTo>
                  <a:pt x="1" y="34842"/>
                </a:lnTo>
                <a:lnTo>
                  <a:pt x="77355" y="34842"/>
                </a:lnTo>
                <a:lnTo>
                  <a:pt x="77355" y="2120"/>
                </a:lnTo>
                <a:cubicBezTo>
                  <a:pt x="76968" y="2084"/>
                  <a:pt x="76559" y="2062"/>
                  <a:pt x="76157" y="2062"/>
                </a:cubicBezTo>
                <a:cubicBezTo>
                  <a:pt x="75343" y="2062"/>
                  <a:pt x="74556" y="2151"/>
                  <a:pt x="74036" y="2396"/>
                </a:cubicBezTo>
                <a:cubicBezTo>
                  <a:pt x="73082" y="2842"/>
                  <a:pt x="72091" y="4038"/>
                  <a:pt x="71387" y="4841"/>
                </a:cubicBezTo>
                <a:cubicBezTo>
                  <a:pt x="69656" y="6830"/>
                  <a:pt x="68247" y="9212"/>
                  <a:pt x="65936" y="10639"/>
                </a:cubicBezTo>
                <a:cubicBezTo>
                  <a:pt x="64481" y="11537"/>
                  <a:pt x="62517" y="12021"/>
                  <a:pt x="60573" y="12021"/>
                </a:cubicBezTo>
                <a:cubicBezTo>
                  <a:pt x="59061" y="12021"/>
                  <a:pt x="57560" y="11729"/>
                  <a:pt x="56319" y="11112"/>
                </a:cubicBezTo>
                <a:cubicBezTo>
                  <a:pt x="53670" y="9792"/>
                  <a:pt x="50886" y="7954"/>
                  <a:pt x="47889" y="7570"/>
                </a:cubicBezTo>
                <a:cubicBezTo>
                  <a:pt x="47238" y="7485"/>
                  <a:pt x="46603" y="7443"/>
                  <a:pt x="45980" y="7443"/>
                </a:cubicBezTo>
                <a:cubicBezTo>
                  <a:pt x="43938" y="7443"/>
                  <a:pt x="42026" y="7895"/>
                  <a:pt x="40118" y="8757"/>
                </a:cubicBezTo>
                <a:cubicBezTo>
                  <a:pt x="36149" y="10541"/>
                  <a:pt x="32464" y="12896"/>
                  <a:pt x="28646" y="14993"/>
                </a:cubicBezTo>
                <a:cubicBezTo>
                  <a:pt x="26474" y="16174"/>
                  <a:pt x="23560" y="18381"/>
                  <a:pt x="20968" y="18381"/>
                </a:cubicBezTo>
                <a:cubicBezTo>
                  <a:pt x="19685" y="18381"/>
                  <a:pt x="18481" y="17840"/>
                  <a:pt x="17486" y="16366"/>
                </a:cubicBezTo>
                <a:cubicBezTo>
                  <a:pt x="15737" y="13788"/>
                  <a:pt x="15479" y="10461"/>
                  <a:pt x="14024" y="7713"/>
                </a:cubicBezTo>
                <a:cubicBezTo>
                  <a:pt x="12615" y="5055"/>
                  <a:pt x="10768" y="2468"/>
                  <a:pt x="8092" y="1067"/>
                </a:cubicBezTo>
                <a:cubicBezTo>
                  <a:pt x="6339" y="149"/>
                  <a:pt x="4394" y="1"/>
                  <a:pt x="2402"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83" name="Google Shape;283;p29"/>
          <p:cNvPicPr preferRelativeResize="0"/>
          <p:nvPr/>
        </p:nvPicPr>
        <p:blipFill>
          <a:blip r:embed="rId3">
            <a:alphaModFix amt="38000"/>
          </a:blip>
          <a:stretch>
            <a:fillRect/>
          </a:stretch>
        </p:blipFill>
        <p:spPr>
          <a:xfrm rot="3017605">
            <a:off x="-4366786" y="6232494"/>
            <a:ext cx="11585968" cy="5951412"/>
          </a:xfrm>
          <a:prstGeom prst="rect">
            <a:avLst/>
          </a:prstGeom>
          <a:noFill/>
          <a:ln>
            <a:noFill/>
          </a:ln>
        </p:spPr>
      </p:pic>
      <p:pic>
        <p:nvPicPr>
          <p:cNvPr id="284" name="Google Shape;284;p29"/>
          <p:cNvPicPr preferRelativeResize="0"/>
          <p:nvPr/>
        </p:nvPicPr>
        <p:blipFill>
          <a:blip r:embed="rId3">
            <a:alphaModFix amt="38000"/>
          </a:blip>
          <a:stretch>
            <a:fillRect/>
          </a:stretch>
        </p:blipFill>
        <p:spPr>
          <a:xfrm rot="8271718">
            <a:off x="12420218" y="4498895"/>
            <a:ext cx="11585968" cy="5951414"/>
          </a:xfrm>
          <a:prstGeom prst="rect">
            <a:avLst/>
          </a:prstGeom>
          <a:noFill/>
          <a:ln>
            <a:noFill/>
          </a:ln>
        </p:spPr>
      </p:pic>
      <p:pic>
        <p:nvPicPr>
          <p:cNvPr id="285" name="Google Shape;285;p29"/>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286" name="Google Shape;286;p29"/>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767252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gradFill>
          <a:gsLst>
            <a:gs pos="0">
              <a:schemeClr val="dk1"/>
            </a:gs>
            <a:gs pos="28000">
              <a:schemeClr val="dk1"/>
            </a:gs>
            <a:gs pos="70000">
              <a:schemeClr val="lt1"/>
            </a:gs>
            <a:gs pos="100000">
              <a:schemeClr val="dk2"/>
            </a:gs>
          </a:gsLst>
          <a:lin ang="18900732" scaled="0"/>
        </a:gradFill>
        <a:effectLst/>
      </p:bgPr>
    </p:bg>
    <p:spTree>
      <p:nvGrpSpPr>
        <p:cNvPr id="1" name="Shape 287"/>
        <p:cNvGrpSpPr/>
        <p:nvPr/>
      </p:nvGrpSpPr>
      <p:grpSpPr>
        <a:xfrm>
          <a:off x="0" y="0"/>
          <a:ext cx="0" cy="0"/>
          <a:chOff x="0" y="0"/>
          <a:chExt cx="0" cy="0"/>
        </a:xfrm>
      </p:grpSpPr>
      <p:pic>
        <p:nvPicPr>
          <p:cNvPr id="288" name="Google Shape;288;p30"/>
          <p:cNvPicPr preferRelativeResize="0"/>
          <p:nvPr/>
        </p:nvPicPr>
        <p:blipFill rotWithShape="1">
          <a:blip r:embed="rId2">
            <a:alphaModFix amt="5000"/>
          </a:blip>
          <a:srcRect l="4162" t="14659" r="7459" b="10276"/>
          <a:stretch/>
        </p:blipFill>
        <p:spPr>
          <a:xfrm rot="10800000" flipH="1">
            <a:off x="-53998" y="-68087"/>
            <a:ext cx="18395996" cy="10423202"/>
          </a:xfrm>
          <a:prstGeom prst="rect">
            <a:avLst/>
          </a:prstGeom>
          <a:noFill/>
          <a:ln>
            <a:noFill/>
          </a:ln>
        </p:spPr>
      </p:pic>
      <p:sp>
        <p:nvSpPr>
          <p:cNvPr id="289" name="Google Shape;289;p30"/>
          <p:cNvSpPr/>
          <p:nvPr/>
        </p:nvSpPr>
        <p:spPr>
          <a:xfrm rot="10800000">
            <a:off x="-6096127" y="-8701326"/>
            <a:ext cx="41260998" cy="14150144"/>
          </a:xfrm>
          <a:custGeom>
            <a:avLst/>
            <a:gdLst/>
            <a:ahLst/>
            <a:cxnLst/>
            <a:rect l="l" t="t" r="r" b="b"/>
            <a:pathLst>
              <a:path w="77346" h="32589" extrusionOk="0">
                <a:moveTo>
                  <a:pt x="64393" y="1"/>
                </a:moveTo>
                <a:cubicBezTo>
                  <a:pt x="62833" y="1"/>
                  <a:pt x="61318" y="650"/>
                  <a:pt x="59834" y="1552"/>
                </a:cubicBezTo>
                <a:cubicBezTo>
                  <a:pt x="57755" y="2810"/>
                  <a:pt x="55909" y="4247"/>
                  <a:pt x="53901" y="5612"/>
                </a:cubicBezTo>
                <a:cubicBezTo>
                  <a:pt x="52001" y="6905"/>
                  <a:pt x="50369" y="8770"/>
                  <a:pt x="48129" y="9546"/>
                </a:cubicBezTo>
                <a:cubicBezTo>
                  <a:pt x="47078" y="9909"/>
                  <a:pt x="46009" y="10064"/>
                  <a:pt x="44937" y="10064"/>
                </a:cubicBezTo>
                <a:cubicBezTo>
                  <a:pt x="41771" y="10064"/>
                  <a:pt x="38587" y="8711"/>
                  <a:pt x="35801" y="7378"/>
                </a:cubicBezTo>
                <a:cubicBezTo>
                  <a:pt x="32823" y="5945"/>
                  <a:pt x="30176" y="4807"/>
                  <a:pt x="26932" y="4807"/>
                </a:cubicBezTo>
                <a:cubicBezTo>
                  <a:pt x="26560" y="4807"/>
                  <a:pt x="26180" y="4822"/>
                  <a:pt x="25791" y="4853"/>
                </a:cubicBezTo>
                <a:cubicBezTo>
                  <a:pt x="23008" y="5076"/>
                  <a:pt x="20590" y="7315"/>
                  <a:pt x="17726" y="7735"/>
                </a:cubicBezTo>
                <a:cubicBezTo>
                  <a:pt x="17461" y="7773"/>
                  <a:pt x="17196" y="7792"/>
                  <a:pt x="16932" y="7792"/>
                </a:cubicBezTo>
                <a:cubicBezTo>
                  <a:pt x="14331" y="7792"/>
                  <a:pt x="11780" y="6034"/>
                  <a:pt x="9626" y="4746"/>
                </a:cubicBezTo>
                <a:cubicBezTo>
                  <a:pt x="7920" y="3718"/>
                  <a:pt x="5733" y="2836"/>
                  <a:pt x="3624" y="2836"/>
                </a:cubicBezTo>
                <a:cubicBezTo>
                  <a:pt x="2346" y="2836"/>
                  <a:pt x="1097" y="3159"/>
                  <a:pt x="0" y="3970"/>
                </a:cubicBezTo>
                <a:lnTo>
                  <a:pt x="0" y="32589"/>
                </a:lnTo>
                <a:lnTo>
                  <a:pt x="77346" y="32589"/>
                </a:lnTo>
                <a:lnTo>
                  <a:pt x="77346" y="5299"/>
                </a:lnTo>
                <a:lnTo>
                  <a:pt x="75883" y="5299"/>
                </a:lnTo>
                <a:cubicBezTo>
                  <a:pt x="75795" y="5307"/>
                  <a:pt x="75706" y="5310"/>
                  <a:pt x="75617" y="5310"/>
                </a:cubicBezTo>
                <a:cubicBezTo>
                  <a:pt x="75047" y="5310"/>
                  <a:pt x="74445" y="5170"/>
                  <a:pt x="73983" y="4969"/>
                </a:cubicBezTo>
                <a:cubicBezTo>
                  <a:pt x="71413" y="3872"/>
                  <a:pt x="69308" y="1722"/>
                  <a:pt x="66783" y="544"/>
                </a:cubicBezTo>
                <a:cubicBezTo>
                  <a:pt x="65974" y="165"/>
                  <a:pt x="65178" y="1"/>
                  <a:pt x="64393"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0" name="Google Shape;290;p30"/>
          <p:cNvSpPr/>
          <p:nvPr/>
        </p:nvSpPr>
        <p:spPr>
          <a:xfrm>
            <a:off x="-12445548" y="3860561"/>
            <a:ext cx="30733528" cy="17287730"/>
          </a:xfrm>
          <a:custGeom>
            <a:avLst/>
            <a:gdLst/>
            <a:ahLst/>
            <a:cxnLst/>
            <a:rect l="l" t="t" r="r" b="b"/>
            <a:pathLst>
              <a:path w="77355" h="34842" extrusionOk="0">
                <a:moveTo>
                  <a:pt x="2402" y="1"/>
                </a:moveTo>
                <a:cubicBezTo>
                  <a:pt x="1606" y="1"/>
                  <a:pt x="803" y="24"/>
                  <a:pt x="1" y="32"/>
                </a:cubicBezTo>
                <a:lnTo>
                  <a:pt x="1" y="34842"/>
                </a:lnTo>
                <a:lnTo>
                  <a:pt x="77355" y="34842"/>
                </a:lnTo>
                <a:lnTo>
                  <a:pt x="77355" y="2120"/>
                </a:lnTo>
                <a:cubicBezTo>
                  <a:pt x="76968" y="2084"/>
                  <a:pt x="76559" y="2062"/>
                  <a:pt x="76157" y="2062"/>
                </a:cubicBezTo>
                <a:cubicBezTo>
                  <a:pt x="75343" y="2062"/>
                  <a:pt x="74556" y="2151"/>
                  <a:pt x="74036" y="2396"/>
                </a:cubicBezTo>
                <a:cubicBezTo>
                  <a:pt x="73082" y="2842"/>
                  <a:pt x="72091" y="4038"/>
                  <a:pt x="71387" y="4841"/>
                </a:cubicBezTo>
                <a:cubicBezTo>
                  <a:pt x="69656" y="6830"/>
                  <a:pt x="68247" y="9212"/>
                  <a:pt x="65936" y="10639"/>
                </a:cubicBezTo>
                <a:cubicBezTo>
                  <a:pt x="64481" y="11537"/>
                  <a:pt x="62517" y="12021"/>
                  <a:pt x="60573" y="12021"/>
                </a:cubicBezTo>
                <a:cubicBezTo>
                  <a:pt x="59061" y="12021"/>
                  <a:pt x="57560" y="11729"/>
                  <a:pt x="56319" y="11112"/>
                </a:cubicBezTo>
                <a:cubicBezTo>
                  <a:pt x="53670" y="9792"/>
                  <a:pt x="50886" y="7954"/>
                  <a:pt x="47889" y="7570"/>
                </a:cubicBezTo>
                <a:cubicBezTo>
                  <a:pt x="47238" y="7485"/>
                  <a:pt x="46603" y="7443"/>
                  <a:pt x="45980" y="7443"/>
                </a:cubicBezTo>
                <a:cubicBezTo>
                  <a:pt x="43938" y="7443"/>
                  <a:pt x="42026" y="7895"/>
                  <a:pt x="40118" y="8757"/>
                </a:cubicBezTo>
                <a:cubicBezTo>
                  <a:pt x="36149" y="10541"/>
                  <a:pt x="32464" y="12896"/>
                  <a:pt x="28646" y="14993"/>
                </a:cubicBezTo>
                <a:cubicBezTo>
                  <a:pt x="26474" y="16174"/>
                  <a:pt x="23560" y="18381"/>
                  <a:pt x="20968" y="18381"/>
                </a:cubicBezTo>
                <a:cubicBezTo>
                  <a:pt x="19685" y="18381"/>
                  <a:pt x="18481" y="17840"/>
                  <a:pt x="17486" y="16366"/>
                </a:cubicBezTo>
                <a:cubicBezTo>
                  <a:pt x="15737" y="13788"/>
                  <a:pt x="15479" y="10461"/>
                  <a:pt x="14024" y="7713"/>
                </a:cubicBezTo>
                <a:cubicBezTo>
                  <a:pt x="12615" y="5055"/>
                  <a:pt x="10768" y="2468"/>
                  <a:pt x="8092" y="1067"/>
                </a:cubicBezTo>
                <a:cubicBezTo>
                  <a:pt x="6339" y="149"/>
                  <a:pt x="4394" y="1"/>
                  <a:pt x="2402"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291" name="Google Shape;291;p30"/>
          <p:cNvPicPr preferRelativeResize="0"/>
          <p:nvPr/>
        </p:nvPicPr>
        <p:blipFill rotWithShape="1">
          <a:blip r:embed="rId3">
            <a:alphaModFix amt="40000"/>
          </a:blip>
          <a:srcRect t="54275"/>
          <a:stretch/>
        </p:blipFill>
        <p:spPr>
          <a:xfrm rot="10800000">
            <a:off x="174" y="1"/>
            <a:ext cx="18288000" cy="4703702"/>
          </a:xfrm>
          <a:prstGeom prst="rect">
            <a:avLst/>
          </a:prstGeom>
          <a:noFill/>
          <a:ln>
            <a:noFill/>
          </a:ln>
        </p:spPr>
      </p:pic>
      <p:pic>
        <p:nvPicPr>
          <p:cNvPr id="292" name="Google Shape;292;p30"/>
          <p:cNvPicPr preferRelativeResize="0"/>
          <p:nvPr/>
        </p:nvPicPr>
        <p:blipFill>
          <a:blip r:embed="rId4">
            <a:alphaModFix amt="38000"/>
          </a:blip>
          <a:stretch>
            <a:fillRect/>
          </a:stretch>
        </p:blipFill>
        <p:spPr>
          <a:xfrm rot="-1391368">
            <a:off x="9799552" y="3877277"/>
            <a:ext cx="14605200" cy="7502294"/>
          </a:xfrm>
          <a:prstGeom prst="rect">
            <a:avLst/>
          </a:prstGeom>
          <a:noFill/>
          <a:ln>
            <a:noFill/>
          </a:ln>
        </p:spPr>
      </p:pic>
      <p:pic>
        <p:nvPicPr>
          <p:cNvPr id="293" name="Google Shape;293;p30"/>
          <p:cNvPicPr preferRelativeResize="0"/>
          <p:nvPr/>
        </p:nvPicPr>
        <p:blipFill>
          <a:blip r:embed="rId4">
            <a:alphaModFix amt="38000"/>
          </a:blip>
          <a:stretch>
            <a:fillRect/>
          </a:stretch>
        </p:blipFill>
        <p:spPr>
          <a:xfrm rot="2699995">
            <a:off x="-5011595" y="5964075"/>
            <a:ext cx="14605198" cy="7502290"/>
          </a:xfrm>
          <a:prstGeom prst="rect">
            <a:avLst/>
          </a:prstGeom>
          <a:noFill/>
          <a:ln>
            <a:noFill/>
          </a:ln>
        </p:spPr>
      </p:pic>
      <p:sp>
        <p:nvSpPr>
          <p:cNvPr id="294" name="Google Shape;294;p30"/>
          <p:cNvSpPr txBox="1">
            <a:spLocks noGrp="1"/>
          </p:cNvSpPr>
          <p:nvPr>
            <p:ph type="title"/>
          </p:nvPr>
        </p:nvSpPr>
        <p:spPr>
          <a:xfrm>
            <a:off x="5709300" y="1078800"/>
            <a:ext cx="6869400" cy="1746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12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5" name="Google Shape;295;p30"/>
          <p:cNvSpPr txBox="1">
            <a:spLocks noGrp="1"/>
          </p:cNvSpPr>
          <p:nvPr>
            <p:ph type="subTitle" idx="1"/>
          </p:nvPr>
        </p:nvSpPr>
        <p:spPr>
          <a:xfrm>
            <a:off x="5709300" y="4532400"/>
            <a:ext cx="6869400" cy="20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6" name="Google Shape;296;p30"/>
          <p:cNvSpPr txBox="1"/>
          <p:nvPr/>
        </p:nvSpPr>
        <p:spPr>
          <a:xfrm>
            <a:off x="5709300" y="7012800"/>
            <a:ext cx="6869400" cy="1231200"/>
          </a:xfrm>
          <a:prstGeom prst="rect">
            <a:avLst/>
          </a:prstGeom>
          <a:noFill/>
          <a:ln>
            <a:noFill/>
          </a:ln>
        </p:spPr>
        <p:txBody>
          <a:bodyPr spcFirstLastPara="1" wrap="square" lIns="182850" tIns="182850" rIns="182850" bIns="182850" anchor="ctr" anchorCtr="0">
            <a:noAutofit/>
          </a:bodyPr>
          <a:lstStyle/>
          <a:p>
            <a:pPr marL="0" lvl="0" indent="0" algn="ctr" rtl="0">
              <a:lnSpc>
                <a:spcPct val="100000"/>
              </a:lnSpc>
              <a:spcBef>
                <a:spcPts val="0"/>
              </a:spcBef>
              <a:spcAft>
                <a:spcPts val="0"/>
              </a:spcAft>
              <a:buNone/>
            </a:pPr>
            <a:r>
              <a:rPr lang="en" sz="2400">
                <a:solidFill>
                  <a:schemeClr val="lt2"/>
                </a:solidFill>
                <a:latin typeface="Hind Siliguri"/>
                <a:ea typeface="Hind Siliguri"/>
                <a:cs typeface="Hind Siliguri"/>
                <a:sym typeface="Hind Siliguri"/>
              </a:rPr>
              <a:t>CREDITS: This presentation template was created by </a:t>
            </a:r>
            <a:r>
              <a:rPr lang="en" sz="2400" b="1">
                <a:solidFill>
                  <a:schemeClr val="lt2"/>
                </a:solidFill>
                <a:uFill>
                  <a:noFill/>
                </a:uFill>
                <a:latin typeface="Hind Siliguri"/>
                <a:ea typeface="Hind Siliguri"/>
                <a:cs typeface="Hind Siliguri"/>
                <a:sym typeface="Hind Siliguri"/>
                <a:hlinkClick r:id="rId5">
                  <a:extLst>
                    <a:ext uri="{A12FA001-AC4F-418D-AE19-62706E023703}">
                      <ahyp:hlinkClr xmlns:ahyp="http://schemas.microsoft.com/office/drawing/2018/hyperlinkcolor" xmlns="" val="tx"/>
                    </a:ext>
                  </a:extLst>
                </a:hlinkClick>
              </a:rPr>
              <a:t>Slidesgo</a:t>
            </a:r>
            <a:r>
              <a:rPr lang="en" sz="2400">
                <a:solidFill>
                  <a:schemeClr val="lt2"/>
                </a:solidFill>
                <a:latin typeface="Hind Siliguri"/>
                <a:ea typeface="Hind Siliguri"/>
                <a:cs typeface="Hind Siliguri"/>
                <a:sym typeface="Hind Siliguri"/>
              </a:rPr>
              <a:t>, and includes icons by </a:t>
            </a:r>
            <a:r>
              <a:rPr lang="en" sz="2400" b="1">
                <a:solidFill>
                  <a:schemeClr val="lt2"/>
                </a:solidFill>
                <a:uFill>
                  <a:noFill/>
                </a:uFill>
                <a:latin typeface="Hind Siliguri"/>
                <a:ea typeface="Hind Siliguri"/>
                <a:cs typeface="Hind Siliguri"/>
                <a:sym typeface="Hind Siliguri"/>
                <a:hlinkClick r:id="rId6">
                  <a:extLst>
                    <a:ext uri="{A12FA001-AC4F-418D-AE19-62706E023703}">
                      <ahyp:hlinkClr xmlns:ahyp="http://schemas.microsoft.com/office/drawing/2018/hyperlinkcolor" xmlns="" val="tx"/>
                    </a:ext>
                  </a:extLst>
                </a:hlinkClick>
              </a:rPr>
              <a:t>Flaticon</a:t>
            </a:r>
            <a:r>
              <a:rPr lang="en" sz="2400">
                <a:solidFill>
                  <a:schemeClr val="lt2"/>
                </a:solidFill>
                <a:latin typeface="Hind Siliguri"/>
                <a:ea typeface="Hind Siliguri"/>
                <a:cs typeface="Hind Siliguri"/>
                <a:sym typeface="Hind Siliguri"/>
              </a:rPr>
              <a:t>, and infographics and images by </a:t>
            </a:r>
            <a:r>
              <a:rPr lang="en" sz="2400" b="1">
                <a:solidFill>
                  <a:schemeClr val="lt2"/>
                </a:solidFill>
                <a:uFill>
                  <a:noFill/>
                </a:uFill>
                <a:latin typeface="Hind Siliguri"/>
                <a:ea typeface="Hind Siliguri"/>
                <a:cs typeface="Hind Siliguri"/>
                <a:sym typeface="Hind Siliguri"/>
                <a:hlinkClick r:id="rId7">
                  <a:extLst>
                    <a:ext uri="{A12FA001-AC4F-418D-AE19-62706E023703}">
                      <ahyp:hlinkClr xmlns:ahyp="http://schemas.microsoft.com/office/drawing/2018/hyperlinkcolor" xmlns="" val="tx"/>
                    </a:ext>
                  </a:extLst>
                </a:hlinkClick>
              </a:rPr>
              <a:t>Freepik</a:t>
            </a:r>
            <a:endParaRPr sz="2400" b="1">
              <a:solidFill>
                <a:schemeClr val="lt2"/>
              </a:solidFill>
              <a:latin typeface="Hind Siliguri"/>
              <a:ea typeface="Hind Siliguri"/>
              <a:cs typeface="Hind Siliguri"/>
              <a:sym typeface="Hind Siliguri"/>
            </a:endParaRPr>
          </a:p>
        </p:txBody>
      </p:sp>
    </p:spTree>
    <p:extLst>
      <p:ext uri="{BB962C8B-B14F-4D97-AF65-F5344CB8AC3E}">
        <p14:creationId xmlns:p14="http://schemas.microsoft.com/office/powerpoint/2010/main" val="2001036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7"/>
        <p:cNvGrpSpPr/>
        <p:nvPr/>
      </p:nvGrpSpPr>
      <p:grpSpPr>
        <a:xfrm>
          <a:off x="0" y="0"/>
          <a:ext cx="0" cy="0"/>
          <a:chOff x="0" y="0"/>
          <a:chExt cx="0" cy="0"/>
        </a:xfrm>
      </p:grpSpPr>
      <p:pic>
        <p:nvPicPr>
          <p:cNvPr id="298" name="Google Shape;298;p31"/>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299" name="Google Shape;299;p31"/>
          <p:cNvSpPr/>
          <p:nvPr/>
        </p:nvSpPr>
        <p:spPr>
          <a:xfrm rot="10800000" flipH="1">
            <a:off x="-13122549" y="-10484636"/>
            <a:ext cx="31464534" cy="17699040"/>
          </a:xfrm>
          <a:custGeom>
            <a:avLst/>
            <a:gdLst/>
            <a:ahLst/>
            <a:cxnLst/>
            <a:rect l="l" t="t" r="r" b="b"/>
            <a:pathLst>
              <a:path w="77355" h="34842" extrusionOk="0">
                <a:moveTo>
                  <a:pt x="2402" y="1"/>
                </a:moveTo>
                <a:cubicBezTo>
                  <a:pt x="1606" y="1"/>
                  <a:pt x="803" y="24"/>
                  <a:pt x="1" y="32"/>
                </a:cubicBezTo>
                <a:lnTo>
                  <a:pt x="1" y="34842"/>
                </a:lnTo>
                <a:lnTo>
                  <a:pt x="77355" y="34842"/>
                </a:lnTo>
                <a:lnTo>
                  <a:pt x="77355" y="2120"/>
                </a:lnTo>
                <a:cubicBezTo>
                  <a:pt x="76968" y="2084"/>
                  <a:pt x="76559" y="2062"/>
                  <a:pt x="76157" y="2062"/>
                </a:cubicBezTo>
                <a:cubicBezTo>
                  <a:pt x="75343" y="2062"/>
                  <a:pt x="74556" y="2151"/>
                  <a:pt x="74036" y="2396"/>
                </a:cubicBezTo>
                <a:cubicBezTo>
                  <a:pt x="73082" y="2842"/>
                  <a:pt x="72091" y="4038"/>
                  <a:pt x="71387" y="4841"/>
                </a:cubicBezTo>
                <a:cubicBezTo>
                  <a:pt x="69656" y="6830"/>
                  <a:pt x="68247" y="9212"/>
                  <a:pt x="65936" y="10639"/>
                </a:cubicBezTo>
                <a:cubicBezTo>
                  <a:pt x="64481" y="11537"/>
                  <a:pt x="62517" y="12021"/>
                  <a:pt x="60573" y="12021"/>
                </a:cubicBezTo>
                <a:cubicBezTo>
                  <a:pt x="59061" y="12021"/>
                  <a:pt x="57560" y="11729"/>
                  <a:pt x="56319" y="11112"/>
                </a:cubicBezTo>
                <a:cubicBezTo>
                  <a:pt x="53670" y="9792"/>
                  <a:pt x="50886" y="7954"/>
                  <a:pt x="47889" y="7570"/>
                </a:cubicBezTo>
                <a:cubicBezTo>
                  <a:pt x="47238" y="7485"/>
                  <a:pt x="46603" y="7443"/>
                  <a:pt x="45980" y="7443"/>
                </a:cubicBezTo>
                <a:cubicBezTo>
                  <a:pt x="43938" y="7443"/>
                  <a:pt x="42026" y="7895"/>
                  <a:pt x="40118" y="8757"/>
                </a:cubicBezTo>
                <a:cubicBezTo>
                  <a:pt x="36149" y="10541"/>
                  <a:pt x="32464" y="12896"/>
                  <a:pt x="28646" y="14993"/>
                </a:cubicBezTo>
                <a:cubicBezTo>
                  <a:pt x="26474" y="16174"/>
                  <a:pt x="23560" y="18381"/>
                  <a:pt x="20968" y="18381"/>
                </a:cubicBezTo>
                <a:cubicBezTo>
                  <a:pt x="19685" y="18381"/>
                  <a:pt x="18481" y="17840"/>
                  <a:pt x="17486" y="16366"/>
                </a:cubicBezTo>
                <a:cubicBezTo>
                  <a:pt x="15737" y="13788"/>
                  <a:pt x="15479" y="10461"/>
                  <a:pt x="14024" y="7713"/>
                </a:cubicBezTo>
                <a:cubicBezTo>
                  <a:pt x="12615" y="5055"/>
                  <a:pt x="10768" y="2468"/>
                  <a:pt x="8092" y="1067"/>
                </a:cubicBezTo>
                <a:cubicBezTo>
                  <a:pt x="6339" y="149"/>
                  <a:pt x="4394" y="1"/>
                  <a:pt x="2402"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300" name="Google Shape;300;p31"/>
          <p:cNvPicPr preferRelativeResize="0"/>
          <p:nvPr/>
        </p:nvPicPr>
        <p:blipFill>
          <a:blip r:embed="rId3">
            <a:alphaModFix amt="38000"/>
          </a:blip>
          <a:stretch>
            <a:fillRect/>
          </a:stretch>
        </p:blipFill>
        <p:spPr>
          <a:xfrm rot="-1391368">
            <a:off x="-4032998" y="-3736345"/>
            <a:ext cx="14605200" cy="7502294"/>
          </a:xfrm>
          <a:prstGeom prst="rect">
            <a:avLst/>
          </a:prstGeom>
          <a:noFill/>
          <a:ln>
            <a:noFill/>
          </a:ln>
        </p:spPr>
      </p:pic>
      <p:pic>
        <p:nvPicPr>
          <p:cNvPr id="301" name="Google Shape;301;p31"/>
          <p:cNvPicPr preferRelativeResize="0"/>
          <p:nvPr/>
        </p:nvPicPr>
        <p:blipFill>
          <a:blip r:embed="rId3">
            <a:alphaModFix amt="38000"/>
          </a:blip>
          <a:stretch>
            <a:fillRect/>
          </a:stretch>
        </p:blipFill>
        <p:spPr>
          <a:xfrm rot="6771885">
            <a:off x="7717800" y="4511161"/>
            <a:ext cx="18288012" cy="9394038"/>
          </a:xfrm>
          <a:prstGeom prst="rect">
            <a:avLst/>
          </a:prstGeom>
          <a:noFill/>
          <a:ln>
            <a:noFill/>
          </a:ln>
        </p:spPr>
      </p:pic>
    </p:spTree>
    <p:extLst>
      <p:ext uri="{BB962C8B-B14F-4D97-AF65-F5344CB8AC3E}">
        <p14:creationId xmlns:p14="http://schemas.microsoft.com/office/powerpoint/2010/main" val="14868099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dk1"/>
            </a:gs>
            <a:gs pos="28000">
              <a:schemeClr val="dk1"/>
            </a:gs>
            <a:gs pos="70000">
              <a:schemeClr val="lt1"/>
            </a:gs>
            <a:gs pos="100000">
              <a:schemeClr val="dk2"/>
            </a:gs>
          </a:gsLst>
          <a:lin ang="8099331" scaled="0"/>
        </a:gradFill>
        <a:effectLst/>
      </p:bgPr>
    </p:bg>
    <p:spTree>
      <p:nvGrpSpPr>
        <p:cNvPr id="1" name="Shape 302"/>
        <p:cNvGrpSpPr/>
        <p:nvPr/>
      </p:nvGrpSpPr>
      <p:grpSpPr>
        <a:xfrm>
          <a:off x="0" y="0"/>
          <a:ext cx="0" cy="0"/>
          <a:chOff x="0" y="0"/>
          <a:chExt cx="0" cy="0"/>
        </a:xfrm>
      </p:grpSpPr>
      <p:pic>
        <p:nvPicPr>
          <p:cNvPr id="303" name="Google Shape;303;p32"/>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304" name="Google Shape;304;p32"/>
          <p:cNvSpPr/>
          <p:nvPr/>
        </p:nvSpPr>
        <p:spPr>
          <a:xfrm>
            <a:off x="-25499" y="5326201"/>
            <a:ext cx="18313646" cy="5028938"/>
          </a:xfrm>
          <a:custGeom>
            <a:avLst/>
            <a:gdLst/>
            <a:ahLst/>
            <a:cxnLst/>
            <a:rect l="l" t="t" r="r" b="b"/>
            <a:pathLst>
              <a:path w="77356" h="21242" extrusionOk="0">
                <a:moveTo>
                  <a:pt x="77355" y="0"/>
                </a:moveTo>
                <a:cubicBezTo>
                  <a:pt x="76517" y="250"/>
                  <a:pt x="75767" y="750"/>
                  <a:pt x="74965" y="1392"/>
                </a:cubicBezTo>
                <a:cubicBezTo>
                  <a:pt x="73591" y="2489"/>
                  <a:pt x="72261" y="3461"/>
                  <a:pt x="70905" y="4621"/>
                </a:cubicBezTo>
                <a:cubicBezTo>
                  <a:pt x="68409" y="6752"/>
                  <a:pt x="66549" y="9596"/>
                  <a:pt x="63348" y="9596"/>
                </a:cubicBezTo>
                <a:cubicBezTo>
                  <a:pt x="63266" y="9596"/>
                  <a:pt x="63183" y="9594"/>
                  <a:pt x="63100" y="9590"/>
                </a:cubicBezTo>
                <a:cubicBezTo>
                  <a:pt x="61628" y="9528"/>
                  <a:pt x="60932" y="9162"/>
                  <a:pt x="59888" y="7904"/>
                </a:cubicBezTo>
                <a:cubicBezTo>
                  <a:pt x="58898" y="6718"/>
                  <a:pt x="57970" y="5870"/>
                  <a:pt x="56792" y="4960"/>
                </a:cubicBezTo>
                <a:cubicBezTo>
                  <a:pt x="55127" y="3686"/>
                  <a:pt x="53618" y="3063"/>
                  <a:pt x="51926" y="3063"/>
                </a:cubicBezTo>
                <a:cubicBezTo>
                  <a:pt x="51034" y="3063"/>
                  <a:pt x="50092" y="3236"/>
                  <a:pt x="49049" y="3577"/>
                </a:cubicBezTo>
                <a:cubicBezTo>
                  <a:pt x="45614" y="4702"/>
                  <a:pt x="42144" y="7681"/>
                  <a:pt x="39102" y="9894"/>
                </a:cubicBezTo>
                <a:cubicBezTo>
                  <a:pt x="36461" y="11812"/>
                  <a:pt x="33856" y="13533"/>
                  <a:pt x="31028" y="14889"/>
                </a:cubicBezTo>
                <a:cubicBezTo>
                  <a:pt x="29676" y="15539"/>
                  <a:pt x="28223" y="15947"/>
                  <a:pt x="26761" y="15947"/>
                </a:cubicBezTo>
                <a:cubicBezTo>
                  <a:pt x="26235" y="15947"/>
                  <a:pt x="25709" y="15895"/>
                  <a:pt x="25185" y="15781"/>
                </a:cubicBezTo>
                <a:cubicBezTo>
                  <a:pt x="23445" y="15416"/>
                  <a:pt x="21742" y="14345"/>
                  <a:pt x="20403" y="13016"/>
                </a:cubicBezTo>
                <a:cubicBezTo>
                  <a:pt x="16598" y="9226"/>
                  <a:pt x="12517" y="4906"/>
                  <a:pt x="7394" y="4906"/>
                </a:cubicBezTo>
                <a:cubicBezTo>
                  <a:pt x="6608" y="4906"/>
                  <a:pt x="5798" y="5007"/>
                  <a:pt x="4961" y="5228"/>
                </a:cubicBezTo>
                <a:cubicBezTo>
                  <a:pt x="3337" y="5656"/>
                  <a:pt x="1455" y="6843"/>
                  <a:pt x="1" y="8395"/>
                </a:cubicBezTo>
                <a:lnTo>
                  <a:pt x="1" y="21241"/>
                </a:lnTo>
                <a:lnTo>
                  <a:pt x="77355" y="21241"/>
                </a:lnTo>
                <a:lnTo>
                  <a:pt x="77355" y="0"/>
                </a:ln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198662"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305" name="Google Shape;305;p32"/>
          <p:cNvPicPr preferRelativeResize="0"/>
          <p:nvPr/>
        </p:nvPicPr>
        <p:blipFill rotWithShape="1">
          <a:blip r:embed="rId3">
            <a:alphaModFix amt="30000"/>
          </a:blip>
          <a:srcRect b="21259"/>
          <a:stretch/>
        </p:blipFill>
        <p:spPr>
          <a:xfrm rot="10800000" flipH="1">
            <a:off x="0" y="-877849"/>
            <a:ext cx="18288000" cy="6403650"/>
          </a:xfrm>
          <a:prstGeom prst="rect">
            <a:avLst/>
          </a:prstGeom>
          <a:noFill/>
          <a:ln>
            <a:noFill/>
          </a:ln>
        </p:spPr>
      </p:pic>
      <p:pic>
        <p:nvPicPr>
          <p:cNvPr id="306" name="Google Shape;306;p32"/>
          <p:cNvPicPr preferRelativeResize="0"/>
          <p:nvPr/>
        </p:nvPicPr>
        <p:blipFill>
          <a:blip r:embed="rId4">
            <a:alphaModFix amt="38000"/>
          </a:blip>
          <a:stretch>
            <a:fillRect/>
          </a:stretch>
        </p:blipFill>
        <p:spPr>
          <a:xfrm rot="7433275">
            <a:off x="11505705" y="2982752"/>
            <a:ext cx="14605198" cy="7502292"/>
          </a:xfrm>
          <a:prstGeom prst="rect">
            <a:avLst/>
          </a:prstGeom>
          <a:noFill/>
          <a:ln>
            <a:noFill/>
          </a:ln>
        </p:spPr>
      </p:pic>
      <p:pic>
        <p:nvPicPr>
          <p:cNvPr id="307" name="Google Shape;307;p32"/>
          <p:cNvPicPr preferRelativeResize="0"/>
          <p:nvPr/>
        </p:nvPicPr>
        <p:blipFill>
          <a:blip r:embed="rId4">
            <a:alphaModFix amt="38000"/>
          </a:blip>
          <a:stretch>
            <a:fillRect/>
          </a:stretch>
        </p:blipFill>
        <p:spPr>
          <a:xfrm rot="4760686">
            <a:off x="-5978746" y="8956152"/>
            <a:ext cx="14605196" cy="7502292"/>
          </a:xfrm>
          <a:prstGeom prst="rect">
            <a:avLst/>
          </a:prstGeom>
          <a:noFill/>
          <a:ln>
            <a:noFill/>
          </a:ln>
        </p:spPr>
      </p:pic>
    </p:spTree>
    <p:extLst>
      <p:ext uri="{BB962C8B-B14F-4D97-AF65-F5344CB8AC3E}">
        <p14:creationId xmlns:p14="http://schemas.microsoft.com/office/powerpoint/2010/main" val="2257570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72560-24C0-E0D8-B959-2BA38639B0A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xmlns="" id="{C8A2CB2C-17D9-3FA3-DD8C-7F3550EEB42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xmlns="" id="{AF7993CF-B652-084D-118C-8C95D372D3D9}"/>
              </a:ext>
            </a:extLst>
          </p:cNvPr>
          <p:cNvSpPr>
            <a:spLocks noGrp="1"/>
          </p:cNvSpPr>
          <p:nvPr>
            <p:ph type="dt" sz="half" idx="11"/>
          </p:nvPr>
        </p:nvSpPr>
        <p:spPr/>
        <p:txBody>
          <a:bodyPr/>
          <a:lstStyle/>
          <a:p>
            <a:fld id="{1D8BD707-D9CF-40AE-B4C6-C98DA3205C09}" type="datetimeFigureOut">
              <a:rPr lang="en-US" smtClean="0"/>
              <a:t>8/20/2025</a:t>
            </a:fld>
            <a:endParaRPr lang="en-US"/>
          </a:p>
        </p:txBody>
      </p:sp>
      <p:sp>
        <p:nvSpPr>
          <p:cNvPr id="5" name="Slide Number Placeholder 4">
            <a:extLst>
              <a:ext uri="{FF2B5EF4-FFF2-40B4-BE49-F238E27FC236}">
                <a16:creationId xmlns:a16="http://schemas.microsoft.com/office/drawing/2014/main" xmlns="" id="{BEFFCA35-7B77-879E-54CF-7866E88B2DFB}"/>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17280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gradFill>
          <a:gsLst>
            <a:gs pos="0">
              <a:schemeClr val="dk1"/>
            </a:gs>
            <a:gs pos="28000">
              <a:schemeClr val="dk1"/>
            </a:gs>
            <a:gs pos="70000">
              <a:schemeClr val="lt1"/>
            </a:gs>
            <a:gs pos="100000">
              <a:schemeClr val="dk2"/>
            </a:gs>
          </a:gsLst>
          <a:lin ang="8100019" scaled="0"/>
        </a:gradFill>
        <a:effectLst/>
      </p:bgPr>
    </p:bg>
    <p:spTree>
      <p:nvGrpSpPr>
        <p:cNvPr id="1" name="Shape 41"/>
        <p:cNvGrpSpPr/>
        <p:nvPr/>
      </p:nvGrpSpPr>
      <p:grpSpPr>
        <a:xfrm>
          <a:off x="0" y="0"/>
          <a:ext cx="0" cy="0"/>
          <a:chOff x="0" y="0"/>
          <a:chExt cx="0" cy="0"/>
        </a:xfrm>
      </p:grpSpPr>
      <p:pic>
        <p:nvPicPr>
          <p:cNvPr id="42" name="Google Shape;42;p6"/>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43" name="Google Shape;43;p6"/>
          <p:cNvSpPr/>
          <p:nvPr/>
        </p:nvSpPr>
        <p:spPr>
          <a:xfrm rot="10800000" flipH="1">
            <a:off x="-13122549" y="-10484636"/>
            <a:ext cx="31464534" cy="17699040"/>
          </a:xfrm>
          <a:custGeom>
            <a:avLst/>
            <a:gdLst/>
            <a:ahLst/>
            <a:cxnLst/>
            <a:rect l="l" t="t" r="r" b="b"/>
            <a:pathLst>
              <a:path w="77355" h="34842" extrusionOk="0">
                <a:moveTo>
                  <a:pt x="2402" y="1"/>
                </a:moveTo>
                <a:cubicBezTo>
                  <a:pt x="1606" y="1"/>
                  <a:pt x="803" y="24"/>
                  <a:pt x="1" y="32"/>
                </a:cubicBezTo>
                <a:lnTo>
                  <a:pt x="1" y="34842"/>
                </a:lnTo>
                <a:lnTo>
                  <a:pt x="77355" y="34842"/>
                </a:lnTo>
                <a:lnTo>
                  <a:pt x="77355" y="2120"/>
                </a:lnTo>
                <a:cubicBezTo>
                  <a:pt x="76968" y="2084"/>
                  <a:pt x="76559" y="2062"/>
                  <a:pt x="76157" y="2062"/>
                </a:cubicBezTo>
                <a:cubicBezTo>
                  <a:pt x="75343" y="2062"/>
                  <a:pt x="74556" y="2151"/>
                  <a:pt x="74036" y="2396"/>
                </a:cubicBezTo>
                <a:cubicBezTo>
                  <a:pt x="73082" y="2842"/>
                  <a:pt x="72091" y="4038"/>
                  <a:pt x="71387" y="4841"/>
                </a:cubicBezTo>
                <a:cubicBezTo>
                  <a:pt x="69656" y="6830"/>
                  <a:pt x="68247" y="9212"/>
                  <a:pt x="65936" y="10639"/>
                </a:cubicBezTo>
                <a:cubicBezTo>
                  <a:pt x="64481" y="11537"/>
                  <a:pt x="62517" y="12021"/>
                  <a:pt x="60573" y="12021"/>
                </a:cubicBezTo>
                <a:cubicBezTo>
                  <a:pt x="59061" y="12021"/>
                  <a:pt x="57560" y="11729"/>
                  <a:pt x="56319" y="11112"/>
                </a:cubicBezTo>
                <a:cubicBezTo>
                  <a:pt x="53670" y="9792"/>
                  <a:pt x="50886" y="7954"/>
                  <a:pt x="47889" y="7570"/>
                </a:cubicBezTo>
                <a:cubicBezTo>
                  <a:pt x="47238" y="7485"/>
                  <a:pt x="46603" y="7443"/>
                  <a:pt x="45980" y="7443"/>
                </a:cubicBezTo>
                <a:cubicBezTo>
                  <a:pt x="43938" y="7443"/>
                  <a:pt x="42026" y="7895"/>
                  <a:pt x="40118" y="8757"/>
                </a:cubicBezTo>
                <a:cubicBezTo>
                  <a:pt x="36149" y="10541"/>
                  <a:pt x="32464" y="12896"/>
                  <a:pt x="28646" y="14993"/>
                </a:cubicBezTo>
                <a:cubicBezTo>
                  <a:pt x="26474" y="16174"/>
                  <a:pt x="23560" y="18381"/>
                  <a:pt x="20968" y="18381"/>
                </a:cubicBezTo>
                <a:cubicBezTo>
                  <a:pt x="19685" y="18381"/>
                  <a:pt x="18481" y="17840"/>
                  <a:pt x="17486" y="16366"/>
                </a:cubicBezTo>
                <a:cubicBezTo>
                  <a:pt x="15737" y="13788"/>
                  <a:pt x="15479" y="10461"/>
                  <a:pt x="14024" y="7713"/>
                </a:cubicBezTo>
                <a:cubicBezTo>
                  <a:pt x="12615" y="5055"/>
                  <a:pt x="10768" y="2468"/>
                  <a:pt x="8092" y="1067"/>
                </a:cubicBezTo>
                <a:cubicBezTo>
                  <a:pt x="6339" y="149"/>
                  <a:pt x="4394" y="1"/>
                  <a:pt x="2402" y="1"/>
                </a:cubicBez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44" name="Google Shape;44;p6"/>
          <p:cNvPicPr preferRelativeResize="0"/>
          <p:nvPr/>
        </p:nvPicPr>
        <p:blipFill>
          <a:blip r:embed="rId3">
            <a:alphaModFix amt="38000"/>
          </a:blip>
          <a:stretch>
            <a:fillRect/>
          </a:stretch>
        </p:blipFill>
        <p:spPr>
          <a:xfrm rot="-1391368">
            <a:off x="-4032998" y="-3736345"/>
            <a:ext cx="14605200" cy="7502294"/>
          </a:xfrm>
          <a:prstGeom prst="rect">
            <a:avLst/>
          </a:prstGeom>
          <a:noFill/>
          <a:ln>
            <a:noFill/>
          </a:ln>
        </p:spPr>
      </p:pic>
      <p:pic>
        <p:nvPicPr>
          <p:cNvPr id="45" name="Google Shape;45;p6"/>
          <p:cNvPicPr preferRelativeResize="0"/>
          <p:nvPr/>
        </p:nvPicPr>
        <p:blipFill>
          <a:blip r:embed="rId3">
            <a:alphaModFix amt="38000"/>
          </a:blip>
          <a:stretch>
            <a:fillRect/>
          </a:stretch>
        </p:blipFill>
        <p:spPr>
          <a:xfrm rot="6771885">
            <a:off x="7717800" y="4511161"/>
            <a:ext cx="18288012" cy="9394038"/>
          </a:xfrm>
          <a:prstGeom prst="rect">
            <a:avLst/>
          </a:prstGeom>
          <a:noFill/>
          <a:ln>
            <a:noFill/>
          </a:ln>
        </p:spPr>
      </p:pic>
      <p:sp>
        <p:nvSpPr>
          <p:cNvPr id="46" name="Google Shape;46;p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07112135"/>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dk1"/>
            </a:gs>
            <a:gs pos="28000">
              <a:schemeClr val="dk1"/>
            </a:gs>
            <a:gs pos="70000">
              <a:schemeClr val="lt1"/>
            </a:gs>
            <a:gs pos="100000">
              <a:schemeClr val="dk2"/>
            </a:gs>
          </a:gsLst>
          <a:lin ang="8099331" scaled="0"/>
        </a:gradFill>
        <a:effectLst/>
      </p:bgPr>
    </p:bg>
    <p:spTree>
      <p:nvGrpSpPr>
        <p:cNvPr id="1" name="Shape 31"/>
        <p:cNvGrpSpPr/>
        <p:nvPr/>
      </p:nvGrpSpPr>
      <p:grpSpPr>
        <a:xfrm>
          <a:off x="0" y="0"/>
          <a:ext cx="0" cy="0"/>
          <a:chOff x="0" y="0"/>
          <a:chExt cx="0" cy="0"/>
        </a:xfrm>
      </p:grpSpPr>
      <p:pic>
        <p:nvPicPr>
          <p:cNvPr id="32" name="Google Shape;32;p5"/>
          <p:cNvPicPr preferRelativeResize="0"/>
          <p:nvPr/>
        </p:nvPicPr>
        <p:blipFill rotWithShape="1">
          <a:blip r:embed="rId2">
            <a:alphaModFix amt="5000"/>
          </a:blip>
          <a:srcRect l="4162" t="14659" r="7459" b="10276"/>
          <a:stretch/>
        </p:blipFill>
        <p:spPr>
          <a:xfrm>
            <a:off x="-53998" y="-68099"/>
            <a:ext cx="18395996" cy="10423202"/>
          </a:xfrm>
          <a:prstGeom prst="rect">
            <a:avLst/>
          </a:prstGeom>
          <a:noFill/>
          <a:ln>
            <a:noFill/>
          </a:ln>
        </p:spPr>
      </p:pic>
      <p:sp>
        <p:nvSpPr>
          <p:cNvPr id="33" name="Google Shape;33;p5"/>
          <p:cNvSpPr/>
          <p:nvPr/>
        </p:nvSpPr>
        <p:spPr>
          <a:xfrm>
            <a:off x="-25499" y="5326201"/>
            <a:ext cx="18313646" cy="5028938"/>
          </a:xfrm>
          <a:custGeom>
            <a:avLst/>
            <a:gdLst/>
            <a:ahLst/>
            <a:cxnLst/>
            <a:rect l="l" t="t" r="r" b="b"/>
            <a:pathLst>
              <a:path w="77356" h="21242" extrusionOk="0">
                <a:moveTo>
                  <a:pt x="77355" y="0"/>
                </a:moveTo>
                <a:cubicBezTo>
                  <a:pt x="76517" y="250"/>
                  <a:pt x="75767" y="750"/>
                  <a:pt x="74965" y="1392"/>
                </a:cubicBezTo>
                <a:cubicBezTo>
                  <a:pt x="73591" y="2489"/>
                  <a:pt x="72261" y="3461"/>
                  <a:pt x="70905" y="4621"/>
                </a:cubicBezTo>
                <a:cubicBezTo>
                  <a:pt x="68409" y="6752"/>
                  <a:pt x="66549" y="9596"/>
                  <a:pt x="63348" y="9596"/>
                </a:cubicBezTo>
                <a:cubicBezTo>
                  <a:pt x="63266" y="9596"/>
                  <a:pt x="63183" y="9594"/>
                  <a:pt x="63100" y="9590"/>
                </a:cubicBezTo>
                <a:cubicBezTo>
                  <a:pt x="61628" y="9528"/>
                  <a:pt x="60932" y="9162"/>
                  <a:pt x="59888" y="7904"/>
                </a:cubicBezTo>
                <a:cubicBezTo>
                  <a:pt x="58898" y="6718"/>
                  <a:pt x="57970" y="5870"/>
                  <a:pt x="56792" y="4960"/>
                </a:cubicBezTo>
                <a:cubicBezTo>
                  <a:pt x="55127" y="3686"/>
                  <a:pt x="53618" y="3063"/>
                  <a:pt x="51926" y="3063"/>
                </a:cubicBezTo>
                <a:cubicBezTo>
                  <a:pt x="51034" y="3063"/>
                  <a:pt x="50092" y="3236"/>
                  <a:pt x="49049" y="3577"/>
                </a:cubicBezTo>
                <a:cubicBezTo>
                  <a:pt x="45614" y="4702"/>
                  <a:pt x="42144" y="7681"/>
                  <a:pt x="39102" y="9894"/>
                </a:cubicBezTo>
                <a:cubicBezTo>
                  <a:pt x="36461" y="11812"/>
                  <a:pt x="33856" y="13533"/>
                  <a:pt x="31028" y="14889"/>
                </a:cubicBezTo>
                <a:cubicBezTo>
                  <a:pt x="29676" y="15539"/>
                  <a:pt x="28223" y="15947"/>
                  <a:pt x="26761" y="15947"/>
                </a:cubicBezTo>
                <a:cubicBezTo>
                  <a:pt x="26235" y="15947"/>
                  <a:pt x="25709" y="15895"/>
                  <a:pt x="25185" y="15781"/>
                </a:cubicBezTo>
                <a:cubicBezTo>
                  <a:pt x="23445" y="15416"/>
                  <a:pt x="21742" y="14345"/>
                  <a:pt x="20403" y="13016"/>
                </a:cubicBezTo>
                <a:cubicBezTo>
                  <a:pt x="16598" y="9226"/>
                  <a:pt x="12517" y="4906"/>
                  <a:pt x="7394" y="4906"/>
                </a:cubicBezTo>
                <a:cubicBezTo>
                  <a:pt x="6608" y="4906"/>
                  <a:pt x="5798" y="5007"/>
                  <a:pt x="4961" y="5228"/>
                </a:cubicBezTo>
                <a:cubicBezTo>
                  <a:pt x="3337" y="5656"/>
                  <a:pt x="1455" y="6843"/>
                  <a:pt x="1" y="8395"/>
                </a:cubicBezTo>
                <a:lnTo>
                  <a:pt x="1" y="21241"/>
                </a:lnTo>
                <a:lnTo>
                  <a:pt x="77355" y="21241"/>
                </a:lnTo>
                <a:lnTo>
                  <a:pt x="77355" y="0"/>
                </a:lnTo>
                <a:close/>
              </a:path>
            </a:pathLst>
          </a:custGeom>
          <a:gradFill>
            <a:gsLst>
              <a:gs pos="0">
                <a:srgbClr val="54CDCE">
                  <a:alpha val="54509"/>
                </a:srgbClr>
              </a:gs>
              <a:gs pos="49000">
                <a:srgbClr val="54CDCE">
                  <a:alpha val="26666"/>
                </a:srgbClr>
              </a:gs>
              <a:gs pos="100000">
                <a:srgbClr val="FFFFFF">
                  <a:alpha val="0"/>
                </a:srgbClr>
              </a:gs>
            </a:gsLst>
            <a:lin ang="0"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 name="Google Shape;34;p5"/>
          <p:cNvSpPr/>
          <p:nvPr/>
        </p:nvSpPr>
        <p:spPr>
          <a:xfrm rot="10800000" flipH="1">
            <a:off x="1" y="25"/>
            <a:ext cx="18308382" cy="5143522"/>
          </a:xfrm>
          <a:custGeom>
            <a:avLst/>
            <a:gdLst/>
            <a:ahLst/>
            <a:cxnLst/>
            <a:rect l="l" t="t" r="r" b="b"/>
            <a:pathLst>
              <a:path w="77355" h="32589" extrusionOk="0">
                <a:moveTo>
                  <a:pt x="64398" y="1"/>
                </a:moveTo>
                <a:cubicBezTo>
                  <a:pt x="62837" y="1"/>
                  <a:pt x="61324" y="650"/>
                  <a:pt x="59834" y="1553"/>
                </a:cubicBezTo>
                <a:cubicBezTo>
                  <a:pt x="57764" y="2810"/>
                  <a:pt x="55917" y="4247"/>
                  <a:pt x="53910" y="5612"/>
                </a:cubicBezTo>
                <a:cubicBezTo>
                  <a:pt x="52010" y="6905"/>
                  <a:pt x="50377" y="8770"/>
                  <a:pt x="48138" y="9546"/>
                </a:cubicBezTo>
                <a:cubicBezTo>
                  <a:pt x="47087" y="9909"/>
                  <a:pt x="46017" y="10064"/>
                  <a:pt x="44945" y="10064"/>
                </a:cubicBezTo>
                <a:cubicBezTo>
                  <a:pt x="41776" y="10064"/>
                  <a:pt x="38589" y="8711"/>
                  <a:pt x="35809" y="7378"/>
                </a:cubicBezTo>
                <a:cubicBezTo>
                  <a:pt x="32832" y="5945"/>
                  <a:pt x="30185" y="4807"/>
                  <a:pt x="26934" y="4807"/>
                </a:cubicBezTo>
                <a:cubicBezTo>
                  <a:pt x="26562" y="4807"/>
                  <a:pt x="26181" y="4822"/>
                  <a:pt x="25791" y="4853"/>
                </a:cubicBezTo>
                <a:cubicBezTo>
                  <a:pt x="23017" y="5076"/>
                  <a:pt x="20599" y="7316"/>
                  <a:pt x="17735" y="7735"/>
                </a:cubicBezTo>
                <a:cubicBezTo>
                  <a:pt x="17470" y="7773"/>
                  <a:pt x="17205" y="7792"/>
                  <a:pt x="16941" y="7792"/>
                </a:cubicBezTo>
                <a:cubicBezTo>
                  <a:pt x="14340" y="7792"/>
                  <a:pt x="11789" y="6034"/>
                  <a:pt x="9635" y="4746"/>
                </a:cubicBezTo>
                <a:cubicBezTo>
                  <a:pt x="7924" y="3718"/>
                  <a:pt x="5738" y="2836"/>
                  <a:pt x="3628" y="2836"/>
                </a:cubicBezTo>
                <a:cubicBezTo>
                  <a:pt x="2350" y="2836"/>
                  <a:pt x="1100" y="3159"/>
                  <a:pt x="0" y="3970"/>
                </a:cubicBezTo>
                <a:lnTo>
                  <a:pt x="0" y="32589"/>
                </a:lnTo>
                <a:lnTo>
                  <a:pt x="77355" y="32589"/>
                </a:lnTo>
                <a:lnTo>
                  <a:pt x="77355" y="5299"/>
                </a:lnTo>
                <a:lnTo>
                  <a:pt x="75892" y="5299"/>
                </a:lnTo>
                <a:cubicBezTo>
                  <a:pt x="75804" y="5307"/>
                  <a:pt x="75715" y="5310"/>
                  <a:pt x="75626" y="5310"/>
                </a:cubicBezTo>
                <a:cubicBezTo>
                  <a:pt x="75056" y="5310"/>
                  <a:pt x="74454" y="5170"/>
                  <a:pt x="73991" y="4969"/>
                </a:cubicBezTo>
                <a:cubicBezTo>
                  <a:pt x="71422" y="3872"/>
                  <a:pt x="69317" y="1722"/>
                  <a:pt x="66792" y="544"/>
                </a:cubicBezTo>
                <a:cubicBezTo>
                  <a:pt x="65980" y="165"/>
                  <a:pt x="65183" y="1"/>
                  <a:pt x="64398" y="1"/>
                </a:cubicBezTo>
                <a:close/>
              </a:path>
            </a:pathLst>
          </a:custGeom>
          <a:gradFill>
            <a:gsLst>
              <a:gs pos="0">
                <a:schemeClr val="dk1"/>
              </a:gs>
              <a:gs pos="37000">
                <a:srgbClr val="2067A6">
                  <a:alpha val="65098"/>
                </a:srgbClr>
              </a:gs>
              <a:gs pos="68000">
                <a:srgbClr val="2067A6">
                  <a:alpha val="24705"/>
                </a:srgbClr>
              </a:gs>
              <a:gs pos="100000">
                <a:srgbClr val="2067A6">
                  <a:alpha val="0"/>
                </a:srgbClr>
              </a:gs>
            </a:gsLst>
            <a:lin ang="16200038" scaled="0"/>
          </a:gra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pic>
        <p:nvPicPr>
          <p:cNvPr id="35" name="Google Shape;35;p5"/>
          <p:cNvPicPr preferRelativeResize="0"/>
          <p:nvPr/>
        </p:nvPicPr>
        <p:blipFill rotWithShape="1">
          <a:blip r:embed="rId3">
            <a:alphaModFix amt="30000"/>
          </a:blip>
          <a:srcRect b="-26486"/>
          <a:stretch/>
        </p:blipFill>
        <p:spPr>
          <a:xfrm>
            <a:off x="0" y="2279000"/>
            <a:ext cx="18288000" cy="10287000"/>
          </a:xfrm>
          <a:prstGeom prst="rect">
            <a:avLst/>
          </a:prstGeom>
          <a:noFill/>
          <a:ln>
            <a:noFill/>
          </a:ln>
        </p:spPr>
      </p:pic>
      <p:sp>
        <p:nvSpPr>
          <p:cNvPr id="36" name="Google Shape;36;p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 name="Google Shape;37;p5"/>
          <p:cNvSpPr txBox="1">
            <a:spLocks noGrp="1"/>
          </p:cNvSpPr>
          <p:nvPr>
            <p:ph type="title" idx="2"/>
          </p:nvPr>
        </p:nvSpPr>
        <p:spPr>
          <a:xfrm>
            <a:off x="3418026" y="5512256"/>
            <a:ext cx="5175000" cy="82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5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title" idx="3"/>
          </p:nvPr>
        </p:nvSpPr>
        <p:spPr>
          <a:xfrm>
            <a:off x="9695000" y="5512100"/>
            <a:ext cx="5175000" cy="82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5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5"/>
          <p:cNvSpPr txBox="1">
            <a:spLocks noGrp="1"/>
          </p:cNvSpPr>
          <p:nvPr>
            <p:ph type="subTitle" idx="1"/>
          </p:nvPr>
        </p:nvSpPr>
        <p:spPr>
          <a:xfrm>
            <a:off x="9694986" y="6184104"/>
            <a:ext cx="5175000" cy="18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40" name="Google Shape;40;p5"/>
          <p:cNvSpPr txBox="1">
            <a:spLocks noGrp="1"/>
          </p:cNvSpPr>
          <p:nvPr>
            <p:ph type="subTitle" idx="4"/>
          </p:nvPr>
        </p:nvSpPr>
        <p:spPr>
          <a:xfrm>
            <a:off x="3418026" y="6184104"/>
            <a:ext cx="5175000" cy="186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58564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theme" Target="../theme/theme4.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8000" y="0"/>
                </a:moveTo>
                <a:lnTo>
                  <a:pt x="0" y="0"/>
                </a:lnTo>
                <a:lnTo>
                  <a:pt x="0" y="10286999"/>
                </a:lnTo>
                <a:lnTo>
                  <a:pt x="18288000" y="10286999"/>
                </a:lnTo>
                <a:lnTo>
                  <a:pt x="18288000" y="0"/>
                </a:lnTo>
                <a:close/>
              </a:path>
            </a:pathLst>
          </a:custGeom>
          <a:solidFill>
            <a:srgbClr val="2C5569"/>
          </a:solidFill>
        </p:spPr>
        <p:txBody>
          <a:bodyPr wrap="square" lIns="0" tIns="0" rIns="0" bIns="0" rtlCol="0"/>
          <a:lstStyle/>
          <a:p>
            <a:endParaRPr/>
          </a:p>
        </p:txBody>
      </p:sp>
      <p:sp>
        <p:nvSpPr>
          <p:cNvPr id="2" name="Holder 2"/>
          <p:cNvSpPr>
            <a:spLocks noGrp="1"/>
          </p:cNvSpPr>
          <p:nvPr>
            <p:ph type="title"/>
          </p:nvPr>
        </p:nvSpPr>
        <p:spPr>
          <a:xfrm>
            <a:off x="3721100" y="627889"/>
            <a:ext cx="9236075" cy="558800"/>
          </a:xfrm>
          <a:prstGeom prst="rect">
            <a:avLst/>
          </a:prstGeom>
        </p:spPr>
        <p:txBody>
          <a:bodyPr wrap="square" lIns="0" tIns="0" rIns="0" bIns="0">
            <a:spAutoFit/>
          </a:bodyPr>
          <a:lstStyle>
            <a:lvl1pPr>
              <a:defRPr sz="3500" b="1" i="0">
                <a:solidFill>
                  <a:schemeClr val="bg1"/>
                </a:solidFill>
                <a:latin typeface="Arial"/>
                <a:cs typeface="Arial"/>
              </a:defRPr>
            </a:lvl1pPr>
          </a:lstStyle>
          <a:p>
            <a:endParaRPr/>
          </a:p>
        </p:txBody>
      </p:sp>
      <p:sp>
        <p:nvSpPr>
          <p:cNvPr id="3" name="Holder 3"/>
          <p:cNvSpPr>
            <a:spLocks noGrp="1"/>
          </p:cNvSpPr>
          <p:nvPr>
            <p:ph type="body" idx="1"/>
          </p:nvPr>
        </p:nvSpPr>
        <p:spPr>
          <a:xfrm>
            <a:off x="9796995" y="3755259"/>
            <a:ext cx="7935594" cy="550608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6" r:id="rId1"/>
    <p:sldLayoutId id="2147483661" r:id="rId2"/>
    <p:sldLayoutId id="2147483662" r:id="rId3"/>
    <p:sldLayoutId id="2147483663" r:id="rId4"/>
    <p:sldLayoutId id="2147483664" r:id="rId5"/>
    <p:sldLayoutId id="2147483665" r:id="rId6"/>
    <p:sldLayoutId id="2147483679" r:id="rId7"/>
    <p:sldLayoutId id="2147483692" r:id="rId8"/>
    <p:sldLayoutId id="2147483693" r:id="rId9"/>
    <p:sldLayoutId id="2147483727" r:id="rId10"/>
    <p:sldLayoutId id="2147483728" r:id="rId11"/>
    <p:sldLayoutId id="2147483729" r:id="rId12"/>
    <p:sldLayoutId id="2147483730" r:id="rId13"/>
    <p:sldLayoutId id="2147483731" r:id="rId1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BE328AE-3BB7-D8C5-FFC1-D2B209FECF38}"/>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44F12FD-7DAC-719B-CFEB-5FC35F3F7938}"/>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83061-B92E-CED5-1B7D-DF955D1D9B25}"/>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A88B576D-462E-4277-BBA7-66661D608F26}" type="datetimeFigureOut">
              <a:rPr lang="en-US" smtClean="0"/>
              <a:t>8/20/2025</a:t>
            </a:fld>
            <a:endParaRPr lang="en-US"/>
          </a:p>
        </p:txBody>
      </p:sp>
      <p:sp>
        <p:nvSpPr>
          <p:cNvPr id="5" name="Footer Placeholder 4">
            <a:extLst>
              <a:ext uri="{FF2B5EF4-FFF2-40B4-BE49-F238E27FC236}">
                <a16:creationId xmlns:a16="http://schemas.microsoft.com/office/drawing/2014/main" xmlns="" id="{BC28A4A6-F052-6994-19C9-270A47B971B7}"/>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A2D514E-92E9-B498-5D98-002148F0FC46}"/>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5CB513CD-F163-4DAC-989A-CCF5B3131F1C}" type="slidenum">
              <a:rPr lang="en-US" smtClean="0"/>
              <a:t>‹#›</a:t>
            </a:fld>
            <a:endParaRPr lang="en-US"/>
          </a:p>
        </p:txBody>
      </p:sp>
    </p:spTree>
    <p:extLst>
      <p:ext uri="{BB962C8B-B14F-4D97-AF65-F5344CB8AC3E}">
        <p14:creationId xmlns:p14="http://schemas.microsoft.com/office/powerpoint/2010/main" val="420645535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440193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28000">
              <a:schemeClr val="dk1"/>
            </a:gs>
            <a:gs pos="70000">
              <a:schemeClr val="lt1"/>
            </a:gs>
            <a:gs pos="100000">
              <a:schemeClr val="dk2"/>
            </a:gs>
          </a:gsLst>
          <a:lin ang="18900044"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200" y="890050"/>
            <a:ext cx="15435600" cy="1145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500"/>
              <a:buFont typeface="Epilogue"/>
              <a:buNone/>
              <a:defRPr sz="3500">
                <a:solidFill>
                  <a:schemeClr val="lt2"/>
                </a:solidFill>
                <a:latin typeface="Epilogue"/>
                <a:ea typeface="Epilogue"/>
                <a:cs typeface="Epilogue"/>
                <a:sym typeface="Epilogue"/>
              </a:defRPr>
            </a:lvl1pPr>
            <a:lvl2pPr lvl="1"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2pPr>
            <a:lvl3pPr lvl="2"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3pPr>
            <a:lvl4pPr lvl="3"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4pPr>
            <a:lvl5pPr lvl="4"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5pPr>
            <a:lvl6pPr lvl="5"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6pPr>
            <a:lvl7pPr lvl="6"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7pPr>
            <a:lvl8pPr lvl="7"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8pPr>
            <a:lvl9pPr lvl="8" rtl="0">
              <a:spcBef>
                <a:spcPts val="0"/>
              </a:spcBef>
              <a:spcAft>
                <a:spcPts val="0"/>
              </a:spcAft>
              <a:buClr>
                <a:schemeClr val="lt2"/>
              </a:buClr>
              <a:buSzPts val="3500"/>
              <a:buFont typeface="Bebas Neue"/>
              <a:buNone/>
              <a:defRPr sz="3500">
                <a:solidFill>
                  <a:schemeClr val="lt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26200" y="2304950"/>
            <a:ext cx="154356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Hind Siliguri"/>
              <a:buChar char="●"/>
              <a:defRPr>
                <a:solidFill>
                  <a:schemeClr val="lt2"/>
                </a:solidFill>
                <a:latin typeface="Hind Siliguri"/>
                <a:ea typeface="Hind Siliguri"/>
                <a:cs typeface="Hind Siliguri"/>
                <a:sym typeface="Hind Siliguri"/>
              </a:defRPr>
            </a:lvl1pPr>
            <a:lvl2pPr marL="914400" lvl="1" indent="-317500">
              <a:lnSpc>
                <a:spcPct val="115000"/>
              </a:lnSpc>
              <a:spcBef>
                <a:spcPts val="1600"/>
              </a:spcBef>
              <a:spcAft>
                <a:spcPts val="0"/>
              </a:spcAft>
              <a:buClr>
                <a:schemeClr val="lt2"/>
              </a:buClr>
              <a:buSzPts val="1400"/>
              <a:buFont typeface="Hind Siliguri"/>
              <a:buChar char="○"/>
              <a:defRPr>
                <a:solidFill>
                  <a:schemeClr val="lt2"/>
                </a:solidFill>
                <a:latin typeface="Hind Siliguri"/>
                <a:ea typeface="Hind Siliguri"/>
                <a:cs typeface="Hind Siliguri"/>
                <a:sym typeface="Hind Siliguri"/>
              </a:defRPr>
            </a:lvl2pPr>
            <a:lvl3pPr marL="1371600" lvl="2" indent="-317500">
              <a:lnSpc>
                <a:spcPct val="115000"/>
              </a:lnSpc>
              <a:spcBef>
                <a:spcPts val="1600"/>
              </a:spcBef>
              <a:spcAft>
                <a:spcPts val="0"/>
              </a:spcAft>
              <a:buClr>
                <a:schemeClr val="lt2"/>
              </a:buClr>
              <a:buSzPts val="1400"/>
              <a:buFont typeface="Hind Siliguri"/>
              <a:buChar char="■"/>
              <a:defRPr>
                <a:solidFill>
                  <a:schemeClr val="lt2"/>
                </a:solidFill>
                <a:latin typeface="Hind Siliguri"/>
                <a:ea typeface="Hind Siliguri"/>
                <a:cs typeface="Hind Siliguri"/>
                <a:sym typeface="Hind Siliguri"/>
              </a:defRPr>
            </a:lvl3pPr>
            <a:lvl4pPr marL="1828800" lvl="3" indent="-317500">
              <a:lnSpc>
                <a:spcPct val="115000"/>
              </a:lnSpc>
              <a:spcBef>
                <a:spcPts val="1600"/>
              </a:spcBef>
              <a:spcAft>
                <a:spcPts val="0"/>
              </a:spcAft>
              <a:buClr>
                <a:schemeClr val="lt2"/>
              </a:buClr>
              <a:buSzPts val="1400"/>
              <a:buFont typeface="Hind Siliguri"/>
              <a:buChar char="●"/>
              <a:defRPr>
                <a:solidFill>
                  <a:schemeClr val="lt2"/>
                </a:solidFill>
                <a:latin typeface="Hind Siliguri"/>
                <a:ea typeface="Hind Siliguri"/>
                <a:cs typeface="Hind Siliguri"/>
                <a:sym typeface="Hind Siliguri"/>
              </a:defRPr>
            </a:lvl4pPr>
            <a:lvl5pPr marL="2286000" lvl="4" indent="-317500">
              <a:lnSpc>
                <a:spcPct val="115000"/>
              </a:lnSpc>
              <a:spcBef>
                <a:spcPts val="1600"/>
              </a:spcBef>
              <a:spcAft>
                <a:spcPts val="0"/>
              </a:spcAft>
              <a:buClr>
                <a:schemeClr val="lt2"/>
              </a:buClr>
              <a:buSzPts val="1400"/>
              <a:buFont typeface="Hind Siliguri"/>
              <a:buChar char="○"/>
              <a:defRPr>
                <a:solidFill>
                  <a:schemeClr val="lt2"/>
                </a:solidFill>
                <a:latin typeface="Hind Siliguri"/>
                <a:ea typeface="Hind Siliguri"/>
                <a:cs typeface="Hind Siliguri"/>
                <a:sym typeface="Hind Siliguri"/>
              </a:defRPr>
            </a:lvl5pPr>
            <a:lvl6pPr marL="2743200" lvl="5" indent="-317500">
              <a:lnSpc>
                <a:spcPct val="115000"/>
              </a:lnSpc>
              <a:spcBef>
                <a:spcPts val="1600"/>
              </a:spcBef>
              <a:spcAft>
                <a:spcPts val="0"/>
              </a:spcAft>
              <a:buClr>
                <a:schemeClr val="lt2"/>
              </a:buClr>
              <a:buSzPts val="1400"/>
              <a:buFont typeface="Hind Siliguri"/>
              <a:buChar char="■"/>
              <a:defRPr>
                <a:solidFill>
                  <a:schemeClr val="lt2"/>
                </a:solidFill>
                <a:latin typeface="Hind Siliguri"/>
                <a:ea typeface="Hind Siliguri"/>
                <a:cs typeface="Hind Siliguri"/>
                <a:sym typeface="Hind Siliguri"/>
              </a:defRPr>
            </a:lvl6pPr>
            <a:lvl7pPr marL="3200400" lvl="6" indent="-317500">
              <a:lnSpc>
                <a:spcPct val="115000"/>
              </a:lnSpc>
              <a:spcBef>
                <a:spcPts val="1600"/>
              </a:spcBef>
              <a:spcAft>
                <a:spcPts val="0"/>
              </a:spcAft>
              <a:buClr>
                <a:schemeClr val="lt2"/>
              </a:buClr>
              <a:buSzPts val="1400"/>
              <a:buFont typeface="Hind Siliguri"/>
              <a:buChar char="●"/>
              <a:defRPr>
                <a:solidFill>
                  <a:schemeClr val="lt2"/>
                </a:solidFill>
                <a:latin typeface="Hind Siliguri"/>
                <a:ea typeface="Hind Siliguri"/>
                <a:cs typeface="Hind Siliguri"/>
                <a:sym typeface="Hind Siliguri"/>
              </a:defRPr>
            </a:lvl7pPr>
            <a:lvl8pPr marL="3657600" lvl="7" indent="-317500">
              <a:lnSpc>
                <a:spcPct val="115000"/>
              </a:lnSpc>
              <a:spcBef>
                <a:spcPts val="1600"/>
              </a:spcBef>
              <a:spcAft>
                <a:spcPts val="0"/>
              </a:spcAft>
              <a:buClr>
                <a:schemeClr val="lt2"/>
              </a:buClr>
              <a:buSzPts val="1400"/>
              <a:buFont typeface="Hind Siliguri"/>
              <a:buChar char="○"/>
              <a:defRPr>
                <a:solidFill>
                  <a:schemeClr val="lt2"/>
                </a:solidFill>
                <a:latin typeface="Hind Siliguri"/>
                <a:ea typeface="Hind Siliguri"/>
                <a:cs typeface="Hind Siliguri"/>
                <a:sym typeface="Hind Siliguri"/>
              </a:defRPr>
            </a:lvl8pPr>
            <a:lvl9pPr marL="4114800" lvl="8" indent="-317500">
              <a:lnSpc>
                <a:spcPct val="115000"/>
              </a:lnSpc>
              <a:spcBef>
                <a:spcPts val="1600"/>
              </a:spcBef>
              <a:spcAft>
                <a:spcPts val="1600"/>
              </a:spcAft>
              <a:buClr>
                <a:schemeClr val="lt2"/>
              </a:buClr>
              <a:buSzPts val="1400"/>
              <a:buFont typeface="Hind Siliguri"/>
              <a:buChar char="■"/>
              <a:defRPr>
                <a:solidFill>
                  <a:schemeClr val="lt2"/>
                </a:solidFill>
                <a:latin typeface="Hind Siliguri"/>
                <a:ea typeface="Hind Siliguri"/>
                <a:cs typeface="Hind Siliguri"/>
                <a:sym typeface="Hind Siliguri"/>
              </a:defRPr>
            </a:lvl9pPr>
          </a:lstStyle>
          <a:p>
            <a:endParaRPr dirty="0"/>
          </a:p>
        </p:txBody>
      </p:sp>
    </p:spTree>
    <p:extLst>
      <p:ext uri="{BB962C8B-B14F-4D97-AF65-F5344CB8AC3E}">
        <p14:creationId xmlns:p14="http://schemas.microsoft.com/office/powerpoint/2010/main" val="623021951"/>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hyperlink" Target="http://www.ueh.edu.vn/"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21.png"/><Relationship Id="rId18" Type="http://schemas.openxmlformats.org/officeDocument/2006/relationships/image" Target="../media/image37.svg"/><Relationship Id="rId3" Type="http://schemas.openxmlformats.org/officeDocument/2006/relationships/image" Target="../media/image30.svg"/><Relationship Id="rId7" Type="http://schemas.openxmlformats.org/officeDocument/2006/relationships/image" Target="../media/image97.svg"/><Relationship Id="rId12" Type="http://schemas.openxmlformats.org/officeDocument/2006/relationships/image" Target="../media/image101.svg"/><Relationship Id="rId17" Type="http://schemas.openxmlformats.org/officeDocument/2006/relationships/image" Target="../media/image23.png"/><Relationship Id="rId2" Type="http://schemas.openxmlformats.org/officeDocument/2006/relationships/image" Target="../media/image64.png"/><Relationship Id="rId16" Type="http://schemas.openxmlformats.org/officeDocument/2006/relationships/image" Target="../media/image103.svg"/><Relationship Id="rId20" Type="http://schemas.openxmlformats.org/officeDocument/2006/relationships/image" Target="../media/image66.jpg"/><Relationship Id="rId1" Type="http://schemas.openxmlformats.org/officeDocument/2006/relationships/slideLayout" Target="../slideLayouts/slideLayout32.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95.svg"/><Relationship Id="rId15" Type="http://schemas.openxmlformats.org/officeDocument/2006/relationships/image" Target="../media/image63.png"/><Relationship Id="rId10" Type="http://schemas.openxmlformats.org/officeDocument/2006/relationships/slide" Target="slide2.xml"/><Relationship Id="rId19" Type="http://schemas.openxmlformats.org/officeDocument/2006/relationships/image" Target="../media/image65.jpg"/><Relationship Id="rId4" Type="http://schemas.openxmlformats.org/officeDocument/2006/relationships/image" Target="../media/image59.png"/><Relationship Id="rId9" Type="http://schemas.openxmlformats.org/officeDocument/2006/relationships/image" Target="../media/image99.svg"/><Relationship Id="rId1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6.jpg"/><Relationship Id="rId4" Type="http://schemas.openxmlformats.org/officeDocument/2006/relationships/image" Target="../media/image65.jp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5.pn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2.jpg"/><Relationship Id="rId18" Type="http://schemas.openxmlformats.org/officeDocument/2006/relationships/image" Target="../media/image87.jpg"/><Relationship Id="rId3" Type="http://schemas.openxmlformats.org/officeDocument/2006/relationships/image" Target="../media/image15.png"/><Relationship Id="rId7" Type="http://schemas.openxmlformats.org/officeDocument/2006/relationships/image" Target="../media/image75.png"/><Relationship Id="rId12" Type="http://schemas.openxmlformats.org/officeDocument/2006/relationships/image" Target="../media/image81.jpg"/><Relationship Id="rId17" Type="http://schemas.openxmlformats.org/officeDocument/2006/relationships/image" Target="../media/image86.jpg"/><Relationship Id="rId2" Type="http://schemas.openxmlformats.org/officeDocument/2006/relationships/notesSlide" Target="../notesSlides/notesSlide10.xml"/><Relationship Id="rId16" Type="http://schemas.openxmlformats.org/officeDocument/2006/relationships/image" Target="../media/image85.jpg"/><Relationship Id="rId1" Type="http://schemas.openxmlformats.org/officeDocument/2006/relationships/slideLayout" Target="../slideLayouts/slideLayout13.xml"/><Relationship Id="rId6" Type="http://schemas.openxmlformats.org/officeDocument/2006/relationships/image" Target="../media/image74.png"/><Relationship Id="rId11" Type="http://schemas.openxmlformats.org/officeDocument/2006/relationships/image" Target="../media/image80.png"/><Relationship Id="rId5" Type="http://schemas.openxmlformats.org/officeDocument/2006/relationships/image" Target="../media/image78.png"/><Relationship Id="rId15" Type="http://schemas.openxmlformats.org/officeDocument/2006/relationships/image" Target="../media/image84.jpg"/><Relationship Id="rId10" Type="http://schemas.openxmlformats.org/officeDocument/2006/relationships/image" Target="../media/image79.jpg"/><Relationship Id="rId19" Type="http://schemas.openxmlformats.org/officeDocument/2006/relationships/image" Target="../media/image88.jpg"/><Relationship Id="rId4" Type="http://schemas.openxmlformats.org/officeDocument/2006/relationships/image" Target="../media/image77.png"/><Relationship Id="rId9" Type="http://schemas.openxmlformats.org/officeDocument/2006/relationships/image" Target="../media/image76.png"/><Relationship Id="rId14" Type="http://schemas.openxmlformats.org/officeDocument/2006/relationships/image" Target="../media/image83.jpg"/></Relationships>
</file>

<file path=ppt/slides/_rels/slide18.xml.rels><?xml version="1.0" encoding="UTF-8" standalone="yes"?>
<Relationships xmlns="http://schemas.openxmlformats.org/package/2006/relationships"><Relationship Id="rId8" Type="http://schemas.openxmlformats.org/officeDocument/2006/relationships/image" Target="../media/image86.jpg"/><Relationship Id="rId13" Type="http://schemas.openxmlformats.org/officeDocument/2006/relationships/image" Target="../media/image90.jpg"/><Relationship Id="rId3" Type="http://schemas.openxmlformats.org/officeDocument/2006/relationships/image" Target="../media/image81.jpg"/><Relationship Id="rId7" Type="http://schemas.openxmlformats.org/officeDocument/2006/relationships/image" Target="../media/image85.jpg"/><Relationship Id="rId12" Type="http://schemas.openxmlformats.org/officeDocument/2006/relationships/image" Target="../media/image89.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84.jpg"/><Relationship Id="rId11" Type="http://schemas.openxmlformats.org/officeDocument/2006/relationships/image" Target="../media/image15.png"/><Relationship Id="rId5" Type="http://schemas.openxmlformats.org/officeDocument/2006/relationships/image" Target="../media/image83.jpg"/><Relationship Id="rId10" Type="http://schemas.openxmlformats.org/officeDocument/2006/relationships/image" Target="../media/image88.jpg"/><Relationship Id="rId4" Type="http://schemas.openxmlformats.org/officeDocument/2006/relationships/image" Target="../media/image82.jpg"/><Relationship Id="rId9" Type="http://schemas.openxmlformats.org/officeDocument/2006/relationships/image" Target="../media/image87.jpg"/><Relationship Id="rId14" Type="http://schemas.openxmlformats.org/officeDocument/2006/relationships/image" Target="../media/image91.jpg"/></Relationships>
</file>

<file path=ppt/slides/_rels/slide1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90.jpg"/><Relationship Id="rId4" Type="http://schemas.openxmlformats.org/officeDocument/2006/relationships/image" Target="../media/image91.jp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3.svg"/><Relationship Id="rId18" Type="http://schemas.openxmlformats.org/officeDocument/2006/relationships/image" Target="../media/image24.pn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21.png"/><Relationship Id="rId17" Type="http://schemas.openxmlformats.org/officeDocument/2006/relationships/image" Target="../media/image37.svg"/><Relationship Id="rId2" Type="http://schemas.openxmlformats.org/officeDocument/2006/relationships/image" Target="../media/image16.png"/><Relationship Id="rId16"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43.svg"/><Relationship Id="rId15" Type="http://schemas.openxmlformats.org/officeDocument/2006/relationships/image" Target="../media/image35.svg"/><Relationship Id="rId10" Type="http://schemas.openxmlformats.org/officeDocument/2006/relationships/image" Target="../media/image15.png"/><Relationship Id="rId19" Type="http://schemas.openxmlformats.org/officeDocument/2006/relationships/image" Target="../media/image39.svg"/><Relationship Id="rId4" Type="http://schemas.openxmlformats.org/officeDocument/2006/relationships/image" Target="../media/image17.png"/><Relationship Id="rId9" Type="http://schemas.openxmlformats.org/officeDocument/2006/relationships/image" Target="../media/image47.sv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97.jpg"/><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02.png"/><Relationship Id="rId18" Type="http://schemas.openxmlformats.org/officeDocument/2006/relationships/image" Target="../media/image147.svg"/><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141.svg"/><Relationship Id="rId17" Type="http://schemas.openxmlformats.org/officeDocument/2006/relationships/image" Target="../media/image104.png"/><Relationship Id="rId2" Type="http://schemas.openxmlformats.org/officeDocument/2006/relationships/image" Target="../media/image99.png"/><Relationship Id="rId16" Type="http://schemas.openxmlformats.org/officeDocument/2006/relationships/image" Target="../media/image145.svg"/><Relationship Id="rId20" Type="http://schemas.openxmlformats.org/officeDocument/2006/relationships/image" Target="../media/image149.sv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101.png"/><Relationship Id="rId5" Type="http://schemas.openxmlformats.org/officeDocument/2006/relationships/image" Target="../media/image32.png"/><Relationship Id="rId15" Type="http://schemas.openxmlformats.org/officeDocument/2006/relationships/image" Target="../media/image103.png"/><Relationship Id="rId10" Type="http://schemas.openxmlformats.org/officeDocument/2006/relationships/image" Target="../media/image100.png"/><Relationship Id="rId19" Type="http://schemas.openxmlformats.org/officeDocument/2006/relationships/image" Target="../media/image105.png"/><Relationship Id="rId4" Type="http://schemas.openxmlformats.org/officeDocument/2006/relationships/image" Target="../media/image31.png"/><Relationship Id="rId9" Type="http://schemas.openxmlformats.org/officeDocument/2006/relationships/image" Target="../media/image15.png"/><Relationship Id="rId14" Type="http://schemas.openxmlformats.org/officeDocument/2006/relationships/image" Target="../media/image143.svg"/></Relationships>
</file>

<file path=ppt/slides/_rels/slide2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47.svg"/><Relationship Id="rId18" Type="http://schemas.openxmlformats.org/officeDocument/2006/relationships/image" Target="../media/image153.svg"/><Relationship Id="rId3" Type="http://schemas.openxmlformats.org/officeDocument/2006/relationships/image" Target="../media/image30.svg"/><Relationship Id="rId7" Type="http://schemas.openxmlformats.org/officeDocument/2006/relationships/image" Target="../media/image145.svg"/><Relationship Id="rId12" Type="http://schemas.openxmlformats.org/officeDocument/2006/relationships/image" Target="../media/image104.png"/><Relationship Id="rId17" Type="http://schemas.openxmlformats.org/officeDocument/2006/relationships/image" Target="../media/image107.png"/><Relationship Id="rId2" Type="http://schemas.openxmlformats.org/officeDocument/2006/relationships/image" Target="../media/image64.png"/><Relationship Id="rId16" Type="http://schemas.openxmlformats.org/officeDocument/2006/relationships/slide" Target="slide2.xml"/><Relationship Id="rId1" Type="http://schemas.openxmlformats.org/officeDocument/2006/relationships/slideLayout" Target="../slideLayouts/slideLayout32.xml"/><Relationship Id="rId6" Type="http://schemas.openxmlformats.org/officeDocument/2006/relationships/image" Target="../media/image103.png"/><Relationship Id="rId11" Type="http://schemas.openxmlformats.org/officeDocument/2006/relationships/image" Target="../media/image151.svg"/><Relationship Id="rId5" Type="http://schemas.openxmlformats.org/officeDocument/2006/relationships/image" Target="../media/image141.svg"/><Relationship Id="rId15" Type="http://schemas.openxmlformats.org/officeDocument/2006/relationships/image" Target="../media/image149.svg"/><Relationship Id="rId10" Type="http://schemas.openxmlformats.org/officeDocument/2006/relationships/image" Target="../media/image106.png"/><Relationship Id="rId19" Type="http://schemas.openxmlformats.org/officeDocument/2006/relationships/image" Target="../media/image108.png"/><Relationship Id="rId4" Type="http://schemas.openxmlformats.org/officeDocument/2006/relationships/image" Target="../media/image101.png"/><Relationship Id="rId9" Type="http://schemas.openxmlformats.org/officeDocument/2006/relationships/image" Target="../media/image143.svg"/><Relationship Id="rId14" Type="http://schemas.openxmlformats.org/officeDocument/2006/relationships/image" Target="../media/image105.png"/></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30.svg"/><Relationship Id="rId7" Type="http://schemas.openxmlformats.org/officeDocument/2006/relationships/slide" Target="slide2.xml"/><Relationship Id="rId2" Type="http://schemas.openxmlformats.org/officeDocument/2006/relationships/image" Target="../media/image64.png"/><Relationship Id="rId1" Type="http://schemas.openxmlformats.org/officeDocument/2006/relationships/slideLayout" Target="../slideLayouts/slideLayout32.xml"/><Relationship Id="rId6" Type="http://schemas.openxmlformats.org/officeDocument/2006/relationships/image" Target="../media/image153.svg"/><Relationship Id="rId5" Type="http://schemas.openxmlformats.org/officeDocument/2006/relationships/image" Target="../media/image107.png"/><Relationship Id="rId4"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10.png"/><Relationship Id="rId5" Type="http://schemas.openxmlformats.org/officeDocument/2006/relationships/image" Target="../media/image30.sv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11.jp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7.svg"/><Relationship Id="rId18" Type="http://schemas.openxmlformats.org/officeDocument/2006/relationships/image" Target="../media/image31.png"/><Relationship Id="rId3" Type="http://schemas.openxmlformats.org/officeDocument/2006/relationships/image" Target="../media/image26.png"/><Relationship Id="rId21" Type="http://schemas.openxmlformats.org/officeDocument/2006/relationships/image" Target="../media/image34.png"/><Relationship Id="rId7" Type="http://schemas.openxmlformats.org/officeDocument/2006/relationships/image" Target="../media/image25.png"/><Relationship Id="rId12" Type="http://schemas.openxmlformats.org/officeDocument/2006/relationships/image" Target="../media/image23.pn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28.png"/><Relationship Id="rId11" Type="http://schemas.openxmlformats.org/officeDocument/2006/relationships/image" Target="../media/image35.svg"/><Relationship Id="rId5" Type="http://schemas.openxmlformats.org/officeDocument/2006/relationships/image" Target="../media/image15.png"/><Relationship Id="rId15" Type="http://schemas.openxmlformats.org/officeDocument/2006/relationships/image" Target="../media/image39.svg"/><Relationship Id="rId10" Type="http://schemas.openxmlformats.org/officeDocument/2006/relationships/image" Target="../media/image22.png"/><Relationship Id="rId19"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3.svg"/><Relationship Id="rId14" Type="http://schemas.openxmlformats.org/officeDocument/2006/relationships/image" Target="../media/image24.png"/><Relationship Id="rId22"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113.jp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30.svg"/></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30.svg"/><Relationship Id="rId7" Type="http://schemas.openxmlformats.org/officeDocument/2006/relationships/image" Target="../media/image118.jpe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117.jpeg"/><Relationship Id="rId5" Type="http://schemas.openxmlformats.org/officeDocument/2006/relationships/slide" Target="slide33.xml"/><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18.jpe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67.svg"/><Relationship Id="rId5" Type="http://schemas.openxmlformats.org/officeDocument/2006/relationships/image" Target="../media/image120.png"/><Relationship Id="rId4" Type="http://schemas.openxmlformats.org/officeDocument/2006/relationships/image" Target="../media/image119.jpe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4.png"/><Relationship Id="rId7" Type="http://schemas.openxmlformats.org/officeDocument/2006/relationships/diagramQuickStyle" Target="../diagrams/quickStyle1.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0.svg"/><Relationship Id="rId9" Type="http://schemas.microsoft.com/office/2007/relationships/diagramDrawing" Target="../diagrams/drawing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122.jpg"/></Relationships>
</file>

<file path=ppt/slides/_rels/slide3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5.png"/><Relationship Id="rId4" Type="http://schemas.openxmlformats.org/officeDocument/2006/relationships/image" Target="../media/image30.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jpe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9.jpeg"/><Relationship Id="rId11" Type="http://schemas.openxmlformats.org/officeDocument/2006/relationships/image" Target="../media/image44.jp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18" Type="http://schemas.openxmlformats.org/officeDocument/2006/relationships/image" Target="../media/image81.svg"/><Relationship Id="rId26" Type="http://schemas.openxmlformats.org/officeDocument/2006/relationships/image" Target="../media/image89.svg"/><Relationship Id="rId3" Type="http://schemas.openxmlformats.org/officeDocument/2006/relationships/image" Target="../media/image15.png"/><Relationship Id="rId21" Type="http://schemas.openxmlformats.org/officeDocument/2006/relationships/image" Target="../media/image54.png"/><Relationship Id="rId7" Type="http://schemas.openxmlformats.org/officeDocument/2006/relationships/image" Target="../media/image71.svg"/><Relationship Id="rId12" Type="http://schemas.openxmlformats.org/officeDocument/2006/relationships/image" Target="../media/image49.png"/><Relationship Id="rId17" Type="http://schemas.openxmlformats.org/officeDocument/2006/relationships/image" Target="../media/image52.png"/><Relationship Id="rId25" Type="http://schemas.openxmlformats.org/officeDocument/2006/relationships/image" Target="../media/image56.png"/><Relationship Id="rId2" Type="http://schemas.openxmlformats.org/officeDocument/2006/relationships/notesSlide" Target="../notesSlides/notesSlide5.xml"/><Relationship Id="rId16" Type="http://schemas.openxmlformats.org/officeDocument/2006/relationships/image" Target="../media/image79.svg"/><Relationship Id="rId20" Type="http://schemas.openxmlformats.org/officeDocument/2006/relationships/image" Target="../media/image83.svg"/><Relationship Id="rId29" Type="http://schemas.openxmlformats.org/officeDocument/2006/relationships/image" Target="../media/image58.png"/><Relationship Id="rId1" Type="http://schemas.openxmlformats.org/officeDocument/2006/relationships/slideLayout" Target="../slideLayouts/slideLayout10.xml"/><Relationship Id="rId6" Type="http://schemas.openxmlformats.org/officeDocument/2006/relationships/image" Target="../media/image46.png"/><Relationship Id="rId11" Type="http://schemas.openxmlformats.org/officeDocument/2006/relationships/image" Target="../media/image75.svg"/><Relationship Id="rId24" Type="http://schemas.openxmlformats.org/officeDocument/2006/relationships/image" Target="../media/image87.svg"/><Relationship Id="rId5" Type="http://schemas.openxmlformats.org/officeDocument/2006/relationships/image" Target="../media/image69.svg"/><Relationship Id="rId15" Type="http://schemas.openxmlformats.org/officeDocument/2006/relationships/image" Target="../media/image51.png"/><Relationship Id="rId23" Type="http://schemas.openxmlformats.org/officeDocument/2006/relationships/image" Target="../media/image55.png"/><Relationship Id="rId28" Type="http://schemas.openxmlformats.org/officeDocument/2006/relationships/image" Target="../media/image91.svg"/><Relationship Id="rId10" Type="http://schemas.openxmlformats.org/officeDocument/2006/relationships/image" Target="../media/image48.png"/><Relationship Id="rId19"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73.svg"/><Relationship Id="rId14" Type="http://schemas.openxmlformats.org/officeDocument/2006/relationships/image" Target="../media/image77.svg"/><Relationship Id="rId22" Type="http://schemas.openxmlformats.org/officeDocument/2006/relationships/image" Target="../media/image85.svg"/><Relationship Id="rId27" Type="http://schemas.openxmlformats.org/officeDocument/2006/relationships/image" Target="../media/image57.png"/><Relationship Id="rId30" Type="http://schemas.openxmlformats.org/officeDocument/2006/relationships/image" Target="../media/image93.svg"/></Relationships>
</file>

<file path=ppt/slides/_rels/slide9.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33.svg"/><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21.png"/><Relationship Id="rId17" Type="http://schemas.openxmlformats.org/officeDocument/2006/relationships/image" Target="../media/image37.svg"/><Relationship Id="rId2" Type="http://schemas.openxmlformats.org/officeDocument/2006/relationships/image" Target="../media/image15.png"/><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97.svg"/><Relationship Id="rId11" Type="http://schemas.openxmlformats.org/officeDocument/2006/relationships/image" Target="../media/image101.svg"/><Relationship Id="rId5" Type="http://schemas.openxmlformats.org/officeDocument/2006/relationships/image" Target="../media/image60.png"/><Relationship Id="rId15" Type="http://schemas.openxmlformats.org/officeDocument/2006/relationships/image" Target="../media/image103.svg"/><Relationship Id="rId10" Type="http://schemas.openxmlformats.org/officeDocument/2006/relationships/image" Target="../media/image62.png"/><Relationship Id="rId4" Type="http://schemas.openxmlformats.org/officeDocument/2006/relationships/image" Target="../media/image95.svg"/><Relationship Id="rId9" Type="http://schemas.openxmlformats.org/officeDocument/2006/relationships/slide" Target="slide2.xml"/><Relationship Id="rId1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72274" y="3095753"/>
            <a:ext cx="10074910" cy="7167880"/>
            <a:chOff x="8213704" y="3119437"/>
            <a:chExt cx="10074910" cy="7167880"/>
          </a:xfrm>
        </p:grpSpPr>
        <p:sp>
          <p:nvSpPr>
            <p:cNvPr id="3" name="object 3"/>
            <p:cNvSpPr/>
            <p:nvPr/>
          </p:nvSpPr>
          <p:spPr>
            <a:xfrm>
              <a:off x="8504895" y="3119437"/>
              <a:ext cx="9783104" cy="7167562"/>
            </a:xfrm>
            <a:prstGeom prst="rect">
              <a:avLst/>
            </a:prstGeom>
            <a:blipFill>
              <a:blip r:embed="rId2"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object 4"/>
            <p:cNvSpPr/>
            <p:nvPr/>
          </p:nvSpPr>
          <p:spPr>
            <a:xfrm>
              <a:off x="8213704" y="3176587"/>
              <a:ext cx="10074296" cy="7110412"/>
            </a:xfrm>
            <a:prstGeom prst="rect">
              <a:avLst/>
            </a:prstGeom>
            <a:blipFill>
              <a:blip r:embed="rId3"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grpSp>
      <p:grpSp>
        <p:nvGrpSpPr>
          <p:cNvPr id="5" name="object 5"/>
          <p:cNvGrpSpPr/>
          <p:nvPr/>
        </p:nvGrpSpPr>
        <p:grpSpPr>
          <a:xfrm>
            <a:off x="131066" y="798937"/>
            <a:ext cx="8141334" cy="6845934"/>
            <a:chOff x="0" y="0"/>
            <a:chExt cx="8141334" cy="6845934"/>
          </a:xfrm>
        </p:grpSpPr>
        <p:sp>
          <p:nvSpPr>
            <p:cNvPr id="6" name="object 6"/>
            <p:cNvSpPr/>
            <p:nvPr/>
          </p:nvSpPr>
          <p:spPr>
            <a:xfrm>
              <a:off x="0" y="0"/>
              <a:ext cx="8141208" cy="6845808"/>
            </a:xfrm>
            <a:prstGeom prst="rect">
              <a:avLst/>
            </a:prstGeom>
            <a:blipFill>
              <a:blip r:embed="rId4"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7"/>
            <p:cNvSpPr/>
            <p:nvPr/>
          </p:nvSpPr>
          <p:spPr>
            <a:xfrm>
              <a:off x="718483" y="514413"/>
              <a:ext cx="2223192" cy="1321993"/>
            </a:xfrm>
            <a:prstGeom prst="rect">
              <a:avLst/>
            </a:prstGeom>
            <a:blipFill>
              <a:blip r:embed="rId5"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8" name="object 8"/>
          <p:cNvSpPr txBox="1">
            <a:spLocks noGrp="1"/>
          </p:cNvSpPr>
          <p:nvPr>
            <p:ph type="title"/>
          </p:nvPr>
        </p:nvSpPr>
        <p:spPr>
          <a:xfrm>
            <a:off x="1806994" y="3254246"/>
            <a:ext cx="14422755" cy="2256790"/>
          </a:xfrm>
          <a:prstGeom prst="rect">
            <a:avLst/>
          </a:prstGeom>
        </p:spPr>
        <p:txBody>
          <a:bodyPr vert="horz" wrap="square" lIns="0" tIns="6985" rIns="0" bIns="0" rtlCol="0">
            <a:spAutoFit/>
          </a:bodyPr>
          <a:lstStyle/>
          <a:p>
            <a:pPr marL="12700" marR="5080" indent="283845">
              <a:lnSpc>
                <a:spcPct val="100499"/>
              </a:lnSpc>
              <a:spcBef>
                <a:spcPts val="55"/>
              </a:spcBef>
            </a:pPr>
            <a:r>
              <a:rPr sz="7300" spc="15" dirty="0">
                <a:latin typeface="Arial" panose="020B0604020202020204" pitchFamily="34" charset="0"/>
                <a:cs typeface="Arial" panose="020B0604020202020204" pitchFamily="34" charset="0"/>
              </a:rPr>
              <a:t>PHÁT </a:t>
            </a:r>
            <a:r>
              <a:rPr sz="7300" spc="10" dirty="0">
                <a:latin typeface="Arial" panose="020B0604020202020204" pitchFamily="34" charset="0"/>
                <a:cs typeface="Arial" panose="020B0604020202020204" pitchFamily="34" charset="0"/>
              </a:rPr>
              <a:t>TRIỂN </a:t>
            </a:r>
            <a:r>
              <a:rPr sz="7300" spc="15" dirty="0">
                <a:latin typeface="Arial" panose="020B0604020202020204" pitchFamily="34" charset="0"/>
                <a:cs typeface="Arial" panose="020B0604020202020204" pitchFamily="34" charset="0"/>
              </a:rPr>
              <a:t>SẢN PHẨM MỚI </a:t>
            </a:r>
            <a:r>
              <a:rPr sz="7300" dirty="0">
                <a:latin typeface="Arial" panose="020B0604020202020204" pitchFamily="34" charset="0"/>
                <a:cs typeface="Arial" panose="020B0604020202020204" pitchFamily="34" charset="0"/>
              </a:rPr>
              <a:t>&amp;  </a:t>
            </a:r>
            <a:r>
              <a:rPr sz="7300" spc="15" dirty="0">
                <a:latin typeface="Arial" panose="020B0604020202020204" pitchFamily="34" charset="0"/>
                <a:cs typeface="Arial" panose="020B0604020202020204" pitchFamily="34" charset="0"/>
              </a:rPr>
              <a:t>QUẢN </a:t>
            </a:r>
            <a:r>
              <a:rPr sz="7300" spc="5" dirty="0">
                <a:latin typeface="Arial" panose="020B0604020202020204" pitchFamily="34" charset="0"/>
                <a:cs typeface="Arial" panose="020B0604020202020204" pitchFamily="34" charset="0"/>
              </a:rPr>
              <a:t>LÝ </a:t>
            </a:r>
            <a:r>
              <a:rPr sz="7300" spc="15" dirty="0">
                <a:latin typeface="Arial" panose="020B0604020202020204" pitchFamily="34" charset="0"/>
                <a:cs typeface="Arial" panose="020B0604020202020204" pitchFamily="34" charset="0"/>
              </a:rPr>
              <a:t>VÒNG ĐỜI SẢN</a:t>
            </a:r>
            <a:r>
              <a:rPr sz="7300" dirty="0">
                <a:latin typeface="Arial" panose="020B0604020202020204" pitchFamily="34" charset="0"/>
                <a:cs typeface="Arial" panose="020B0604020202020204" pitchFamily="34" charset="0"/>
              </a:rPr>
              <a:t> </a:t>
            </a:r>
            <a:r>
              <a:rPr sz="7300" spc="15" dirty="0">
                <a:latin typeface="Arial" panose="020B0604020202020204" pitchFamily="34" charset="0"/>
                <a:cs typeface="Arial" panose="020B0604020202020204" pitchFamily="34" charset="0"/>
              </a:rPr>
              <a:t>PHẨM</a:t>
            </a:r>
            <a:endParaRPr sz="7300" dirty="0">
              <a:latin typeface="Arial" panose="020B0604020202020204" pitchFamily="34" charset="0"/>
              <a:cs typeface="Arial" panose="020B0604020202020204" pitchFamily="34" charset="0"/>
            </a:endParaRPr>
          </a:p>
        </p:txBody>
      </p:sp>
      <p:sp>
        <p:nvSpPr>
          <p:cNvPr id="9" name="object 9"/>
          <p:cNvSpPr txBox="1"/>
          <p:nvPr/>
        </p:nvSpPr>
        <p:spPr>
          <a:xfrm>
            <a:off x="3483902" y="6679693"/>
            <a:ext cx="12060898" cy="505267"/>
          </a:xfrm>
          <a:prstGeom prst="rect">
            <a:avLst/>
          </a:prstGeom>
        </p:spPr>
        <p:txBody>
          <a:bodyPr vert="horz" wrap="square" lIns="0" tIns="12700" rIns="0" bIns="0" rtlCol="0">
            <a:spAutoFit/>
          </a:bodyPr>
          <a:lstStyle/>
          <a:p>
            <a:pPr marL="12700">
              <a:lnSpc>
                <a:spcPct val="100000"/>
              </a:lnSpc>
              <a:spcBef>
                <a:spcPts val="100"/>
              </a:spcBef>
            </a:pPr>
            <a:r>
              <a:rPr lang="vi-VN" sz="3200" spc="-5" dirty="0">
                <a:solidFill>
                  <a:srgbClr val="FFFFFF"/>
                </a:solidFill>
                <a:latin typeface="Arial" panose="020B0604020202020204" pitchFamily="34" charset="0"/>
                <a:cs typeface="Arial" panose="020B0604020202020204" pitchFamily="34" charset="0"/>
              </a:rPr>
              <a:t>GIẢ</a:t>
            </a:r>
            <a:r>
              <a:rPr sz="3200" spc="-5" dirty="0">
                <a:solidFill>
                  <a:srgbClr val="FFFFFF"/>
                </a:solidFill>
                <a:latin typeface="Arial" panose="020B0604020202020204" pitchFamily="34" charset="0"/>
                <a:cs typeface="Arial" panose="020B0604020202020204" pitchFamily="34" charset="0"/>
              </a:rPr>
              <a:t>NG VIÊN </a:t>
            </a:r>
            <a:r>
              <a:rPr lang="vi-VN" sz="3200" spc="65" dirty="0">
                <a:solidFill>
                  <a:srgbClr val="FFFFFF"/>
                </a:solidFill>
                <a:latin typeface="Arial" panose="020B0604020202020204" pitchFamily="34" charset="0"/>
                <a:cs typeface="Arial" panose="020B0604020202020204" pitchFamily="34" charset="0"/>
              </a:rPr>
              <a:t>HƯỚ</a:t>
            </a:r>
            <a:r>
              <a:rPr sz="3200" spc="65" dirty="0">
                <a:solidFill>
                  <a:srgbClr val="FFFFFF"/>
                </a:solidFill>
                <a:latin typeface="Arial" panose="020B0604020202020204" pitchFamily="34" charset="0"/>
                <a:cs typeface="Arial" panose="020B0604020202020204" pitchFamily="34" charset="0"/>
              </a:rPr>
              <a:t>NG </a:t>
            </a:r>
            <a:r>
              <a:rPr lang="vi-VN" sz="3200" dirty="0">
                <a:solidFill>
                  <a:srgbClr val="FFFFFF"/>
                </a:solidFill>
                <a:latin typeface="Arial" panose="020B0604020202020204" pitchFamily="34" charset="0"/>
                <a:cs typeface="Arial" panose="020B0604020202020204" pitchFamily="34" charset="0"/>
              </a:rPr>
              <a:t>DẪ</a:t>
            </a:r>
            <a:r>
              <a:rPr sz="3200" dirty="0">
                <a:solidFill>
                  <a:srgbClr val="FFFFFF"/>
                </a:solidFill>
                <a:latin typeface="Arial" panose="020B0604020202020204" pitchFamily="34" charset="0"/>
                <a:cs typeface="Arial" panose="020B0604020202020204" pitchFamily="34" charset="0"/>
              </a:rPr>
              <a:t>N: </a:t>
            </a:r>
            <a:r>
              <a:rPr sz="3200" spc="-5" dirty="0">
                <a:solidFill>
                  <a:srgbClr val="FFFFFF"/>
                </a:solidFill>
                <a:latin typeface="Arial" panose="020B0604020202020204" pitchFamily="34" charset="0"/>
                <a:cs typeface="Arial" panose="020B0604020202020204" pitchFamily="34" charset="0"/>
              </a:rPr>
              <a:t>TH.S </a:t>
            </a:r>
            <a:r>
              <a:rPr lang="vi-VN" sz="3200" spc="-5" dirty="0">
                <a:solidFill>
                  <a:srgbClr val="FFFFFF"/>
                </a:solidFill>
                <a:latin typeface="Arial" panose="020B0604020202020204" pitchFamily="34" charset="0"/>
                <a:cs typeface="Arial" panose="020B0604020202020204" pitchFamily="34" charset="0"/>
              </a:rPr>
              <a:t>NGUYỄ</a:t>
            </a:r>
            <a:r>
              <a:rPr sz="3200" spc="-5" dirty="0">
                <a:solidFill>
                  <a:srgbClr val="FFFFFF"/>
                </a:solidFill>
                <a:latin typeface="Arial" panose="020B0604020202020204" pitchFamily="34" charset="0"/>
                <a:cs typeface="Arial" panose="020B0604020202020204" pitchFamily="34" charset="0"/>
              </a:rPr>
              <a:t>N </a:t>
            </a:r>
            <a:r>
              <a:rPr lang="vi-VN" sz="3200" spc="55" dirty="0">
                <a:solidFill>
                  <a:srgbClr val="FFFFFF"/>
                </a:solidFill>
                <a:latin typeface="Arial" panose="020B0604020202020204" pitchFamily="34" charset="0"/>
                <a:cs typeface="Arial" panose="020B0604020202020204" pitchFamily="34" charset="0"/>
              </a:rPr>
              <a:t>PHƯƠ</a:t>
            </a:r>
            <a:r>
              <a:rPr sz="3200" spc="55" dirty="0">
                <a:solidFill>
                  <a:srgbClr val="FFFFFF"/>
                </a:solidFill>
                <a:latin typeface="Arial" panose="020B0604020202020204" pitchFamily="34" charset="0"/>
                <a:cs typeface="Arial" panose="020B0604020202020204" pitchFamily="34" charset="0"/>
              </a:rPr>
              <a:t>NG</a:t>
            </a:r>
            <a:r>
              <a:rPr sz="3200" spc="-165" dirty="0">
                <a:solidFill>
                  <a:srgbClr val="FFFFFF"/>
                </a:solidFill>
                <a:latin typeface="Arial" panose="020B0604020202020204" pitchFamily="34" charset="0"/>
                <a:cs typeface="Arial" panose="020B0604020202020204" pitchFamily="34" charset="0"/>
              </a:rPr>
              <a:t> </a:t>
            </a:r>
            <a:r>
              <a:rPr sz="3200" dirty="0">
                <a:solidFill>
                  <a:srgbClr val="FFFFFF"/>
                </a:solidFill>
                <a:latin typeface="Arial" panose="020B0604020202020204" pitchFamily="34" charset="0"/>
                <a:cs typeface="Arial" panose="020B0604020202020204" pitchFamily="34" charset="0"/>
              </a:rPr>
              <a:t>NAM</a:t>
            </a:r>
            <a:endParaRPr sz="3200" dirty="0">
              <a:latin typeface="Arial" panose="020B0604020202020204" pitchFamily="34" charset="0"/>
              <a:cs typeface="Arial" panose="020B0604020202020204" pitchFamily="34" charset="0"/>
            </a:endParaRPr>
          </a:p>
        </p:txBody>
      </p:sp>
      <p:sp>
        <p:nvSpPr>
          <p:cNvPr id="10" name="object 10"/>
          <p:cNvSpPr/>
          <p:nvPr/>
        </p:nvSpPr>
        <p:spPr>
          <a:xfrm>
            <a:off x="7266431" y="8805671"/>
            <a:ext cx="542544" cy="545592"/>
          </a:xfrm>
          <a:prstGeom prst="rect">
            <a:avLst/>
          </a:prstGeom>
          <a:blipFill>
            <a:blip r:embed="rId6"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1" name="object 11"/>
          <p:cNvSpPr/>
          <p:nvPr/>
        </p:nvSpPr>
        <p:spPr>
          <a:xfrm>
            <a:off x="15432023" y="7470647"/>
            <a:ext cx="2724911" cy="2676144"/>
          </a:xfrm>
          <a:prstGeom prst="rect">
            <a:avLst/>
          </a:prstGeom>
          <a:blipFill>
            <a:blip r:embed="rId7"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2" name="object 12"/>
          <p:cNvSpPr/>
          <p:nvPr/>
        </p:nvSpPr>
        <p:spPr>
          <a:xfrm>
            <a:off x="393191" y="7848600"/>
            <a:ext cx="2185416" cy="2142744"/>
          </a:xfrm>
          <a:prstGeom prst="rect">
            <a:avLst/>
          </a:prstGeom>
          <a:blipFill>
            <a:blip r:embed="rId8"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13"/>
          <p:cNvSpPr txBox="1"/>
          <p:nvPr/>
        </p:nvSpPr>
        <p:spPr>
          <a:xfrm>
            <a:off x="8126818" y="8882888"/>
            <a:ext cx="2192020" cy="345440"/>
          </a:xfrm>
          <a:prstGeom prst="rect">
            <a:avLst/>
          </a:prstGeom>
        </p:spPr>
        <p:txBody>
          <a:bodyPr vert="horz" wrap="square" lIns="0" tIns="12700" rIns="0" bIns="0" rtlCol="0">
            <a:spAutoFit/>
          </a:bodyPr>
          <a:lstStyle/>
          <a:p>
            <a:pPr marL="12700">
              <a:lnSpc>
                <a:spcPct val="100000"/>
              </a:lnSpc>
              <a:spcBef>
                <a:spcPts val="100"/>
              </a:spcBef>
            </a:pPr>
            <a:r>
              <a:rPr sz="2100" spc="-60" dirty="0">
                <a:solidFill>
                  <a:srgbClr val="FFFFFF"/>
                </a:solidFill>
                <a:latin typeface="Arial" panose="020B0604020202020204" pitchFamily="34" charset="0"/>
                <a:cs typeface="Arial" panose="020B0604020202020204" pitchFamily="34" charset="0"/>
                <a:hlinkClick r:id="rId9"/>
              </a:rPr>
              <a:t>www.ueh.edu.vn</a:t>
            </a:r>
            <a:endParaRPr sz="2100" dirty="0">
              <a:latin typeface="Arial" panose="020B0604020202020204" pitchFamily="34" charset="0"/>
              <a:cs typeface="Arial" panose="020B0604020202020204" pitchFamily="34" charset="0"/>
            </a:endParaRPr>
          </a:p>
        </p:txBody>
      </p:sp>
      <p:sp>
        <p:nvSpPr>
          <p:cNvPr id="14" name="object 14"/>
          <p:cNvSpPr/>
          <p:nvPr/>
        </p:nvSpPr>
        <p:spPr>
          <a:xfrm>
            <a:off x="14743176" y="341375"/>
            <a:ext cx="3249167" cy="624840"/>
          </a:xfrm>
          <a:prstGeom prst="rect">
            <a:avLst/>
          </a:prstGeom>
          <a:blipFill>
            <a:blip r:embed="rId10"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5" name="object 15"/>
          <p:cNvSpPr txBox="1"/>
          <p:nvPr/>
        </p:nvSpPr>
        <p:spPr>
          <a:xfrm>
            <a:off x="15419451" y="491743"/>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C556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4743436" y="8199186"/>
            <a:ext cx="4622447" cy="4003061"/>
            <a:chOff x="0" y="0"/>
            <a:chExt cx="3619627" cy="3134614"/>
          </a:xfrm>
        </p:grpSpPr>
        <p:sp>
          <p:nvSpPr>
            <p:cNvPr id="3" name="Freeform 3"/>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FFFFFF"/>
            </a:solidFill>
          </p:spPr>
        </p:sp>
      </p:grpSp>
      <p:grpSp>
        <p:nvGrpSpPr>
          <p:cNvPr id="4" name="Group 4"/>
          <p:cNvGrpSpPr/>
          <p:nvPr/>
        </p:nvGrpSpPr>
        <p:grpSpPr>
          <a:xfrm rot="-10800000">
            <a:off x="16363686" y="4837870"/>
            <a:ext cx="3301304" cy="2858944"/>
            <a:chOff x="0" y="0"/>
            <a:chExt cx="3619627" cy="3134614"/>
          </a:xfrm>
        </p:grpSpPr>
        <p:sp>
          <p:nvSpPr>
            <p:cNvPr id="5" name="Freeform 5"/>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D9E6EC"/>
            </a:solidFill>
          </p:spPr>
        </p:sp>
      </p:grpSp>
      <p:grpSp>
        <p:nvGrpSpPr>
          <p:cNvPr id="6" name="Group 6"/>
          <p:cNvGrpSpPr/>
          <p:nvPr/>
        </p:nvGrpSpPr>
        <p:grpSpPr>
          <a:xfrm rot="-10800000">
            <a:off x="12946665" y="8977294"/>
            <a:ext cx="2009310" cy="1740072"/>
            <a:chOff x="0" y="0"/>
            <a:chExt cx="3619627" cy="3134614"/>
          </a:xfrm>
        </p:grpSpPr>
        <p:sp>
          <p:nvSpPr>
            <p:cNvPr id="7" name="Freeform 7"/>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7EA4B7"/>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743436" y="342646"/>
            <a:ext cx="3248335" cy="622598"/>
          </a:xfrm>
          <a:prstGeom prst="rect">
            <a:avLst/>
          </a:prstGeom>
        </p:spPr>
      </p:pic>
      <p:grpSp>
        <p:nvGrpSpPr>
          <p:cNvPr id="9" name="Group 9"/>
          <p:cNvGrpSpPr/>
          <p:nvPr/>
        </p:nvGrpSpPr>
        <p:grpSpPr>
          <a:xfrm>
            <a:off x="1190998" y="6164321"/>
            <a:ext cx="13552438" cy="2812973"/>
            <a:chOff x="0" y="0"/>
            <a:chExt cx="3587297" cy="744587"/>
          </a:xfrm>
        </p:grpSpPr>
        <p:sp>
          <p:nvSpPr>
            <p:cNvPr id="10" name="Freeform 10"/>
            <p:cNvSpPr/>
            <p:nvPr/>
          </p:nvSpPr>
          <p:spPr>
            <a:xfrm>
              <a:off x="0" y="0"/>
              <a:ext cx="3587297" cy="744587"/>
            </a:xfrm>
            <a:custGeom>
              <a:avLst/>
              <a:gdLst/>
              <a:ahLst/>
              <a:cxnLst/>
              <a:rect l="l" t="t" r="r" b="b"/>
              <a:pathLst>
                <a:path w="3587297" h="744587">
                  <a:moveTo>
                    <a:pt x="29134" y="0"/>
                  </a:moveTo>
                  <a:lnTo>
                    <a:pt x="3558162" y="0"/>
                  </a:lnTo>
                  <a:cubicBezTo>
                    <a:pt x="3574253" y="0"/>
                    <a:pt x="3587297" y="13044"/>
                    <a:pt x="3587297" y="29134"/>
                  </a:cubicBezTo>
                  <a:lnTo>
                    <a:pt x="3587297" y="715453"/>
                  </a:lnTo>
                  <a:cubicBezTo>
                    <a:pt x="3587297" y="723180"/>
                    <a:pt x="3584227" y="730590"/>
                    <a:pt x="3578763" y="736054"/>
                  </a:cubicBezTo>
                  <a:cubicBezTo>
                    <a:pt x="3573300" y="741517"/>
                    <a:pt x="3565889" y="744587"/>
                    <a:pt x="3558162" y="744587"/>
                  </a:cubicBezTo>
                  <a:lnTo>
                    <a:pt x="29134" y="744587"/>
                  </a:lnTo>
                  <a:cubicBezTo>
                    <a:pt x="13044" y="744587"/>
                    <a:pt x="0" y="731543"/>
                    <a:pt x="0" y="715453"/>
                  </a:cubicBezTo>
                  <a:lnTo>
                    <a:pt x="0" y="29134"/>
                  </a:lnTo>
                  <a:cubicBezTo>
                    <a:pt x="0" y="13044"/>
                    <a:pt x="13044" y="0"/>
                    <a:pt x="29134" y="0"/>
                  </a:cubicBezTo>
                  <a:close/>
                </a:path>
              </a:pathLst>
            </a:custGeom>
            <a:solidFill>
              <a:srgbClr val="E9E8E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31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xmlns="" id="{12D1209E-B6C7-FB08-C860-73B820140572}"/>
              </a:ext>
            </a:extLst>
          </p:cNvPr>
          <p:cNvGrpSpPr/>
          <p:nvPr/>
        </p:nvGrpSpPr>
        <p:grpSpPr>
          <a:xfrm>
            <a:off x="1595382" y="6418884"/>
            <a:ext cx="3795920" cy="2571711"/>
            <a:chOff x="1595382" y="6418884"/>
            <a:chExt cx="3795920" cy="2571711"/>
          </a:xfrm>
        </p:grpSpPr>
        <p:grpSp>
          <p:nvGrpSpPr>
            <p:cNvPr id="12" name="Group 12"/>
            <p:cNvGrpSpPr/>
            <p:nvPr/>
          </p:nvGrpSpPr>
          <p:grpSpPr>
            <a:xfrm>
              <a:off x="1595382" y="6418884"/>
              <a:ext cx="3795920" cy="2306358"/>
              <a:chOff x="0" y="0"/>
              <a:chExt cx="1004771" cy="610487"/>
            </a:xfrm>
          </p:grpSpPr>
          <p:sp>
            <p:nvSpPr>
              <p:cNvPr id="13" name="Freeform 13"/>
              <p:cNvSpPr/>
              <p:nvPr/>
            </p:nvSpPr>
            <p:spPr>
              <a:xfrm>
                <a:off x="0" y="0"/>
                <a:ext cx="1004771" cy="610487"/>
              </a:xfrm>
              <a:custGeom>
                <a:avLst/>
                <a:gdLst/>
                <a:ahLst/>
                <a:cxnLst/>
                <a:rect l="l" t="t" r="r" b="b"/>
                <a:pathLst>
                  <a:path w="1004771" h="610487">
                    <a:moveTo>
                      <a:pt x="104016" y="0"/>
                    </a:moveTo>
                    <a:lnTo>
                      <a:pt x="900754" y="0"/>
                    </a:lnTo>
                    <a:cubicBezTo>
                      <a:pt x="958201" y="0"/>
                      <a:pt x="1004771" y="46570"/>
                      <a:pt x="1004771" y="104016"/>
                    </a:cubicBezTo>
                    <a:lnTo>
                      <a:pt x="1004771" y="506471"/>
                    </a:lnTo>
                    <a:cubicBezTo>
                      <a:pt x="1004771" y="563917"/>
                      <a:pt x="958201" y="610487"/>
                      <a:pt x="900754" y="610487"/>
                    </a:cubicBezTo>
                    <a:lnTo>
                      <a:pt x="104016" y="610487"/>
                    </a:lnTo>
                    <a:cubicBezTo>
                      <a:pt x="46570" y="610487"/>
                      <a:pt x="0" y="563917"/>
                      <a:pt x="0" y="506471"/>
                    </a:cubicBezTo>
                    <a:lnTo>
                      <a:pt x="0" y="104016"/>
                    </a:lnTo>
                    <a:cubicBezTo>
                      <a:pt x="0" y="46570"/>
                      <a:pt x="46570" y="0"/>
                      <a:pt x="104016" y="0"/>
                    </a:cubicBezTo>
                    <a:close/>
                  </a:path>
                </a:pathLst>
              </a:custGeom>
              <a:solidFill>
                <a:srgbClr val="2C5569"/>
              </a:solidFill>
            </p:spPr>
          </p:sp>
          <p:sp>
            <p:nvSpPr>
              <p:cNvPr id="14" name="TextBox 14"/>
              <p:cNvSpPr txBox="1"/>
              <p:nvPr/>
            </p:nvSpPr>
            <p:spPr>
              <a:xfrm>
                <a:off x="0" y="-9525"/>
                <a:ext cx="812800" cy="822325"/>
              </a:xfrm>
              <a:prstGeom prst="rect">
                <a:avLst/>
              </a:prstGeom>
            </p:spPr>
            <p:txBody>
              <a:bodyPr lIns="50800" tIns="50800" rIns="50800" bIns="50800" rtlCol="0" anchor="ctr"/>
              <a:lstStyle/>
              <a:p>
                <a:pPr marL="0" marR="0" lvl="0" indent="0" algn="ctr" defTabSz="914400" rtl="0" eaLnBrk="1" fontAlgn="auto" latinLnBrk="0" hangingPunct="1">
                  <a:lnSpc>
                    <a:spcPts val="195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5" name="TextBox 15"/>
            <p:cNvSpPr txBox="1"/>
            <p:nvPr/>
          </p:nvSpPr>
          <p:spPr>
            <a:xfrm>
              <a:off x="1939164" y="6746391"/>
              <a:ext cx="3215672" cy="2244204"/>
            </a:xfrm>
            <a:prstGeom prst="rect">
              <a:avLst/>
            </a:prstGeom>
          </p:spPr>
          <p:txBody>
            <a:bodyPr lIns="0" tIns="0" rIns="0" bIns="0" rtlCol="0" anchor="t">
              <a:spAutoFit/>
            </a:bodyPr>
            <a:lstStyle/>
            <a:p>
              <a:pPr marL="0" marR="0" lvl="0" indent="0" algn="l" defTabSz="914400" rtl="0" eaLnBrk="1" fontAlgn="auto" latinLnBrk="0" hangingPunct="1">
                <a:lnSpc>
                  <a:spcPts val="2491"/>
                </a:lnSpc>
                <a:spcBef>
                  <a:spcPts val="0"/>
                </a:spcBef>
                <a:spcAft>
                  <a:spcPts val="0"/>
                </a:spcAft>
                <a:buClrTx/>
                <a:buSzTx/>
                <a:buFontTx/>
                <a:buNone/>
                <a:tabLst/>
                <a:defRPr/>
              </a:pP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Thị</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trường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thực</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sự</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cần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và</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mong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muốn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sản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phẩm</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hay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Liệu</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người</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tiêu</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dùng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mua</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hay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ts val="2491"/>
                </a:lnSpc>
                <a:spcBef>
                  <a:spcPts val="0"/>
                </a:spcBef>
                <a:spcAft>
                  <a:spcPts val="0"/>
                </a:spcAft>
                <a:buClrTx/>
                <a:buSzTx/>
                <a:buFontTx/>
                <a:buNone/>
                <a:tabLst/>
                <a:defRPr/>
              </a:pPr>
              <a:endPar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250" y="3795808"/>
            <a:ext cx="3244156" cy="1244945"/>
          </a:xfrm>
          <a:prstGeom prst="rect">
            <a:avLst/>
          </a:prstGeom>
        </p:spPr>
      </p:pic>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77823">
            <a:off x="6021239" y="3445756"/>
            <a:ext cx="4010414" cy="1945051"/>
          </a:xfrm>
          <a:prstGeom prst="rect">
            <a:avLst/>
          </a:prstGeom>
        </p:spPr>
      </p:pic>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542689" y="2894974"/>
            <a:ext cx="2420428" cy="2339747"/>
          </a:xfrm>
          <a:prstGeom prst="rect">
            <a:avLst/>
          </a:prstGeom>
        </p:spPr>
      </p:pic>
      <p:sp>
        <p:nvSpPr>
          <p:cNvPr id="34" name="TextBox 34"/>
          <p:cNvSpPr txBox="1"/>
          <p:nvPr/>
        </p:nvSpPr>
        <p:spPr>
          <a:xfrm>
            <a:off x="1028700" y="9263044"/>
            <a:ext cx="5231327" cy="290733"/>
          </a:xfrm>
          <a:prstGeom prst="rect">
            <a:avLst/>
          </a:prstGeom>
        </p:spPr>
        <p:txBody>
          <a:bodyPr lIns="0" tIns="0" rIns="0" bIns="0" rtlCol="0" anchor="t">
            <a:spAutoFit/>
          </a:bodyPr>
          <a:lstStyle/>
          <a:p>
            <a:pPr marL="0" marR="0" lvl="0" indent="0" algn="l" defTabSz="914400" rtl="0" eaLnBrk="1" fontAlgn="auto" latinLnBrk="0" hangingPunct="1">
              <a:lnSpc>
                <a:spcPts val="2350"/>
              </a:lnSpc>
              <a:spcBef>
                <a:spcPct val="0"/>
              </a:spcBef>
              <a:spcAft>
                <a:spcPts val="0"/>
              </a:spcAft>
              <a:buClrTx/>
              <a:buSzTx/>
              <a:buFontTx/>
              <a:buNone/>
              <a:tabLst/>
              <a:defRPr/>
            </a:pPr>
            <a:r>
              <a:rPr kumimoji="0" lang="en-US" sz="1678" b="0" i="0" u="sng"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hlinkClick r:id="rId10" action="ppaction://hlinksldjump"/>
              </a:rPr>
              <a:t>Quay lại Trang Chương trình</a:t>
            </a:r>
          </a:p>
        </p:txBody>
      </p:sp>
      <p:sp>
        <p:nvSpPr>
          <p:cNvPr id="35" name="TextBox 35"/>
          <p:cNvSpPr txBox="1"/>
          <p:nvPr/>
        </p:nvSpPr>
        <p:spPr>
          <a:xfrm>
            <a:off x="15432084" y="492432"/>
            <a:ext cx="2337359" cy="248017"/>
          </a:xfrm>
          <a:prstGeom prst="rect">
            <a:avLst/>
          </a:prstGeom>
        </p:spPr>
        <p:txBody>
          <a:bodyPr lIns="0" tIns="0" rIns="0" bIns="0" rtlCol="0" anchor="t">
            <a:spAutoFit/>
          </a:bodyPr>
          <a:lstStyle/>
          <a:p>
            <a:pPr marL="0" marR="0" lvl="0" indent="0" algn="l" defTabSz="914400" rtl="0" eaLnBrk="1" fontAlgn="auto" latinLnBrk="0" hangingPunct="1">
              <a:lnSpc>
                <a:spcPts val="2145"/>
              </a:lnSpc>
              <a:spcBef>
                <a:spcPts val="0"/>
              </a:spcBef>
              <a:spcAft>
                <a:spcPts val="0"/>
              </a:spcAft>
              <a:buClrTx/>
              <a:buSzTx/>
              <a:buFontTx/>
              <a:buNone/>
              <a:tabLst/>
              <a:defRPr/>
            </a:pPr>
            <a:r>
              <a:rPr kumimoji="0" lang="en-US" sz="1532"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 WORKING GROUP</a:t>
            </a:r>
          </a:p>
        </p:txBody>
      </p:sp>
      <p:sp>
        <p:nvSpPr>
          <p:cNvPr id="36" name="TextBox 36"/>
          <p:cNvSpPr txBox="1"/>
          <p:nvPr/>
        </p:nvSpPr>
        <p:spPr>
          <a:xfrm>
            <a:off x="1756453" y="398692"/>
            <a:ext cx="13641472" cy="589905"/>
          </a:xfrm>
          <a:prstGeom prst="rect">
            <a:avLst/>
          </a:prstGeom>
        </p:spPr>
        <p:txBody>
          <a:bodyPr wrap="square" lIns="0" tIns="0" rIns="0" bIns="0" rtlCol="0" anchor="t">
            <a:spAutoFit/>
          </a:bodyPr>
          <a:lstStyle/>
          <a:p>
            <a:pPr marL="0" marR="0" lvl="0" indent="0" algn="ctr" defTabSz="914400" rtl="0" eaLnBrk="1" fontAlgn="auto" latinLnBrk="0" hangingPunct="1">
              <a:lnSpc>
                <a:spcPts val="4585"/>
              </a:lnSpc>
              <a:spcBef>
                <a:spcPct val="0"/>
              </a:spcBef>
              <a:spcAft>
                <a:spcPts val="0"/>
              </a:spcAft>
              <a:buClrTx/>
              <a:buSzTx/>
              <a:buFontTx/>
              <a:buNone/>
              <a:tabLst/>
              <a:defRPr/>
            </a:pPr>
            <a:r>
              <a:rPr kumimoji="0" lang="en-US" sz="4400" b="1" i="0" u="none" strike="noStrike" kern="1200" cap="none" spc="105" normalizeH="0" baseline="0" noProof="0" dirty="0">
                <a:ln>
                  <a:noFill/>
                </a:ln>
                <a:solidFill>
                  <a:srgbClr val="FFFFFF"/>
                </a:solidFill>
                <a:effectLst/>
                <a:uLnTx/>
                <a:uFillTx/>
                <a:latin typeface="Arial" panose="020B0604020202020204" pitchFamily="34" charset="0"/>
                <a:cs typeface="Arial" panose="020B0604020202020204" pitchFamily="34" charset="0"/>
              </a:rPr>
              <a:t>QUY TRÌNH PHÁT TRIỂN SẢN PHẨM MỚI</a:t>
            </a:r>
          </a:p>
        </p:txBody>
      </p:sp>
      <p:grpSp>
        <p:nvGrpSpPr>
          <p:cNvPr id="49" name="Group 48">
            <a:extLst>
              <a:ext uri="{FF2B5EF4-FFF2-40B4-BE49-F238E27FC236}">
                <a16:creationId xmlns:a16="http://schemas.microsoft.com/office/drawing/2014/main" xmlns="" id="{90D4AAB8-1AE3-46F8-A39D-33E91E7F44E5}"/>
              </a:ext>
            </a:extLst>
          </p:cNvPr>
          <p:cNvGrpSpPr/>
          <p:nvPr/>
        </p:nvGrpSpPr>
        <p:grpSpPr>
          <a:xfrm>
            <a:off x="5655050" y="6416373"/>
            <a:ext cx="4801853" cy="2589062"/>
            <a:chOff x="5655050" y="6416373"/>
            <a:chExt cx="4801853" cy="2589062"/>
          </a:xfrm>
        </p:grpSpPr>
        <p:grpSp>
          <p:nvGrpSpPr>
            <p:cNvPr id="19" name="Group 19"/>
            <p:cNvGrpSpPr/>
            <p:nvPr/>
          </p:nvGrpSpPr>
          <p:grpSpPr>
            <a:xfrm>
              <a:off x="5655050" y="6416373"/>
              <a:ext cx="4801853" cy="2306358"/>
              <a:chOff x="0" y="0"/>
              <a:chExt cx="1271039" cy="610487"/>
            </a:xfrm>
          </p:grpSpPr>
          <p:sp>
            <p:nvSpPr>
              <p:cNvPr id="20" name="Freeform 20"/>
              <p:cNvSpPr/>
              <p:nvPr/>
            </p:nvSpPr>
            <p:spPr>
              <a:xfrm>
                <a:off x="0" y="0"/>
                <a:ext cx="1271039" cy="610487"/>
              </a:xfrm>
              <a:custGeom>
                <a:avLst/>
                <a:gdLst/>
                <a:ahLst/>
                <a:cxnLst/>
                <a:rect l="l" t="t" r="r" b="b"/>
                <a:pathLst>
                  <a:path w="1271039" h="610487">
                    <a:moveTo>
                      <a:pt x="82226" y="0"/>
                    </a:moveTo>
                    <a:lnTo>
                      <a:pt x="1188812" y="0"/>
                    </a:lnTo>
                    <a:cubicBezTo>
                      <a:pt x="1210620" y="0"/>
                      <a:pt x="1231535" y="8663"/>
                      <a:pt x="1246955" y="24083"/>
                    </a:cubicBezTo>
                    <a:cubicBezTo>
                      <a:pt x="1262375" y="39504"/>
                      <a:pt x="1271039" y="60418"/>
                      <a:pt x="1271039" y="82226"/>
                    </a:cubicBezTo>
                    <a:lnTo>
                      <a:pt x="1271039" y="528261"/>
                    </a:lnTo>
                    <a:cubicBezTo>
                      <a:pt x="1271039" y="550069"/>
                      <a:pt x="1262375" y="570983"/>
                      <a:pt x="1246955" y="586404"/>
                    </a:cubicBezTo>
                    <a:cubicBezTo>
                      <a:pt x="1231535" y="601824"/>
                      <a:pt x="1210620" y="610487"/>
                      <a:pt x="1188812" y="610487"/>
                    </a:cubicBezTo>
                    <a:lnTo>
                      <a:pt x="82226" y="610487"/>
                    </a:lnTo>
                    <a:cubicBezTo>
                      <a:pt x="60418" y="610487"/>
                      <a:pt x="39504" y="601824"/>
                      <a:pt x="24083" y="586404"/>
                    </a:cubicBezTo>
                    <a:cubicBezTo>
                      <a:pt x="8663" y="570983"/>
                      <a:pt x="0" y="550069"/>
                      <a:pt x="0" y="528261"/>
                    </a:cubicBezTo>
                    <a:lnTo>
                      <a:pt x="0" y="82226"/>
                    </a:lnTo>
                    <a:cubicBezTo>
                      <a:pt x="0" y="60418"/>
                      <a:pt x="8663" y="39504"/>
                      <a:pt x="24083" y="24083"/>
                    </a:cubicBezTo>
                    <a:cubicBezTo>
                      <a:pt x="39504" y="8663"/>
                      <a:pt x="60418" y="0"/>
                      <a:pt x="82226" y="0"/>
                    </a:cubicBezTo>
                    <a:close/>
                  </a:path>
                </a:pathLst>
              </a:custGeom>
              <a:solidFill>
                <a:srgbClr val="2C5569"/>
              </a:solidFill>
            </p:spPr>
          </p:sp>
          <p:sp>
            <p:nvSpPr>
              <p:cNvPr id="21" name="TextBox 21"/>
              <p:cNvSpPr txBox="1"/>
              <p:nvPr/>
            </p:nvSpPr>
            <p:spPr>
              <a:xfrm>
                <a:off x="0" y="-9525"/>
                <a:ext cx="812800" cy="822325"/>
              </a:xfrm>
              <a:prstGeom prst="rect">
                <a:avLst/>
              </a:prstGeom>
            </p:spPr>
            <p:txBody>
              <a:bodyPr lIns="50800" tIns="50800" rIns="50800" bIns="50800" rtlCol="0" anchor="ctr"/>
              <a:lstStyle/>
              <a:p>
                <a:pPr marL="0" marR="0" lvl="0" indent="0" algn="ctr" defTabSz="914400" rtl="0" eaLnBrk="1" fontAlgn="auto" latinLnBrk="0" hangingPunct="1">
                  <a:lnSpc>
                    <a:spcPts val="195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8" name="TextBox 38"/>
            <p:cNvSpPr txBox="1"/>
            <p:nvPr/>
          </p:nvSpPr>
          <p:spPr>
            <a:xfrm>
              <a:off x="5905838" y="6761231"/>
              <a:ext cx="4429130" cy="2244204"/>
            </a:xfrm>
            <a:prstGeom prst="rect">
              <a:avLst/>
            </a:prstGeom>
          </p:spPr>
          <p:txBody>
            <a:bodyPr lIns="0" tIns="0" rIns="0" bIns="0" rtlCol="0" anchor="t">
              <a:spAutoFit/>
            </a:bodyPr>
            <a:lstStyle/>
            <a:p>
              <a:pPr marL="0" marR="0" lvl="0" indent="0" algn="l" defTabSz="914400" rtl="0" eaLnBrk="1" fontAlgn="auto" latinLnBrk="0" hangingPunct="1">
                <a:lnSpc>
                  <a:spcPts val="2491"/>
                </a:lnSpc>
                <a:spcBef>
                  <a:spcPts val="0"/>
                </a:spcBef>
                <a:spcAft>
                  <a:spcPts val="0"/>
                </a:spcAft>
                <a:buClrTx/>
                <a:buSzTx/>
                <a:buFontTx/>
                <a:buNone/>
                <a:tabLst/>
                <a:defRPr/>
              </a:pP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Sản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phẩm</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đem</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lại</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một</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lợi</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thế</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cạnh</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tranh</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bền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vững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cho</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ty hay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ty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đủ</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nguồn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lực</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để</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đưa</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trở</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thành</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một</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sản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phẩm</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độc</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nhất</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ts val="2491"/>
                </a:lnSpc>
                <a:spcBef>
                  <a:spcPts val="0"/>
                </a:spcBef>
                <a:spcAft>
                  <a:spcPts val="0"/>
                </a:spcAft>
                <a:buClrTx/>
                <a:buSzTx/>
                <a:buFontTx/>
                <a:buNone/>
                <a:tabLst/>
                <a:defRPr/>
              </a:pPr>
              <a:endPar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xmlns="" id="{2A0304DF-1344-BFFC-5C17-A37044234F18}"/>
              </a:ext>
            </a:extLst>
          </p:cNvPr>
          <p:cNvGrpSpPr/>
          <p:nvPr/>
        </p:nvGrpSpPr>
        <p:grpSpPr>
          <a:xfrm>
            <a:off x="10736481" y="6418884"/>
            <a:ext cx="3794415" cy="2571711"/>
            <a:chOff x="10736481" y="6418884"/>
            <a:chExt cx="3794415" cy="2571711"/>
          </a:xfrm>
        </p:grpSpPr>
        <p:grpSp>
          <p:nvGrpSpPr>
            <p:cNvPr id="16" name="Group 16"/>
            <p:cNvGrpSpPr/>
            <p:nvPr/>
          </p:nvGrpSpPr>
          <p:grpSpPr>
            <a:xfrm>
              <a:off x="10736481" y="6418884"/>
              <a:ext cx="3602571" cy="2306358"/>
              <a:chOff x="0" y="0"/>
              <a:chExt cx="953592" cy="610487"/>
            </a:xfrm>
          </p:grpSpPr>
          <p:sp>
            <p:nvSpPr>
              <p:cNvPr id="17" name="Freeform 17"/>
              <p:cNvSpPr/>
              <p:nvPr/>
            </p:nvSpPr>
            <p:spPr>
              <a:xfrm>
                <a:off x="0" y="0"/>
                <a:ext cx="953592" cy="610487"/>
              </a:xfrm>
              <a:custGeom>
                <a:avLst/>
                <a:gdLst/>
                <a:ahLst/>
                <a:cxnLst/>
                <a:rect l="l" t="t" r="r" b="b"/>
                <a:pathLst>
                  <a:path w="953592" h="610487">
                    <a:moveTo>
                      <a:pt x="109599" y="0"/>
                    </a:moveTo>
                    <a:lnTo>
                      <a:pt x="843993" y="0"/>
                    </a:lnTo>
                    <a:cubicBezTo>
                      <a:pt x="873060" y="0"/>
                      <a:pt x="900937" y="11547"/>
                      <a:pt x="921491" y="32101"/>
                    </a:cubicBezTo>
                    <a:cubicBezTo>
                      <a:pt x="942045" y="52655"/>
                      <a:pt x="953592" y="80531"/>
                      <a:pt x="953592" y="109599"/>
                    </a:cubicBezTo>
                    <a:lnTo>
                      <a:pt x="953592" y="500888"/>
                    </a:lnTo>
                    <a:cubicBezTo>
                      <a:pt x="953592" y="561418"/>
                      <a:pt x="904523" y="610487"/>
                      <a:pt x="843993" y="610487"/>
                    </a:cubicBezTo>
                    <a:lnTo>
                      <a:pt x="109599" y="610487"/>
                    </a:lnTo>
                    <a:cubicBezTo>
                      <a:pt x="80531" y="610487"/>
                      <a:pt x="52655" y="598940"/>
                      <a:pt x="32101" y="578386"/>
                    </a:cubicBezTo>
                    <a:cubicBezTo>
                      <a:pt x="11547" y="557833"/>
                      <a:pt x="0" y="529956"/>
                      <a:pt x="0" y="500888"/>
                    </a:cubicBezTo>
                    <a:lnTo>
                      <a:pt x="0" y="109599"/>
                    </a:lnTo>
                    <a:cubicBezTo>
                      <a:pt x="0" y="49069"/>
                      <a:pt x="49069" y="0"/>
                      <a:pt x="109599" y="0"/>
                    </a:cubicBezTo>
                    <a:close/>
                  </a:path>
                </a:pathLst>
              </a:custGeom>
              <a:solidFill>
                <a:srgbClr val="2C5569"/>
              </a:solidFill>
            </p:spPr>
          </p:sp>
          <p:sp>
            <p:nvSpPr>
              <p:cNvPr id="18" name="TextBox 18"/>
              <p:cNvSpPr txBox="1"/>
              <p:nvPr/>
            </p:nvSpPr>
            <p:spPr>
              <a:xfrm>
                <a:off x="0" y="-9525"/>
                <a:ext cx="812800" cy="822325"/>
              </a:xfrm>
              <a:prstGeom prst="rect">
                <a:avLst/>
              </a:prstGeom>
            </p:spPr>
            <p:txBody>
              <a:bodyPr lIns="50800" tIns="50800" rIns="50800" bIns="50800" rtlCol="0" anchor="ctr"/>
              <a:lstStyle/>
              <a:p>
                <a:pPr marL="0" marR="0" lvl="0" indent="0" algn="ctr" defTabSz="914400" rtl="0" eaLnBrk="1" fontAlgn="auto" latinLnBrk="0" hangingPunct="1">
                  <a:lnSpc>
                    <a:spcPts val="195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9" name="TextBox 39"/>
            <p:cNvSpPr txBox="1"/>
            <p:nvPr/>
          </p:nvSpPr>
          <p:spPr>
            <a:xfrm>
              <a:off x="10961727" y="6746391"/>
              <a:ext cx="3569169" cy="2244204"/>
            </a:xfrm>
            <a:prstGeom prst="rect">
              <a:avLst/>
            </a:prstGeom>
          </p:spPr>
          <p:txBody>
            <a:bodyPr wrap="square" lIns="0" tIns="0" rIns="0" bIns="0" rtlCol="0" anchor="t">
              <a:spAutoFit/>
            </a:bodyPr>
            <a:lstStyle/>
            <a:p>
              <a:pPr marL="0" marR="0" lvl="0" indent="0" algn="l" defTabSz="914400" rtl="0" eaLnBrk="1" fontAlgn="auto" latinLnBrk="0" hangingPunct="1">
                <a:lnSpc>
                  <a:spcPts val="2491"/>
                </a:lnSpc>
                <a:spcBef>
                  <a:spcPts val="0"/>
                </a:spcBef>
                <a:spcAft>
                  <a:spcPts val="0"/>
                </a:spcAft>
                <a:buClrTx/>
                <a:buSzTx/>
                <a:buFontTx/>
                <a:buNone/>
                <a:tabLst/>
                <a:defRPr/>
              </a:pP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Sản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phẩm</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ăn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khớp</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với</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chiến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lược</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tổng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thể</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của</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ty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hứa</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hẹn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sẽ</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đem</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về</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lợi</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nhuận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đáng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kể</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ts val="2491"/>
                </a:lnSpc>
                <a:spcBef>
                  <a:spcPts val="0"/>
                </a:spcBef>
                <a:spcAft>
                  <a:spcPts val="0"/>
                </a:spcAft>
                <a:buClrTx/>
                <a:buSzTx/>
                <a:buFontTx/>
                <a:buNone/>
                <a:tabLst/>
                <a:defRPr/>
              </a:pPr>
              <a:endPar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xmlns="" id="{7C0AECA5-68EA-5E49-3B54-A51879B3C1C8}"/>
              </a:ext>
            </a:extLst>
          </p:cNvPr>
          <p:cNvGrpSpPr/>
          <p:nvPr/>
        </p:nvGrpSpPr>
        <p:grpSpPr>
          <a:xfrm>
            <a:off x="711246" y="5178446"/>
            <a:ext cx="4406144" cy="985875"/>
            <a:chOff x="711246" y="5178446"/>
            <a:chExt cx="4406144" cy="985875"/>
          </a:xfrm>
        </p:grpSpPr>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11246" y="5178446"/>
              <a:ext cx="4406144" cy="985875"/>
            </a:xfrm>
            <a:prstGeom prst="rect">
              <a:avLst/>
            </a:prstGeom>
          </p:spPr>
        </p:pic>
        <p:pic>
          <p:nvPicPr>
            <p:cNvPr id="31" name="Picture 3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13573" y="5393958"/>
              <a:ext cx="554851" cy="554851"/>
            </a:xfrm>
            <a:prstGeom prst="rect">
              <a:avLst/>
            </a:prstGeom>
          </p:spPr>
        </p:pic>
        <p:sp>
          <p:nvSpPr>
            <p:cNvPr id="40" name="TextBox 40"/>
            <p:cNvSpPr txBox="1"/>
            <p:nvPr/>
          </p:nvSpPr>
          <p:spPr>
            <a:xfrm>
              <a:off x="1557937" y="5447292"/>
              <a:ext cx="3193469" cy="365165"/>
            </a:xfrm>
            <a:prstGeom prst="rect">
              <a:avLst/>
            </a:prstGeom>
          </p:spPr>
          <p:txBody>
            <a:bodyPr lIns="0" tIns="0" rIns="0" bIns="0" rtlCol="0" anchor="t">
              <a:spAutoFit/>
            </a:bodyPr>
            <a:lstStyle/>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2229" b="0" i="0" u="none" strike="noStrike" kern="1200" cap="none" spc="66" normalizeH="0" baseline="0" noProof="0">
                  <a:ln>
                    <a:noFill/>
                  </a:ln>
                  <a:solidFill>
                    <a:srgbClr val="000000"/>
                  </a:solidFill>
                  <a:effectLst/>
                  <a:uLnTx/>
                  <a:uFillTx/>
                  <a:latin typeface="Arial" panose="020B0604020202020204" pitchFamily="34" charset="0"/>
                  <a:cs typeface="Arial" panose="020B0604020202020204" pitchFamily="34" charset="0"/>
                </a:rPr>
                <a:t>Is it </a:t>
              </a:r>
              <a:r>
                <a:rPr kumimoji="0" lang="en-US" sz="2229" b="0" i="0" u="none" strike="noStrike" kern="1200" cap="none" spc="66" normalizeH="0" baseline="0" noProof="0">
                  <a:ln>
                    <a:noFill/>
                  </a:ln>
                  <a:solidFill>
                    <a:srgbClr val="FFCC00"/>
                  </a:solidFill>
                  <a:effectLst/>
                  <a:uLnTx/>
                  <a:uFillTx/>
                  <a:latin typeface="Arial" panose="020B0604020202020204" pitchFamily="34" charset="0"/>
                  <a:cs typeface="Arial" panose="020B0604020202020204" pitchFamily="34" charset="0"/>
                </a:rPr>
                <a:t>Reals</a:t>
              </a:r>
              <a:r>
                <a:rPr kumimoji="0" lang="en-US" sz="2229" b="0" i="0" u="none" strike="noStrike" kern="1200" cap="none" spc="66" normalizeH="0" baseline="0" noProof="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46" name="Group 45">
            <a:extLst>
              <a:ext uri="{FF2B5EF4-FFF2-40B4-BE49-F238E27FC236}">
                <a16:creationId xmlns:a16="http://schemas.microsoft.com/office/drawing/2014/main" xmlns="" id="{7B082BB8-0B75-8F39-97B6-BCE1181046F8}"/>
              </a:ext>
            </a:extLst>
          </p:cNvPr>
          <p:cNvGrpSpPr/>
          <p:nvPr/>
        </p:nvGrpSpPr>
        <p:grpSpPr>
          <a:xfrm>
            <a:off x="5629337" y="5178446"/>
            <a:ext cx="4406144" cy="985875"/>
            <a:chOff x="5629337" y="5178446"/>
            <a:chExt cx="4406144" cy="985875"/>
          </a:xfrm>
        </p:grpSpPr>
        <p:pic>
          <p:nvPicPr>
            <p:cNvPr id="23" name="Picture 2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629337" y="5178446"/>
              <a:ext cx="4406144" cy="985875"/>
            </a:xfrm>
            <a:prstGeom prst="rect">
              <a:avLst/>
            </a:prstGeom>
          </p:spPr>
        </p:pic>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822932" y="5367994"/>
              <a:ext cx="606780" cy="606780"/>
            </a:xfrm>
            <a:prstGeom prst="rect">
              <a:avLst/>
            </a:prstGeom>
          </p:spPr>
        </p:pic>
        <p:sp>
          <p:nvSpPr>
            <p:cNvPr id="41" name="TextBox 41"/>
            <p:cNvSpPr txBox="1"/>
            <p:nvPr/>
          </p:nvSpPr>
          <p:spPr>
            <a:xfrm>
              <a:off x="6429712" y="5447292"/>
              <a:ext cx="3193469" cy="365165"/>
            </a:xfrm>
            <a:prstGeom prst="rect">
              <a:avLst/>
            </a:prstGeom>
          </p:spPr>
          <p:txBody>
            <a:bodyPr lIns="0" tIns="0" rIns="0" bIns="0" rtlCol="0" anchor="t">
              <a:spAutoFit/>
            </a:bodyPr>
            <a:lstStyle/>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2229" b="0" i="0" u="none" strike="noStrike" kern="1200" cap="none" spc="66" normalizeH="0" baseline="0" noProof="0">
                  <a:ln>
                    <a:noFill/>
                  </a:ln>
                  <a:solidFill>
                    <a:srgbClr val="000000"/>
                  </a:solidFill>
                  <a:effectLst/>
                  <a:uLnTx/>
                  <a:uFillTx/>
                  <a:latin typeface="Arial" panose="020B0604020202020204" pitchFamily="34" charset="0"/>
                  <a:cs typeface="Arial" panose="020B0604020202020204" pitchFamily="34" charset="0"/>
                </a:rPr>
                <a:t>Can we </a:t>
              </a:r>
              <a:r>
                <a:rPr kumimoji="0" lang="en-US" sz="2229" b="0" i="0" u="none" strike="noStrike" kern="1200" cap="none" spc="66" normalizeH="0" baseline="0" noProof="0">
                  <a:ln>
                    <a:noFill/>
                  </a:ln>
                  <a:solidFill>
                    <a:srgbClr val="FFCC00"/>
                  </a:solidFill>
                  <a:effectLst/>
                  <a:uLnTx/>
                  <a:uFillTx/>
                  <a:latin typeface="Arial" panose="020B0604020202020204" pitchFamily="34" charset="0"/>
                  <a:cs typeface="Arial" panose="020B0604020202020204" pitchFamily="34" charset="0"/>
                </a:rPr>
                <a:t>win</a:t>
              </a:r>
              <a:r>
                <a:rPr kumimoji="0" lang="en-US" sz="2229" b="0" i="0" u="none" strike="noStrike" kern="1200" cap="none" spc="66" normalizeH="0" baseline="0" noProof="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47" name="Group 46">
            <a:extLst>
              <a:ext uri="{FF2B5EF4-FFF2-40B4-BE49-F238E27FC236}">
                <a16:creationId xmlns:a16="http://schemas.microsoft.com/office/drawing/2014/main" xmlns="" id="{8B8E44DD-7490-6C6C-A140-A5D3D375FACB}"/>
              </a:ext>
            </a:extLst>
          </p:cNvPr>
          <p:cNvGrpSpPr/>
          <p:nvPr/>
        </p:nvGrpSpPr>
        <p:grpSpPr>
          <a:xfrm>
            <a:off x="10549831" y="5178446"/>
            <a:ext cx="4406144" cy="985875"/>
            <a:chOff x="10549831" y="5178446"/>
            <a:chExt cx="4406144" cy="985875"/>
          </a:xfrm>
        </p:grpSpPr>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549831" y="5178446"/>
              <a:ext cx="4406144" cy="985875"/>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769116" y="5393958"/>
              <a:ext cx="580815" cy="580815"/>
            </a:xfrm>
            <a:prstGeom prst="rect">
              <a:avLst/>
            </a:prstGeom>
          </p:spPr>
        </p:pic>
        <p:sp>
          <p:nvSpPr>
            <p:cNvPr id="42" name="TextBox 42"/>
            <p:cNvSpPr txBox="1"/>
            <p:nvPr/>
          </p:nvSpPr>
          <p:spPr>
            <a:xfrm>
              <a:off x="11349931" y="5447292"/>
              <a:ext cx="3193469" cy="365165"/>
            </a:xfrm>
            <a:prstGeom prst="rect">
              <a:avLst/>
            </a:prstGeom>
          </p:spPr>
          <p:txBody>
            <a:bodyPr lIns="0" tIns="0" rIns="0" bIns="0" rtlCol="0" anchor="t">
              <a:spAutoFit/>
            </a:bodyPr>
            <a:lstStyle/>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2229" b="0" i="0" u="none" strike="noStrike" kern="1200" cap="none" spc="66" normalizeH="0" baseline="0" noProof="0">
                  <a:ln>
                    <a:noFill/>
                  </a:ln>
                  <a:solidFill>
                    <a:srgbClr val="000000"/>
                  </a:solidFill>
                  <a:effectLst/>
                  <a:uLnTx/>
                  <a:uFillTx/>
                  <a:latin typeface="Arial" panose="020B0604020202020204" pitchFamily="34" charset="0"/>
                  <a:cs typeface="Arial" panose="020B0604020202020204" pitchFamily="34" charset="0"/>
                </a:rPr>
                <a:t>Is it </a:t>
              </a:r>
              <a:r>
                <a:rPr kumimoji="0" lang="en-US" sz="2229" b="0" i="0" u="none" strike="noStrike" kern="1200" cap="none" spc="66" normalizeH="0" baseline="0" noProof="0">
                  <a:ln>
                    <a:noFill/>
                  </a:ln>
                  <a:solidFill>
                    <a:srgbClr val="FFCC00"/>
                  </a:solidFill>
                  <a:effectLst/>
                  <a:uLnTx/>
                  <a:uFillTx/>
                  <a:latin typeface="Arial" panose="020B0604020202020204" pitchFamily="34" charset="0"/>
                  <a:cs typeface="Arial" panose="020B0604020202020204" pitchFamily="34" charset="0"/>
                </a:rPr>
                <a:t>worth</a:t>
              </a:r>
              <a:r>
                <a:rPr kumimoji="0" lang="en-US" sz="2229" b="0" i="0" u="none" strike="noStrike" kern="1200" cap="none" spc="66" normalizeH="0" baseline="0" noProof="0">
                  <a:ln>
                    <a:noFill/>
                  </a:ln>
                  <a:solidFill>
                    <a:srgbClr val="000000"/>
                  </a:solidFill>
                  <a:effectLst/>
                  <a:uLnTx/>
                  <a:uFillTx/>
                  <a:latin typeface="Arial" panose="020B0604020202020204" pitchFamily="34" charset="0"/>
                  <a:cs typeface="Arial" panose="020B0604020202020204" pitchFamily="34" charset="0"/>
                </a:rPr>
                <a:t> doing?</a:t>
              </a:r>
            </a:p>
          </p:txBody>
        </p:sp>
      </p:grpSp>
      <p:grpSp>
        <p:nvGrpSpPr>
          <p:cNvPr id="44" name="Group 43">
            <a:extLst>
              <a:ext uri="{FF2B5EF4-FFF2-40B4-BE49-F238E27FC236}">
                <a16:creationId xmlns:a16="http://schemas.microsoft.com/office/drawing/2014/main" xmlns="" id="{B12BDB35-97BC-838A-1194-FD2A040BA98E}"/>
              </a:ext>
            </a:extLst>
          </p:cNvPr>
          <p:cNvGrpSpPr/>
          <p:nvPr/>
        </p:nvGrpSpPr>
        <p:grpSpPr>
          <a:xfrm>
            <a:off x="3775465" y="2234901"/>
            <a:ext cx="8682858" cy="1032267"/>
            <a:chOff x="1371268" y="2496155"/>
            <a:chExt cx="9085635" cy="1032267"/>
          </a:xfrm>
        </p:grpSpPr>
        <p:grpSp>
          <p:nvGrpSpPr>
            <p:cNvPr id="28" name="Group 28"/>
            <p:cNvGrpSpPr/>
            <p:nvPr/>
          </p:nvGrpSpPr>
          <p:grpSpPr>
            <a:xfrm>
              <a:off x="1371268" y="2496155"/>
              <a:ext cx="9085635" cy="1032267"/>
              <a:chOff x="0" y="0"/>
              <a:chExt cx="2392924" cy="271873"/>
            </a:xfrm>
          </p:grpSpPr>
          <p:sp>
            <p:nvSpPr>
              <p:cNvPr id="29" name="Freeform 29"/>
              <p:cNvSpPr/>
              <p:nvPr/>
            </p:nvSpPr>
            <p:spPr>
              <a:xfrm>
                <a:off x="0" y="0"/>
                <a:ext cx="2392924" cy="271873"/>
              </a:xfrm>
              <a:custGeom>
                <a:avLst/>
                <a:gdLst/>
                <a:ahLst/>
                <a:cxnLst/>
                <a:rect l="l" t="t" r="r" b="b"/>
                <a:pathLst>
                  <a:path w="2392924" h="271873">
                    <a:moveTo>
                      <a:pt x="43457" y="0"/>
                    </a:moveTo>
                    <a:lnTo>
                      <a:pt x="2349467" y="0"/>
                    </a:lnTo>
                    <a:cubicBezTo>
                      <a:pt x="2373468" y="0"/>
                      <a:pt x="2392924" y="19457"/>
                      <a:pt x="2392924" y="43457"/>
                    </a:cubicBezTo>
                    <a:lnTo>
                      <a:pt x="2392924" y="228415"/>
                    </a:lnTo>
                    <a:cubicBezTo>
                      <a:pt x="2392924" y="252416"/>
                      <a:pt x="2373468" y="271873"/>
                      <a:pt x="2349467" y="271873"/>
                    </a:cubicBezTo>
                    <a:lnTo>
                      <a:pt x="43457" y="271873"/>
                    </a:lnTo>
                    <a:cubicBezTo>
                      <a:pt x="19457" y="271873"/>
                      <a:pt x="0" y="252416"/>
                      <a:pt x="0" y="228415"/>
                    </a:cubicBezTo>
                    <a:lnTo>
                      <a:pt x="0" y="43457"/>
                    </a:lnTo>
                    <a:cubicBezTo>
                      <a:pt x="0" y="19457"/>
                      <a:pt x="19457" y="0"/>
                      <a:pt x="43457" y="0"/>
                    </a:cubicBezTo>
                    <a:close/>
                  </a:path>
                </a:pathLst>
              </a:custGeom>
              <a:solidFill>
                <a:srgbClr val="18B6B4"/>
              </a:solidFill>
            </p:spPr>
          </p:sp>
          <p:sp>
            <p:nvSpPr>
              <p:cNvPr id="30" name="TextBox 30"/>
              <p:cNvSpPr txBox="1"/>
              <p:nvPr/>
            </p:nvSpPr>
            <p:spPr>
              <a:xfrm>
                <a:off x="0" y="-9525"/>
                <a:ext cx="812800" cy="822325"/>
              </a:xfrm>
              <a:prstGeom prst="rect">
                <a:avLst/>
              </a:prstGeom>
            </p:spPr>
            <p:txBody>
              <a:bodyPr lIns="50800" tIns="50800" rIns="50800" bIns="50800" rtlCol="0" anchor="ctr"/>
              <a:lstStyle/>
              <a:p>
                <a:pPr marL="0" marR="0" lvl="0" indent="0" algn="ctr" defTabSz="914400" rtl="0" eaLnBrk="1" fontAlgn="auto" latinLnBrk="0" hangingPunct="1">
                  <a:lnSpc>
                    <a:spcPts val="19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43" name="TextBox 43"/>
            <p:cNvSpPr txBox="1"/>
            <p:nvPr/>
          </p:nvSpPr>
          <p:spPr>
            <a:xfrm>
              <a:off x="2022010" y="2592935"/>
              <a:ext cx="7849360" cy="795089"/>
            </a:xfrm>
            <a:prstGeom prst="rect">
              <a:avLst/>
            </a:prstGeom>
          </p:spPr>
          <p:txBody>
            <a:bodyPr lIns="0" tIns="0" rIns="0" bIns="0" rtlCol="0" anchor="t">
              <a:spAutoFit/>
            </a:bodyPr>
            <a:lstStyle/>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Công</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ty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nên</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chọn</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ý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tưởng</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nào</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thể</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đáp</a:t>
              </a:r>
              <a:r>
                <a:rPr kumimoji="0" lang="en-US" sz="2800" b="1"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ứng</a:t>
              </a:r>
              <a:r>
                <a:rPr kumimoji="0" lang="en-US" sz="2800" b="1"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được</a:t>
              </a:r>
              <a:r>
                <a:rPr kumimoji="0" lang="en-US" sz="2800" b="1"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với</a:t>
              </a:r>
              <a:r>
                <a:rPr kumimoji="0" lang="en-US" sz="2800" b="1"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cả</a:t>
              </a:r>
              <a:r>
                <a:rPr kumimoji="0" lang="en-US" sz="2800" b="1"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3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câu</a:t>
              </a:r>
              <a:r>
                <a:rPr kumimoji="0" lang="en-US" sz="2800" b="1"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hỏi</a:t>
              </a:r>
              <a:r>
                <a:rPr kumimoji="0" lang="en-US" sz="2800" b="0"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được</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nêu</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trên</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grpSp>
      <p:grpSp>
        <p:nvGrpSpPr>
          <p:cNvPr id="54" name="Group 53">
            <a:extLst>
              <a:ext uri="{FF2B5EF4-FFF2-40B4-BE49-F238E27FC236}">
                <a16:creationId xmlns:a16="http://schemas.microsoft.com/office/drawing/2014/main" xmlns="" id="{F9AD209F-F510-846D-E350-42782A17783B}"/>
              </a:ext>
            </a:extLst>
          </p:cNvPr>
          <p:cNvGrpSpPr/>
          <p:nvPr/>
        </p:nvGrpSpPr>
        <p:grpSpPr>
          <a:xfrm>
            <a:off x="489979" y="569900"/>
            <a:ext cx="3080154" cy="3146730"/>
            <a:chOff x="489979" y="569900"/>
            <a:chExt cx="3080154" cy="3146730"/>
          </a:xfrm>
        </p:grpSpPr>
        <p:sp>
          <p:nvSpPr>
            <p:cNvPr id="51" name="TextBox 50">
              <a:extLst>
                <a:ext uri="{FF2B5EF4-FFF2-40B4-BE49-F238E27FC236}">
                  <a16:creationId xmlns:a16="http://schemas.microsoft.com/office/drawing/2014/main" xmlns="" id="{2ADBBD55-8CFF-2880-16A0-3D4FAF5C0A8A}"/>
                </a:ext>
              </a:extLst>
            </p:cNvPr>
            <p:cNvSpPr txBox="1">
              <a:spLocks noChangeAspect="1"/>
            </p:cNvSpPr>
            <p:nvPr/>
          </p:nvSpPr>
          <p:spPr>
            <a:xfrm>
              <a:off x="489979" y="1104726"/>
              <a:ext cx="1039549" cy="2243904"/>
            </a:xfrm>
            <a:custGeom>
              <a:avLst/>
              <a:gdLst/>
              <a:ahLst/>
              <a:cxnLst/>
              <a:rect l="l" t="t" r="r" b="b"/>
              <a:pathLst>
                <a:path w="996620" h="2151240">
                  <a:moveTo>
                    <a:pt x="498310" y="0"/>
                  </a:moveTo>
                  <a:cubicBezTo>
                    <a:pt x="662388" y="0"/>
                    <a:pt x="786459" y="46083"/>
                    <a:pt x="870523" y="138251"/>
                  </a:cubicBezTo>
                  <a:cubicBezTo>
                    <a:pt x="954588" y="230417"/>
                    <a:pt x="996620" y="362591"/>
                    <a:pt x="996620" y="534772"/>
                  </a:cubicBezTo>
                  <a:cubicBezTo>
                    <a:pt x="996620" y="646182"/>
                    <a:pt x="980415" y="746958"/>
                    <a:pt x="948004" y="837100"/>
                  </a:cubicBezTo>
                  <a:cubicBezTo>
                    <a:pt x="915594" y="927241"/>
                    <a:pt x="874575" y="1009280"/>
                    <a:pt x="824946" y="1083216"/>
                  </a:cubicBezTo>
                  <a:cubicBezTo>
                    <a:pt x="775318" y="1157152"/>
                    <a:pt x="721638" y="1225518"/>
                    <a:pt x="663907" y="1288313"/>
                  </a:cubicBezTo>
                  <a:cubicBezTo>
                    <a:pt x="606176" y="1351108"/>
                    <a:pt x="552496" y="1410865"/>
                    <a:pt x="502868" y="1467583"/>
                  </a:cubicBezTo>
                  <a:cubicBezTo>
                    <a:pt x="453239" y="1524301"/>
                    <a:pt x="412220" y="1579500"/>
                    <a:pt x="379810" y="1633180"/>
                  </a:cubicBezTo>
                  <a:cubicBezTo>
                    <a:pt x="347399" y="1686860"/>
                    <a:pt x="331194" y="1743072"/>
                    <a:pt x="331194" y="1801816"/>
                  </a:cubicBezTo>
                  <a:cubicBezTo>
                    <a:pt x="331194" y="1822072"/>
                    <a:pt x="332207" y="1837265"/>
                    <a:pt x="334232" y="1847393"/>
                  </a:cubicBezTo>
                  <a:lnTo>
                    <a:pt x="966235" y="1847393"/>
                  </a:lnTo>
                  <a:lnTo>
                    <a:pt x="966235" y="2151240"/>
                  </a:lnTo>
                  <a:lnTo>
                    <a:pt x="0" y="2151240"/>
                  </a:lnTo>
                  <a:lnTo>
                    <a:pt x="0" y="1889931"/>
                  </a:lnTo>
                  <a:cubicBezTo>
                    <a:pt x="0" y="1786623"/>
                    <a:pt x="16205" y="1695469"/>
                    <a:pt x="48616" y="1616468"/>
                  </a:cubicBezTo>
                  <a:cubicBezTo>
                    <a:pt x="81026" y="1537468"/>
                    <a:pt x="122046" y="1465051"/>
                    <a:pt x="171674" y="1399218"/>
                  </a:cubicBezTo>
                  <a:cubicBezTo>
                    <a:pt x="221303" y="1333384"/>
                    <a:pt x="274476" y="1271602"/>
                    <a:pt x="331194" y="1213871"/>
                  </a:cubicBezTo>
                  <a:cubicBezTo>
                    <a:pt x="387912" y="1156140"/>
                    <a:pt x="441086" y="1094864"/>
                    <a:pt x="490714" y="1030043"/>
                  </a:cubicBezTo>
                  <a:cubicBezTo>
                    <a:pt x="540342" y="965222"/>
                    <a:pt x="581362" y="894324"/>
                    <a:pt x="613772" y="817350"/>
                  </a:cubicBezTo>
                  <a:cubicBezTo>
                    <a:pt x="646183" y="740375"/>
                    <a:pt x="662388" y="650234"/>
                    <a:pt x="662388" y="546925"/>
                  </a:cubicBezTo>
                  <a:cubicBezTo>
                    <a:pt x="662388" y="451720"/>
                    <a:pt x="646689" y="387405"/>
                    <a:pt x="615291" y="353982"/>
                  </a:cubicBezTo>
                  <a:cubicBezTo>
                    <a:pt x="583894" y="320559"/>
                    <a:pt x="541862" y="303847"/>
                    <a:pt x="489195" y="303847"/>
                  </a:cubicBezTo>
                  <a:cubicBezTo>
                    <a:pt x="436528" y="303847"/>
                    <a:pt x="394496" y="319546"/>
                    <a:pt x="363098" y="350944"/>
                  </a:cubicBezTo>
                  <a:cubicBezTo>
                    <a:pt x="331700" y="382341"/>
                    <a:pt x="316002" y="436528"/>
                    <a:pt x="316002" y="513502"/>
                  </a:cubicBezTo>
                  <a:lnTo>
                    <a:pt x="316002" y="741388"/>
                  </a:lnTo>
                  <a:lnTo>
                    <a:pt x="0" y="741388"/>
                  </a:lnTo>
                  <a:lnTo>
                    <a:pt x="0" y="534772"/>
                  </a:lnTo>
                  <a:cubicBezTo>
                    <a:pt x="0" y="362591"/>
                    <a:pt x="42032" y="230417"/>
                    <a:pt x="126097" y="138251"/>
                  </a:cubicBezTo>
                  <a:cubicBezTo>
                    <a:pt x="210161" y="46083"/>
                    <a:pt x="334232" y="0"/>
                    <a:pt x="498310" y="0"/>
                  </a:cubicBezTo>
                  <a:close/>
                </a:path>
              </a:pathLst>
            </a:custGeom>
            <a:solidFill>
              <a:srgbClr val="FFBA70"/>
            </a:solidFill>
            <a:ln>
              <a:noFill/>
            </a:ln>
            <a:effectLst>
              <a:outerShdw blurRad="50800" dist="38100" dir="10800000" algn="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23900">
                  <a:solidFill>
                    <a:srgbClr val="545EDB"/>
                  </a:solidFill>
                  <a:effectLst>
                    <a:outerShdw dist="38100" dir="10800000" algn="r" rotWithShape="0">
                      <a:schemeClr val="tx2">
                        <a:lumMod val="20000"/>
                        <a:lumOff val="80000"/>
                        <a:alpha val="41000"/>
                      </a:schemeClr>
                    </a:outerShdw>
                  </a:effectLst>
                  <a:latin typeface="#9Slide02 Tieu de rat dai 02" panose="020B0606020202050201" pitchFamily="34" charset="0"/>
                </a:defRPr>
              </a:lvl1pPr>
            </a:lstStyle>
            <a:p>
              <a:endParaRPr lang="en-US" dirty="0">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xmlns="" id="{5F3C5857-EDBF-C512-FD90-084FC82EAADD}"/>
                </a:ext>
              </a:extLst>
            </p:cNvPr>
            <p:cNvSpPr/>
            <p:nvPr/>
          </p:nvSpPr>
          <p:spPr>
            <a:xfrm>
              <a:off x="1252904" y="569900"/>
              <a:ext cx="2317229" cy="3146730"/>
            </a:xfrm>
            <a:custGeom>
              <a:avLst/>
              <a:gdLst>
                <a:gd name="connsiteX0" fmla="*/ 576420 w 1795620"/>
                <a:gd name="connsiteY0" fmla="*/ 0 h 2438400"/>
                <a:gd name="connsiteX1" fmla="*/ 1795620 w 1795620"/>
                <a:gd name="connsiteY1" fmla="*/ 1219200 h 2438400"/>
                <a:gd name="connsiteX2" fmla="*/ 576420 w 1795620"/>
                <a:gd name="connsiteY2" fmla="*/ 2438400 h 2438400"/>
                <a:gd name="connsiteX3" fmla="*/ 101852 w 1795620"/>
                <a:gd name="connsiteY3" fmla="*/ 2342589 h 2438400"/>
                <a:gd name="connsiteX4" fmla="*/ 0 w 1795620"/>
                <a:gd name="connsiteY4" fmla="*/ 2293525 h 2438400"/>
                <a:gd name="connsiteX5" fmla="*/ 0 w 1795620"/>
                <a:gd name="connsiteY5" fmla="*/ 144876 h 2438400"/>
                <a:gd name="connsiteX6" fmla="*/ 101852 w 1795620"/>
                <a:gd name="connsiteY6" fmla="*/ 95811 h 2438400"/>
                <a:gd name="connsiteX7" fmla="*/ 576420 w 1795620"/>
                <a:gd name="connsiteY7"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5620" h="2438400">
                  <a:moveTo>
                    <a:pt x="576420" y="0"/>
                  </a:moveTo>
                  <a:cubicBezTo>
                    <a:pt x="1249766" y="0"/>
                    <a:pt x="1795620" y="545854"/>
                    <a:pt x="1795620" y="1219200"/>
                  </a:cubicBezTo>
                  <a:cubicBezTo>
                    <a:pt x="1795620" y="1892546"/>
                    <a:pt x="1249766" y="2438400"/>
                    <a:pt x="576420" y="2438400"/>
                  </a:cubicBezTo>
                  <a:cubicBezTo>
                    <a:pt x="408084" y="2438400"/>
                    <a:pt x="247715" y="2404284"/>
                    <a:pt x="101852" y="2342589"/>
                  </a:cubicBezTo>
                  <a:lnTo>
                    <a:pt x="0" y="2293525"/>
                  </a:lnTo>
                  <a:lnTo>
                    <a:pt x="0" y="144876"/>
                  </a:lnTo>
                  <a:lnTo>
                    <a:pt x="101852" y="95811"/>
                  </a:lnTo>
                  <a:cubicBezTo>
                    <a:pt x="247715" y="34116"/>
                    <a:pt x="408084" y="0"/>
                    <a:pt x="576420" y="0"/>
                  </a:cubicBezTo>
                  <a:close/>
                </a:path>
              </a:pathLst>
            </a:custGeom>
            <a:solidFill>
              <a:srgbClr val="FFBA70"/>
            </a:solidFill>
            <a:ln>
              <a:noFill/>
            </a:ln>
            <a:effectLst>
              <a:outerShdw blurRad="50800" dist="38100" dir="10800000" sx="102000" sy="102000" algn="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37" name="TextBox 37"/>
            <p:cNvSpPr txBox="1"/>
            <p:nvPr/>
          </p:nvSpPr>
          <p:spPr>
            <a:xfrm>
              <a:off x="949985" y="1643085"/>
              <a:ext cx="2409437" cy="795089"/>
            </a:xfrm>
            <a:prstGeom prst="rect">
              <a:avLst/>
            </a:prstGeom>
          </p:spPr>
          <p:txBody>
            <a:bodyPr wrap="square" lIns="0" tIns="0" rIns="0" bIns="0" rtlCol="0" anchor="t">
              <a:spAutoFit/>
            </a:bodyPr>
            <a:lstStyle/>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2800" b="1" i="0" u="none" strike="noStrike" kern="1200" cap="none" spc="66" normalizeH="0" baseline="0" noProof="0" dirty="0" err="1">
                  <a:ln>
                    <a:noFill/>
                  </a:ln>
                  <a:effectLst/>
                  <a:uLnTx/>
                  <a:uFillTx/>
                  <a:latin typeface="Arial" panose="020B0604020202020204" pitchFamily="34" charset="0"/>
                  <a:cs typeface="Arial" panose="020B0604020202020204" pitchFamily="34" charset="0"/>
                </a:rPr>
                <a:t>Sàn</a:t>
              </a:r>
              <a:r>
                <a:rPr kumimoji="0" lang="en-US" sz="2800" b="1" i="0" u="none" strike="noStrike" kern="1200" cap="none" spc="66" normalizeH="0" baseline="0" noProof="0" dirty="0">
                  <a:ln>
                    <a:noFill/>
                  </a:ln>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effectLst/>
                  <a:uLnTx/>
                  <a:uFillTx/>
                  <a:latin typeface="Arial" panose="020B0604020202020204" pitchFamily="34" charset="0"/>
                  <a:cs typeface="Arial" panose="020B0604020202020204" pitchFamily="34" charset="0"/>
                </a:rPr>
                <a:t>lọc</a:t>
              </a:r>
              <a:r>
                <a:rPr kumimoji="0" lang="en-US" sz="2800" b="1" i="0" u="none" strike="noStrike" kern="1200" cap="none" spc="66" normalizeH="0" baseline="0" noProof="0" dirty="0">
                  <a:ln>
                    <a:noFill/>
                  </a:ln>
                  <a:effectLst/>
                  <a:uLnTx/>
                  <a:uFillTx/>
                  <a:latin typeface="Arial" panose="020B0604020202020204" pitchFamily="34" charset="0"/>
                  <a:cs typeface="Arial" panose="020B0604020202020204" pitchFamily="34" charset="0"/>
                </a:rPr>
                <a:t> </a:t>
              </a:r>
              <a:endParaRPr kumimoji="0" lang="vi-VN" sz="2800" b="1" i="0" u="none" strike="noStrike" kern="1200" cap="none" spc="66"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2800" b="1" i="0" u="none" strike="noStrike" kern="1200" cap="none" spc="66" normalizeH="0" baseline="0" noProof="0" dirty="0">
                  <a:ln>
                    <a:noFill/>
                  </a:ln>
                  <a:effectLst/>
                  <a:uLnTx/>
                  <a:uFillTx/>
                  <a:latin typeface="Arial" panose="020B0604020202020204" pitchFamily="34" charset="0"/>
                  <a:cs typeface="Arial" panose="020B0604020202020204" pitchFamily="34" charset="0"/>
                </a:rPr>
                <a:t>ý </a:t>
              </a:r>
              <a:r>
                <a:rPr kumimoji="0" lang="en-US" sz="2800" b="1" i="0" u="none" strike="noStrike" kern="1200" cap="none" spc="66" normalizeH="0" baseline="0" noProof="0" dirty="0" err="1">
                  <a:ln>
                    <a:noFill/>
                  </a:ln>
                  <a:effectLst/>
                  <a:uLnTx/>
                  <a:uFillTx/>
                  <a:latin typeface="Arial" panose="020B0604020202020204" pitchFamily="34" charset="0"/>
                  <a:cs typeface="Arial" panose="020B0604020202020204" pitchFamily="34" charset="0"/>
                </a:rPr>
                <a:t>tưởng</a:t>
              </a:r>
              <a:endParaRPr kumimoji="0" lang="en-US" sz="2800" b="1" i="0" u="none" strike="noStrike" kern="1200" cap="none" spc="66" normalizeH="0" baseline="0" noProof="0" dirty="0">
                <a:ln>
                  <a:noFill/>
                </a:ln>
                <a:effectLst/>
                <a:uLnTx/>
                <a:uFillTx/>
                <a:latin typeface="Arial" panose="020B0604020202020204" pitchFamily="34" charset="0"/>
                <a:cs typeface="Arial" panose="020B0604020202020204" pitchFamily="34" charset="0"/>
              </a:endParaRPr>
            </a:p>
          </p:txBody>
        </p:sp>
      </p:grpSp>
      <p:sp>
        <p:nvSpPr>
          <p:cNvPr id="53" name="TextBox 37">
            <a:extLst>
              <a:ext uri="{FF2B5EF4-FFF2-40B4-BE49-F238E27FC236}">
                <a16:creationId xmlns:a16="http://schemas.microsoft.com/office/drawing/2014/main" xmlns="" id="{ED85877B-C359-18B0-E314-932F96463898}"/>
              </a:ext>
            </a:extLst>
          </p:cNvPr>
          <p:cNvSpPr txBox="1"/>
          <p:nvPr/>
        </p:nvSpPr>
        <p:spPr>
          <a:xfrm>
            <a:off x="995019" y="1498610"/>
            <a:ext cx="10470446" cy="827984"/>
          </a:xfrm>
          <a:prstGeom prst="rect">
            <a:avLst/>
          </a:prstGeom>
        </p:spPr>
        <p:txBody>
          <a:bodyPr wrap="square" lIns="0" tIns="0" rIns="0" bIns="0" rtlCol="0" anchor="t">
            <a:spAutoFit/>
          </a:bodyPr>
          <a:lstStyle/>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4400" b="1" i="0" u="none" strike="noStrike" kern="1200" cap="none" spc="66" normalizeH="0" baseline="0" noProof="0" dirty="0">
                <a:ln>
                  <a:noFill/>
                </a:ln>
                <a:solidFill>
                  <a:srgbClr val="FFFF00"/>
                </a:solidFill>
                <a:effectLst/>
                <a:uLnTx/>
                <a:uFillTx/>
                <a:latin typeface="Arial" panose="020B0604020202020204" pitchFamily="34" charset="0"/>
                <a:cs typeface="Arial" panose="020B0604020202020204" pitchFamily="34" charset="0"/>
              </a:rPr>
              <a:t>(3 </a:t>
            </a:r>
            <a:r>
              <a:rPr kumimoji="0" lang="en-US" sz="4400" b="1" i="0" u="none" strike="noStrike" kern="1200" cap="none" spc="66" normalizeH="0" baseline="0" noProof="0" dirty="0" err="1">
                <a:ln>
                  <a:noFill/>
                </a:ln>
                <a:solidFill>
                  <a:srgbClr val="FFFF00"/>
                </a:solidFill>
                <a:effectLst/>
                <a:uLnTx/>
                <a:uFillTx/>
                <a:latin typeface="Arial" panose="020B0604020202020204" pitchFamily="34" charset="0"/>
                <a:cs typeface="Arial" panose="020B0604020202020204" pitchFamily="34" charset="0"/>
              </a:rPr>
              <a:t>câu</a:t>
            </a:r>
            <a:r>
              <a:rPr kumimoji="0" lang="en-US" sz="4400" b="1" i="0" u="none" strike="noStrike" kern="1200" cap="none" spc="66"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4400" b="1" i="0" u="none" strike="noStrike" kern="1200" cap="none" spc="66" normalizeH="0" baseline="0" noProof="0" dirty="0" err="1">
                <a:ln>
                  <a:noFill/>
                </a:ln>
                <a:solidFill>
                  <a:srgbClr val="FFFF00"/>
                </a:solidFill>
                <a:effectLst/>
                <a:uLnTx/>
                <a:uFillTx/>
                <a:latin typeface="Arial" panose="020B0604020202020204" pitchFamily="34" charset="0"/>
                <a:cs typeface="Arial" panose="020B0604020202020204" pitchFamily="34" charset="0"/>
              </a:rPr>
              <a:t>hỏi</a:t>
            </a:r>
            <a:r>
              <a:rPr kumimoji="0" lang="en-US" sz="4400" b="1" i="0" u="none" strike="noStrike" kern="1200" cap="none" spc="66" normalizeH="0" baseline="0" noProof="0" dirty="0">
                <a:ln>
                  <a:noFill/>
                </a:ln>
                <a:solidFill>
                  <a:srgbClr val="FFFF00"/>
                </a:solidFill>
                <a:effectLst/>
                <a:uLnTx/>
                <a:uFillTx/>
                <a:latin typeface="Arial" panose="020B0604020202020204" pitchFamily="34" charset="0"/>
                <a:cs typeface="Arial" panose="020B0604020202020204" pitchFamily="34" charset="0"/>
              </a:rPr>
              <a:t> R-W-W)</a:t>
            </a:r>
          </a:p>
          <a:p>
            <a:pPr marL="0" marR="0" lvl="0" indent="0" algn="ctr" defTabSz="914400" rtl="0" eaLnBrk="1" fontAlgn="auto" latinLnBrk="0" hangingPunct="1">
              <a:lnSpc>
                <a:spcPts val="3121"/>
              </a:lnSpc>
              <a:spcBef>
                <a:spcPts val="0"/>
              </a:spcBef>
              <a:spcAft>
                <a:spcPts val="0"/>
              </a:spcAft>
              <a:buClrTx/>
              <a:buSzTx/>
              <a:buFontTx/>
              <a:buNone/>
              <a:tabLst/>
              <a:defRPr/>
            </a:pPr>
            <a:endParaRPr kumimoji="0" lang="en-US" sz="4400" b="1" i="0" u="none" strike="noStrike" kern="1200" cap="none" spc="66"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xmlns="" id="{216092A1-B159-B3D0-AE88-A407FED00AF9}"/>
              </a:ext>
            </a:extLst>
          </p:cNvPr>
          <p:cNvGrpSpPr/>
          <p:nvPr/>
        </p:nvGrpSpPr>
        <p:grpSpPr>
          <a:xfrm>
            <a:off x="-3163997" y="501629"/>
            <a:ext cx="3093830" cy="3146730"/>
            <a:chOff x="238269" y="1137374"/>
            <a:chExt cx="3093830" cy="3146730"/>
          </a:xfrm>
        </p:grpSpPr>
        <p:sp>
          <p:nvSpPr>
            <p:cNvPr id="56" name="TextBox 55">
              <a:extLst>
                <a:ext uri="{FF2B5EF4-FFF2-40B4-BE49-F238E27FC236}">
                  <a16:creationId xmlns:a16="http://schemas.microsoft.com/office/drawing/2014/main" xmlns="" id="{02058D0B-0646-03E0-086C-A622EC0FB787}"/>
                </a:ext>
              </a:extLst>
            </p:cNvPr>
            <p:cNvSpPr txBox="1">
              <a:spLocks noChangeAspect="1"/>
            </p:cNvSpPr>
            <p:nvPr/>
          </p:nvSpPr>
          <p:spPr>
            <a:xfrm>
              <a:off x="238269" y="1659522"/>
              <a:ext cx="1039549" cy="2269259"/>
            </a:xfrm>
            <a:custGeom>
              <a:avLst/>
              <a:gdLst/>
              <a:ahLst/>
              <a:cxnLst/>
              <a:rect l="l" t="t" r="r" b="b"/>
              <a:pathLst>
                <a:path w="996620" h="2175548">
                  <a:moveTo>
                    <a:pt x="498310" y="0"/>
                  </a:moveTo>
                  <a:cubicBezTo>
                    <a:pt x="662388" y="0"/>
                    <a:pt x="786459" y="46083"/>
                    <a:pt x="870523" y="138250"/>
                  </a:cubicBezTo>
                  <a:cubicBezTo>
                    <a:pt x="954588" y="230417"/>
                    <a:pt x="996620" y="362591"/>
                    <a:pt x="996620" y="534771"/>
                  </a:cubicBezTo>
                  <a:lnTo>
                    <a:pt x="996620" y="589464"/>
                  </a:lnTo>
                  <a:cubicBezTo>
                    <a:pt x="996620" y="816337"/>
                    <a:pt x="918632" y="962184"/>
                    <a:pt x="762657" y="1027004"/>
                  </a:cubicBezTo>
                  <a:cubicBezTo>
                    <a:pt x="847735" y="1063466"/>
                    <a:pt x="907998" y="1119678"/>
                    <a:pt x="943447" y="1195640"/>
                  </a:cubicBezTo>
                  <a:cubicBezTo>
                    <a:pt x="978896" y="1271602"/>
                    <a:pt x="996620" y="1364275"/>
                    <a:pt x="996620" y="1473660"/>
                  </a:cubicBezTo>
                  <a:lnTo>
                    <a:pt x="996620" y="1640776"/>
                  </a:lnTo>
                  <a:cubicBezTo>
                    <a:pt x="996620" y="1812957"/>
                    <a:pt x="954588" y="1945130"/>
                    <a:pt x="870523" y="2037297"/>
                  </a:cubicBezTo>
                  <a:cubicBezTo>
                    <a:pt x="786459" y="2129464"/>
                    <a:pt x="662388" y="2175548"/>
                    <a:pt x="498310" y="2175548"/>
                  </a:cubicBezTo>
                  <a:cubicBezTo>
                    <a:pt x="334232" y="2175548"/>
                    <a:pt x="210161" y="2129464"/>
                    <a:pt x="126097" y="2037297"/>
                  </a:cubicBezTo>
                  <a:cubicBezTo>
                    <a:pt x="42032" y="1945130"/>
                    <a:pt x="0" y="1812957"/>
                    <a:pt x="0" y="1640776"/>
                  </a:cubicBezTo>
                  <a:lnTo>
                    <a:pt x="0" y="1464545"/>
                  </a:lnTo>
                  <a:lnTo>
                    <a:pt x="316002" y="1464545"/>
                  </a:lnTo>
                  <a:lnTo>
                    <a:pt x="316002" y="1662046"/>
                  </a:lnTo>
                  <a:cubicBezTo>
                    <a:pt x="316002" y="1739020"/>
                    <a:pt x="331700" y="1793206"/>
                    <a:pt x="363098" y="1824604"/>
                  </a:cubicBezTo>
                  <a:cubicBezTo>
                    <a:pt x="394495" y="1856002"/>
                    <a:pt x="436528" y="1871701"/>
                    <a:pt x="489195" y="1871701"/>
                  </a:cubicBezTo>
                  <a:cubicBezTo>
                    <a:pt x="541862" y="1871701"/>
                    <a:pt x="583894" y="1855495"/>
                    <a:pt x="615291" y="1823085"/>
                  </a:cubicBezTo>
                  <a:cubicBezTo>
                    <a:pt x="646689" y="1790674"/>
                    <a:pt x="662388" y="1726866"/>
                    <a:pt x="662388" y="1631661"/>
                  </a:cubicBezTo>
                  <a:lnTo>
                    <a:pt x="662388" y="1464545"/>
                  </a:lnTo>
                  <a:cubicBezTo>
                    <a:pt x="662388" y="1365288"/>
                    <a:pt x="645170" y="1295403"/>
                    <a:pt x="610734" y="1254890"/>
                  </a:cubicBezTo>
                  <a:cubicBezTo>
                    <a:pt x="576298" y="1214377"/>
                    <a:pt x="520592" y="1194120"/>
                    <a:pt x="443618" y="1194120"/>
                  </a:cubicBezTo>
                  <a:lnTo>
                    <a:pt x="331194" y="1194120"/>
                  </a:lnTo>
                  <a:lnTo>
                    <a:pt x="331194" y="890273"/>
                  </a:lnTo>
                  <a:lnTo>
                    <a:pt x="461848" y="890273"/>
                  </a:lnTo>
                  <a:cubicBezTo>
                    <a:pt x="524644" y="890273"/>
                    <a:pt x="573766" y="874068"/>
                    <a:pt x="609214" y="841657"/>
                  </a:cubicBezTo>
                  <a:cubicBezTo>
                    <a:pt x="644663" y="809247"/>
                    <a:pt x="662388" y="750503"/>
                    <a:pt x="662388" y="665426"/>
                  </a:cubicBezTo>
                  <a:lnTo>
                    <a:pt x="662388" y="546925"/>
                  </a:lnTo>
                  <a:cubicBezTo>
                    <a:pt x="662388" y="451720"/>
                    <a:pt x="646689" y="387405"/>
                    <a:pt x="615291" y="353982"/>
                  </a:cubicBezTo>
                  <a:cubicBezTo>
                    <a:pt x="583894" y="320559"/>
                    <a:pt x="541862" y="303847"/>
                    <a:pt x="489195" y="303847"/>
                  </a:cubicBezTo>
                  <a:cubicBezTo>
                    <a:pt x="436528" y="303847"/>
                    <a:pt x="394495" y="319546"/>
                    <a:pt x="363098" y="350944"/>
                  </a:cubicBezTo>
                  <a:cubicBezTo>
                    <a:pt x="331700" y="382341"/>
                    <a:pt x="316002" y="436527"/>
                    <a:pt x="316002" y="513502"/>
                  </a:cubicBezTo>
                  <a:lnTo>
                    <a:pt x="316002" y="650233"/>
                  </a:lnTo>
                  <a:lnTo>
                    <a:pt x="0" y="650233"/>
                  </a:lnTo>
                  <a:lnTo>
                    <a:pt x="0" y="534771"/>
                  </a:lnTo>
                  <a:cubicBezTo>
                    <a:pt x="0" y="362591"/>
                    <a:pt x="42032" y="230417"/>
                    <a:pt x="126097" y="138250"/>
                  </a:cubicBezTo>
                  <a:cubicBezTo>
                    <a:pt x="210161" y="46083"/>
                    <a:pt x="334232" y="0"/>
                    <a:pt x="498310" y="0"/>
                  </a:cubicBezTo>
                  <a:close/>
                </a:path>
              </a:pathLst>
            </a:custGeom>
            <a:solidFill>
              <a:srgbClr val="FFC761"/>
            </a:solidFill>
            <a:ln>
              <a:noFill/>
            </a:ln>
            <a:effectLst>
              <a:outerShdw blurRad="50800" dist="38100" dir="10800000" algn="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23900">
                  <a:solidFill>
                    <a:srgbClr val="545EDB"/>
                  </a:solidFill>
                  <a:effectLst>
                    <a:outerShdw dist="38100" dir="10800000" algn="r" rotWithShape="0">
                      <a:schemeClr val="tx2">
                        <a:lumMod val="20000"/>
                        <a:lumOff val="80000"/>
                        <a:alpha val="41000"/>
                      </a:schemeClr>
                    </a:outerShdw>
                  </a:effectLst>
                  <a:latin typeface="#9Slide02 Tieu de rat dai 02" panose="020B0606020202050201" pitchFamily="34" charset="0"/>
                </a:defRPr>
              </a:lvl1pPr>
            </a:lstStyle>
            <a:p>
              <a:endParaRPr lang="en-US">
                <a:latin typeface="Times New Roman" panose="02020603050405020304" pitchFamily="18" charset="0"/>
                <a:cs typeface="Times New Roman" panose="02020603050405020304" pitchFamily="18" charset="0"/>
              </a:endParaRPr>
            </a:p>
          </p:txBody>
        </p:sp>
        <p:sp>
          <p:nvSpPr>
            <p:cNvPr id="57" name="Freeform: Shape 56">
              <a:extLst>
                <a:ext uri="{FF2B5EF4-FFF2-40B4-BE49-F238E27FC236}">
                  <a16:creationId xmlns:a16="http://schemas.microsoft.com/office/drawing/2014/main" xmlns="" id="{C4FD683D-42CC-6EEC-977B-816A6A1CB9F9}"/>
                </a:ext>
              </a:extLst>
            </p:cNvPr>
            <p:cNvSpPr/>
            <p:nvPr/>
          </p:nvSpPr>
          <p:spPr>
            <a:xfrm>
              <a:off x="1014870" y="1137374"/>
              <a:ext cx="2317229" cy="3146730"/>
            </a:xfrm>
            <a:custGeom>
              <a:avLst/>
              <a:gdLst>
                <a:gd name="connsiteX0" fmla="*/ 576420 w 1795620"/>
                <a:gd name="connsiteY0" fmla="*/ 0 h 2438400"/>
                <a:gd name="connsiteX1" fmla="*/ 1795620 w 1795620"/>
                <a:gd name="connsiteY1" fmla="*/ 1219200 h 2438400"/>
                <a:gd name="connsiteX2" fmla="*/ 576420 w 1795620"/>
                <a:gd name="connsiteY2" fmla="*/ 2438400 h 2438400"/>
                <a:gd name="connsiteX3" fmla="*/ 101852 w 1795620"/>
                <a:gd name="connsiteY3" fmla="*/ 2342589 h 2438400"/>
                <a:gd name="connsiteX4" fmla="*/ 0 w 1795620"/>
                <a:gd name="connsiteY4" fmla="*/ 2293525 h 2438400"/>
                <a:gd name="connsiteX5" fmla="*/ 0 w 1795620"/>
                <a:gd name="connsiteY5" fmla="*/ 144876 h 2438400"/>
                <a:gd name="connsiteX6" fmla="*/ 101852 w 1795620"/>
                <a:gd name="connsiteY6" fmla="*/ 95811 h 2438400"/>
                <a:gd name="connsiteX7" fmla="*/ 576420 w 1795620"/>
                <a:gd name="connsiteY7"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5620" h="2438400">
                  <a:moveTo>
                    <a:pt x="576420" y="0"/>
                  </a:moveTo>
                  <a:cubicBezTo>
                    <a:pt x="1249766" y="0"/>
                    <a:pt x="1795620" y="545854"/>
                    <a:pt x="1795620" y="1219200"/>
                  </a:cubicBezTo>
                  <a:cubicBezTo>
                    <a:pt x="1795620" y="1892546"/>
                    <a:pt x="1249766" y="2438400"/>
                    <a:pt x="576420" y="2438400"/>
                  </a:cubicBezTo>
                  <a:cubicBezTo>
                    <a:pt x="408084" y="2438400"/>
                    <a:pt x="247715" y="2404284"/>
                    <a:pt x="101852" y="2342589"/>
                  </a:cubicBezTo>
                  <a:lnTo>
                    <a:pt x="0" y="2293525"/>
                  </a:lnTo>
                  <a:lnTo>
                    <a:pt x="0" y="144876"/>
                  </a:lnTo>
                  <a:lnTo>
                    <a:pt x="101852" y="95811"/>
                  </a:lnTo>
                  <a:cubicBezTo>
                    <a:pt x="247715" y="34116"/>
                    <a:pt x="408084" y="0"/>
                    <a:pt x="576420" y="0"/>
                  </a:cubicBezTo>
                  <a:close/>
                </a:path>
              </a:pathLst>
            </a:custGeom>
            <a:solidFill>
              <a:srgbClr val="FFC761"/>
            </a:solidFill>
            <a:ln>
              <a:noFill/>
            </a:ln>
            <a:effectLst>
              <a:outerShdw blurRad="50800" dist="38100" dir="10800000" sx="102000" sy="102000" algn="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58" name="object 14">
              <a:extLst>
                <a:ext uri="{FF2B5EF4-FFF2-40B4-BE49-F238E27FC236}">
                  <a16:creationId xmlns:a16="http://schemas.microsoft.com/office/drawing/2014/main" xmlns="" id="{9DE9B59B-66C0-CD8F-2E8F-134F3FEE505F}"/>
                </a:ext>
              </a:extLst>
            </p:cNvPr>
            <p:cNvSpPr txBox="1"/>
            <p:nvPr/>
          </p:nvSpPr>
          <p:spPr>
            <a:xfrm>
              <a:off x="1131080" y="2168406"/>
              <a:ext cx="2033523" cy="887422"/>
            </a:xfrm>
            <a:prstGeom prst="rect">
              <a:avLst/>
            </a:prstGeom>
          </p:spPr>
          <p:txBody>
            <a:bodyPr vert="horz" wrap="square" lIns="0" tIns="12700" rIns="0" bIns="0" rtlCol="0">
              <a:spAutoFit/>
            </a:bodyPr>
            <a:lstStyle/>
            <a:p>
              <a:pPr marL="12700">
                <a:lnSpc>
                  <a:spcPct val="100000"/>
                </a:lnSpc>
                <a:spcBef>
                  <a:spcPts val="100"/>
                </a:spcBef>
              </a:pPr>
              <a:r>
                <a:rPr sz="2800" b="1" spc="60" dirty="0" err="1">
                  <a:latin typeface="Arial" panose="020B0604020202020204" pitchFamily="34" charset="0"/>
                  <a:cs typeface="Arial" panose="020B0604020202020204" pitchFamily="34" charset="0"/>
                </a:rPr>
                <a:t>Phát</a:t>
              </a:r>
              <a:r>
                <a:rPr sz="2800" b="1" spc="60" dirty="0">
                  <a:latin typeface="Arial" panose="020B0604020202020204" pitchFamily="34" charset="0"/>
                  <a:cs typeface="Arial" panose="020B0604020202020204" pitchFamily="34" charset="0"/>
                </a:rPr>
                <a:t> </a:t>
              </a:r>
              <a:r>
                <a:rPr sz="2800" b="1" spc="55" dirty="0" err="1">
                  <a:latin typeface="Arial" panose="020B0604020202020204" pitchFamily="34" charset="0"/>
                  <a:cs typeface="Arial" panose="020B0604020202020204" pitchFamily="34" charset="0"/>
                </a:rPr>
                <a:t>triển</a:t>
              </a:r>
              <a:r>
                <a:rPr sz="2800" b="1" spc="55" dirty="0">
                  <a:latin typeface="Arial" panose="020B0604020202020204" pitchFamily="34" charset="0"/>
                  <a:cs typeface="Arial" panose="020B0604020202020204" pitchFamily="34" charset="0"/>
                </a:rPr>
                <a:t> </a:t>
              </a:r>
              <a:endParaRPr lang="vi-VN" sz="2800" b="1" spc="55" dirty="0">
                <a:latin typeface="Arial" panose="020B0604020202020204" pitchFamily="34" charset="0"/>
                <a:cs typeface="Arial" panose="020B0604020202020204" pitchFamily="34" charset="0"/>
              </a:endParaRPr>
            </a:p>
            <a:p>
              <a:pPr marL="12700">
                <a:lnSpc>
                  <a:spcPct val="100000"/>
                </a:lnSpc>
                <a:spcBef>
                  <a:spcPts val="100"/>
                </a:spcBef>
              </a:pPr>
              <a:r>
                <a:rPr sz="2800" b="1" spc="60" dirty="0" err="1">
                  <a:latin typeface="Arial" panose="020B0604020202020204" pitchFamily="34" charset="0"/>
                  <a:cs typeface="Arial" panose="020B0604020202020204" pitchFamily="34" charset="0"/>
                </a:rPr>
                <a:t>khái</a:t>
              </a:r>
              <a:r>
                <a:rPr sz="2800" b="1" spc="60" dirty="0">
                  <a:latin typeface="Arial" panose="020B0604020202020204" pitchFamily="34" charset="0"/>
                  <a:cs typeface="Arial" panose="020B0604020202020204" pitchFamily="34" charset="0"/>
                </a:rPr>
                <a:t> </a:t>
              </a:r>
              <a:r>
                <a:rPr sz="2800" b="1" spc="55" dirty="0" err="1">
                  <a:latin typeface="Arial" panose="020B0604020202020204" pitchFamily="34" charset="0"/>
                  <a:cs typeface="Arial" panose="020B0604020202020204" pitchFamily="34" charset="0"/>
                </a:rPr>
                <a:t>niệm</a:t>
              </a:r>
              <a:r>
                <a:rPr sz="2800" b="1" spc="55" dirty="0">
                  <a:latin typeface="Arial" panose="020B0604020202020204" pitchFamily="34" charset="0"/>
                  <a:cs typeface="Arial" panose="020B0604020202020204" pitchFamily="34" charset="0"/>
                </a:rPr>
                <a:t> </a:t>
              </a:r>
              <a:endParaRPr lang="vi-VN" sz="2800" b="1" spc="55" dirty="0">
                <a:latin typeface="Arial" panose="020B0604020202020204" pitchFamily="34" charset="0"/>
                <a:cs typeface="Arial" panose="020B0604020202020204" pitchFamily="34" charset="0"/>
              </a:endParaRPr>
            </a:p>
          </p:txBody>
        </p:sp>
      </p:grpSp>
      <p:sp>
        <p:nvSpPr>
          <p:cNvPr id="62" name="object 16">
            <a:extLst>
              <a:ext uri="{FF2B5EF4-FFF2-40B4-BE49-F238E27FC236}">
                <a16:creationId xmlns:a16="http://schemas.microsoft.com/office/drawing/2014/main" xmlns="" id="{1EC74A79-01D5-F2C4-CD9F-69B966B36F70}"/>
              </a:ext>
            </a:extLst>
          </p:cNvPr>
          <p:cNvSpPr/>
          <p:nvPr/>
        </p:nvSpPr>
        <p:spPr>
          <a:xfrm>
            <a:off x="3048393" y="10502045"/>
            <a:ext cx="5415064" cy="3830815"/>
          </a:xfrm>
          <a:prstGeom prst="rect">
            <a:avLst/>
          </a:prstGeom>
          <a:blipFill>
            <a:blip r:embed="rId19"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3" name="object 17">
            <a:extLst>
              <a:ext uri="{FF2B5EF4-FFF2-40B4-BE49-F238E27FC236}">
                <a16:creationId xmlns:a16="http://schemas.microsoft.com/office/drawing/2014/main" xmlns="" id="{213E3AF3-C5E2-C884-2DBE-0953E2FC5CA2}"/>
              </a:ext>
            </a:extLst>
          </p:cNvPr>
          <p:cNvSpPr/>
          <p:nvPr/>
        </p:nvSpPr>
        <p:spPr>
          <a:xfrm>
            <a:off x="9144000" y="10546634"/>
            <a:ext cx="5620258" cy="3830828"/>
          </a:xfrm>
          <a:prstGeom prst="rect">
            <a:avLst/>
          </a:prstGeom>
          <a:blipFill>
            <a:blip r:embed="rId20"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xmlns="" id="{0322466E-2FB0-E580-7CB0-E6206404BDC1}"/>
              </a:ext>
            </a:extLst>
          </p:cNvPr>
          <p:cNvSpPr txBox="1"/>
          <p:nvPr/>
        </p:nvSpPr>
        <p:spPr>
          <a:xfrm>
            <a:off x="18669000" y="1570255"/>
            <a:ext cx="5620258" cy="584775"/>
          </a:xfrm>
          <a:prstGeom prst="rect">
            <a:avLst/>
          </a:prstGeom>
          <a:noFill/>
        </p:spPr>
        <p:txBody>
          <a:bodyPr wrap="square">
            <a:spAutoFit/>
          </a:bodyPr>
          <a:lstStyle/>
          <a:p>
            <a:pPr marL="12700">
              <a:lnSpc>
                <a:spcPct val="100000"/>
              </a:lnSpc>
              <a:spcBef>
                <a:spcPts val="100"/>
              </a:spcBef>
            </a:pPr>
            <a:r>
              <a:rPr lang="en-US" sz="3200" b="1" spc="65" dirty="0">
                <a:solidFill>
                  <a:srgbClr val="FFFF00"/>
                </a:solidFill>
                <a:latin typeface="Arial" panose="020B0604020202020204" pitchFamily="34" charset="0"/>
                <a:cs typeface="Arial" panose="020B0604020202020204" pitchFamily="34" charset="0"/>
              </a:rPr>
              <a:t>(Concept</a:t>
            </a:r>
            <a:r>
              <a:rPr lang="en-US" sz="3200" b="1" spc="90" dirty="0">
                <a:solidFill>
                  <a:srgbClr val="FFFF00"/>
                </a:solidFill>
                <a:latin typeface="Arial" panose="020B0604020202020204" pitchFamily="34" charset="0"/>
                <a:cs typeface="Arial" panose="020B0604020202020204" pitchFamily="34" charset="0"/>
              </a:rPr>
              <a:t> </a:t>
            </a:r>
            <a:r>
              <a:rPr lang="en-US" sz="3200" b="1" spc="75" dirty="0">
                <a:solidFill>
                  <a:srgbClr val="FFFF00"/>
                </a:solidFill>
                <a:latin typeface="Arial" panose="020B0604020202020204" pitchFamily="34" charset="0"/>
                <a:cs typeface="Arial" panose="020B0604020202020204" pitchFamily="34" charset="0"/>
              </a:rPr>
              <a:t>Development)</a:t>
            </a:r>
            <a:endParaRPr lang="en-US" sz="3200" dirty="0">
              <a:solidFill>
                <a:srgbClr val="FFFF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106400" y="5448300"/>
            <a:ext cx="5181600" cy="4496435"/>
            <a:chOff x="13106400" y="5448300"/>
            <a:chExt cx="5181600" cy="4496435"/>
          </a:xfrm>
        </p:grpSpPr>
        <p:sp>
          <p:nvSpPr>
            <p:cNvPr id="3" name="object 3"/>
            <p:cNvSpPr/>
            <p:nvPr/>
          </p:nvSpPr>
          <p:spPr>
            <a:xfrm>
              <a:off x="14111097" y="7248093"/>
              <a:ext cx="3717290" cy="2696845"/>
            </a:xfrm>
            <a:custGeom>
              <a:avLst/>
              <a:gdLst/>
              <a:ahLst/>
              <a:cxnLst/>
              <a:rect l="l" t="t" r="r" b="b"/>
              <a:pathLst>
                <a:path w="3717290" h="2696845">
                  <a:moveTo>
                    <a:pt x="2787777" y="0"/>
                  </a:moveTo>
                  <a:lnTo>
                    <a:pt x="929132" y="0"/>
                  </a:lnTo>
                  <a:lnTo>
                    <a:pt x="0" y="1348130"/>
                  </a:lnTo>
                  <a:lnTo>
                    <a:pt x="929259" y="2696260"/>
                  </a:lnTo>
                  <a:lnTo>
                    <a:pt x="2787777" y="2696260"/>
                  </a:lnTo>
                  <a:lnTo>
                    <a:pt x="3716909" y="1348130"/>
                  </a:lnTo>
                  <a:lnTo>
                    <a:pt x="2787777"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object 4"/>
            <p:cNvSpPr/>
            <p:nvPr/>
          </p:nvSpPr>
          <p:spPr>
            <a:xfrm>
              <a:off x="15400654" y="5448300"/>
              <a:ext cx="2887345" cy="2188845"/>
            </a:xfrm>
            <a:custGeom>
              <a:avLst/>
              <a:gdLst/>
              <a:ahLst/>
              <a:cxnLst/>
              <a:rect l="l" t="t" r="r" b="b"/>
              <a:pathLst>
                <a:path w="2887344" h="2188845">
                  <a:moveTo>
                    <a:pt x="2165604" y="0"/>
                  </a:moveTo>
                  <a:lnTo>
                    <a:pt x="721867" y="0"/>
                  </a:lnTo>
                  <a:lnTo>
                    <a:pt x="0" y="1094346"/>
                  </a:lnTo>
                  <a:lnTo>
                    <a:pt x="721994" y="2188692"/>
                  </a:lnTo>
                  <a:lnTo>
                    <a:pt x="2165604" y="2188692"/>
                  </a:lnTo>
                  <a:lnTo>
                    <a:pt x="2887344" y="1094346"/>
                  </a:lnTo>
                  <a:lnTo>
                    <a:pt x="2165604" y="0"/>
                  </a:lnTo>
                  <a:close/>
                </a:path>
              </a:pathLst>
            </a:custGeom>
            <a:solidFill>
              <a:srgbClr val="D9E6E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5"/>
            <p:cNvSpPr/>
            <p:nvPr/>
          </p:nvSpPr>
          <p:spPr>
            <a:xfrm>
              <a:off x="13106400" y="7760042"/>
              <a:ext cx="2009775" cy="1740535"/>
            </a:xfrm>
            <a:custGeom>
              <a:avLst/>
              <a:gdLst/>
              <a:ahLst/>
              <a:cxnLst/>
              <a:rect l="l" t="t" r="r" b="b"/>
              <a:pathLst>
                <a:path w="2009775" h="1740534">
                  <a:moveTo>
                    <a:pt x="1506982" y="0"/>
                  </a:moveTo>
                  <a:lnTo>
                    <a:pt x="502284" y="0"/>
                  </a:lnTo>
                  <a:lnTo>
                    <a:pt x="0" y="870038"/>
                  </a:lnTo>
                  <a:lnTo>
                    <a:pt x="502411" y="1740070"/>
                  </a:lnTo>
                  <a:lnTo>
                    <a:pt x="1506982" y="1740070"/>
                  </a:lnTo>
                  <a:lnTo>
                    <a:pt x="2009267" y="870038"/>
                  </a:lnTo>
                  <a:lnTo>
                    <a:pt x="1506982" y="0"/>
                  </a:lnTo>
                  <a:close/>
                </a:path>
              </a:pathLst>
            </a:custGeom>
            <a:solidFill>
              <a:srgbClr val="7EA4B7"/>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6" name="object 6"/>
          <p:cNvSpPr/>
          <p:nvPr/>
        </p:nvSpPr>
        <p:spPr>
          <a:xfrm>
            <a:off x="14743176" y="341375"/>
            <a:ext cx="3249167" cy="624840"/>
          </a:xfrm>
          <a:prstGeom prst="rect">
            <a:avLst/>
          </a:prstGeom>
          <a:blipFill>
            <a:blip r:embed="rId2"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7"/>
          <p:cNvSpPr/>
          <p:nvPr/>
        </p:nvSpPr>
        <p:spPr>
          <a:xfrm>
            <a:off x="2896400" y="2681198"/>
            <a:ext cx="5719445" cy="4313555"/>
          </a:xfrm>
          <a:custGeom>
            <a:avLst/>
            <a:gdLst/>
            <a:ahLst/>
            <a:cxnLst/>
            <a:rect l="l" t="t" r="r" b="b"/>
            <a:pathLst>
              <a:path w="5719445" h="4313555">
                <a:moveTo>
                  <a:pt x="5688545" y="0"/>
                </a:moveTo>
                <a:lnTo>
                  <a:pt x="0" y="40639"/>
                </a:lnTo>
                <a:lnTo>
                  <a:pt x="30518" y="4313339"/>
                </a:lnTo>
                <a:lnTo>
                  <a:pt x="5719064" y="4272699"/>
                </a:lnTo>
                <a:lnTo>
                  <a:pt x="5718821" y="4238764"/>
                </a:lnTo>
                <a:lnTo>
                  <a:pt x="104051" y="4238764"/>
                </a:lnTo>
                <a:lnTo>
                  <a:pt x="74587" y="114160"/>
                </a:lnTo>
                <a:lnTo>
                  <a:pt x="5689078" y="74587"/>
                </a:lnTo>
                <a:lnTo>
                  <a:pt x="5688545" y="0"/>
                </a:lnTo>
                <a:close/>
              </a:path>
              <a:path w="5719445" h="4313555">
                <a:moveTo>
                  <a:pt x="5689078" y="74587"/>
                </a:moveTo>
                <a:lnTo>
                  <a:pt x="5615025" y="74587"/>
                </a:lnTo>
                <a:lnTo>
                  <a:pt x="5644476" y="4199178"/>
                </a:lnTo>
                <a:lnTo>
                  <a:pt x="104051" y="4238764"/>
                </a:lnTo>
                <a:lnTo>
                  <a:pt x="5718821" y="4238764"/>
                </a:lnTo>
                <a:lnTo>
                  <a:pt x="5689078" y="74587"/>
                </a:lnTo>
                <a:close/>
              </a:path>
            </a:pathLst>
          </a:custGeom>
          <a:solidFill>
            <a:srgbClr val="648A9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8"/>
          <p:cNvSpPr/>
          <p:nvPr/>
        </p:nvSpPr>
        <p:spPr>
          <a:xfrm>
            <a:off x="8986266" y="2734208"/>
            <a:ext cx="5969635" cy="4260850"/>
          </a:xfrm>
          <a:custGeom>
            <a:avLst/>
            <a:gdLst/>
            <a:ahLst/>
            <a:cxnLst/>
            <a:rect l="l" t="t" r="r" b="b"/>
            <a:pathLst>
              <a:path w="5969634" h="4260850">
                <a:moveTo>
                  <a:pt x="5333" y="0"/>
                </a:moveTo>
                <a:lnTo>
                  <a:pt x="0" y="4252848"/>
                </a:lnTo>
                <a:lnTo>
                  <a:pt x="5964301" y="4260329"/>
                </a:lnTo>
                <a:lnTo>
                  <a:pt x="5964393" y="4186529"/>
                </a:lnTo>
                <a:lnTo>
                  <a:pt x="5886830" y="4186529"/>
                </a:lnTo>
                <a:lnTo>
                  <a:pt x="77736" y="4179239"/>
                </a:lnTo>
                <a:lnTo>
                  <a:pt x="82880" y="73799"/>
                </a:lnTo>
                <a:lnTo>
                  <a:pt x="5969551" y="73799"/>
                </a:lnTo>
                <a:lnTo>
                  <a:pt x="5969635" y="7480"/>
                </a:lnTo>
                <a:lnTo>
                  <a:pt x="5333" y="0"/>
                </a:lnTo>
                <a:close/>
              </a:path>
              <a:path w="5969634" h="4260850">
                <a:moveTo>
                  <a:pt x="5969551" y="73799"/>
                </a:moveTo>
                <a:lnTo>
                  <a:pt x="82880" y="73799"/>
                </a:lnTo>
                <a:lnTo>
                  <a:pt x="5891910" y="81089"/>
                </a:lnTo>
                <a:lnTo>
                  <a:pt x="5886830" y="4186529"/>
                </a:lnTo>
                <a:lnTo>
                  <a:pt x="5964393" y="4186529"/>
                </a:lnTo>
                <a:lnTo>
                  <a:pt x="5969551" y="73799"/>
                </a:lnTo>
                <a:close/>
              </a:path>
            </a:pathLst>
          </a:custGeom>
          <a:solidFill>
            <a:srgbClr val="648A9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object 9"/>
          <p:cNvSpPr/>
          <p:nvPr/>
        </p:nvSpPr>
        <p:spPr>
          <a:xfrm>
            <a:off x="2985300" y="7199845"/>
            <a:ext cx="177800" cy="203200"/>
          </a:xfrm>
          <a:prstGeom prst="rect">
            <a:avLst/>
          </a:prstGeom>
          <a:blipFill>
            <a:blip r:embed="rId3"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1" name="object 11"/>
          <p:cNvSpPr txBox="1"/>
          <p:nvPr/>
        </p:nvSpPr>
        <p:spPr>
          <a:xfrm>
            <a:off x="1016000" y="9262871"/>
            <a:ext cx="3038475" cy="284480"/>
          </a:xfrm>
          <a:prstGeom prst="rect">
            <a:avLst/>
          </a:prstGeom>
        </p:spPr>
        <p:txBody>
          <a:bodyPr vert="horz" wrap="square" lIns="0" tIns="12700" rIns="0" bIns="0" rtlCol="0">
            <a:spAutoFit/>
          </a:bodyPr>
          <a:lstStyle/>
          <a:p>
            <a:pPr marL="12700">
              <a:lnSpc>
                <a:spcPct val="100000"/>
              </a:lnSpc>
              <a:spcBef>
                <a:spcPts val="100"/>
              </a:spcBef>
            </a:pPr>
            <a:r>
              <a:rPr sz="1700" u="sng" spc="5" dirty="0">
                <a:solidFill>
                  <a:srgbClr val="FFFFFF"/>
                </a:solidFill>
                <a:uFill>
                  <a:solidFill>
                    <a:srgbClr val="FFFFFF"/>
                  </a:solidFill>
                </a:uFill>
                <a:latin typeface="Arial" panose="020B0604020202020204" pitchFamily="34" charset="0"/>
                <a:cs typeface="Arial" panose="020B0604020202020204" pitchFamily="34" charset="0"/>
              </a:rPr>
              <a:t>Quay</a:t>
            </a:r>
            <a:r>
              <a:rPr sz="1700" u="sng" spc="-175" dirty="0">
                <a:solidFill>
                  <a:srgbClr val="FFFFFF"/>
                </a:solidFill>
                <a:uFill>
                  <a:solidFill>
                    <a:srgbClr val="FFFFFF"/>
                  </a:solidFill>
                </a:uFill>
                <a:latin typeface="Arial" panose="020B0604020202020204" pitchFamily="34" charset="0"/>
                <a:cs typeface="Arial" panose="020B0604020202020204" pitchFamily="34" charset="0"/>
              </a:rPr>
              <a:t> </a:t>
            </a:r>
            <a:r>
              <a:rPr sz="1700" u="sng" dirty="0">
                <a:solidFill>
                  <a:srgbClr val="FFFFFF"/>
                </a:solidFill>
                <a:uFill>
                  <a:solidFill>
                    <a:srgbClr val="FFFFFF"/>
                  </a:solidFill>
                </a:uFill>
                <a:latin typeface="Arial" panose="020B0604020202020204" pitchFamily="34" charset="0"/>
                <a:cs typeface="Arial" panose="020B0604020202020204" pitchFamily="34" charset="0"/>
              </a:rPr>
              <a:t>lại</a:t>
            </a:r>
            <a:r>
              <a:rPr sz="1700" u="sng" spc="-165" dirty="0">
                <a:solidFill>
                  <a:srgbClr val="FFFFFF"/>
                </a:solidFill>
                <a:uFill>
                  <a:solidFill>
                    <a:srgbClr val="FFFFFF"/>
                  </a:solidFill>
                </a:uFill>
                <a:latin typeface="Arial" panose="020B0604020202020204" pitchFamily="34" charset="0"/>
                <a:cs typeface="Arial" panose="020B0604020202020204" pitchFamily="34" charset="0"/>
              </a:rPr>
              <a:t> </a:t>
            </a:r>
            <a:r>
              <a:rPr sz="1700" u="sng" spc="5" dirty="0">
                <a:solidFill>
                  <a:srgbClr val="FFFFFF"/>
                </a:solidFill>
                <a:uFill>
                  <a:solidFill>
                    <a:srgbClr val="FFFFFF"/>
                  </a:solidFill>
                </a:uFill>
                <a:latin typeface="Arial" panose="020B0604020202020204" pitchFamily="34" charset="0"/>
                <a:cs typeface="Arial" panose="020B0604020202020204" pitchFamily="34" charset="0"/>
              </a:rPr>
              <a:t>Trang</a:t>
            </a:r>
            <a:r>
              <a:rPr sz="1700" u="sng" spc="-185" dirty="0">
                <a:solidFill>
                  <a:srgbClr val="FFFFFF"/>
                </a:solidFill>
                <a:uFill>
                  <a:solidFill>
                    <a:srgbClr val="FFFFFF"/>
                  </a:solidFill>
                </a:uFill>
                <a:latin typeface="Arial" panose="020B0604020202020204" pitchFamily="34" charset="0"/>
                <a:cs typeface="Arial" panose="020B0604020202020204" pitchFamily="34" charset="0"/>
              </a:rPr>
              <a:t> </a:t>
            </a:r>
            <a:r>
              <a:rPr sz="1700" u="sng" spc="35" dirty="0">
                <a:solidFill>
                  <a:srgbClr val="FFFFFF"/>
                </a:solidFill>
                <a:uFill>
                  <a:solidFill>
                    <a:srgbClr val="FFFFFF"/>
                  </a:solidFill>
                </a:uFill>
                <a:latin typeface="Arial" panose="020B0604020202020204" pitchFamily="34" charset="0"/>
                <a:cs typeface="Arial" panose="020B0604020202020204" pitchFamily="34" charset="0"/>
              </a:rPr>
              <a:t>Chương</a:t>
            </a:r>
            <a:r>
              <a:rPr sz="1700" u="sng" spc="-180" dirty="0">
                <a:solidFill>
                  <a:srgbClr val="FFFFFF"/>
                </a:solidFill>
                <a:uFill>
                  <a:solidFill>
                    <a:srgbClr val="FFFFFF"/>
                  </a:solidFill>
                </a:uFill>
                <a:latin typeface="Arial" panose="020B0604020202020204" pitchFamily="34" charset="0"/>
                <a:cs typeface="Arial" panose="020B0604020202020204" pitchFamily="34" charset="0"/>
              </a:rPr>
              <a:t> </a:t>
            </a:r>
            <a:r>
              <a:rPr sz="1700" u="sng" spc="-55" dirty="0">
                <a:solidFill>
                  <a:srgbClr val="FFFFFF"/>
                </a:solidFill>
                <a:uFill>
                  <a:solidFill>
                    <a:srgbClr val="FFFFFF"/>
                  </a:solidFill>
                </a:uFill>
                <a:latin typeface="Arial" panose="020B0604020202020204" pitchFamily="34" charset="0"/>
                <a:cs typeface="Arial" panose="020B0604020202020204" pitchFamily="34" charset="0"/>
              </a:rPr>
              <a:t>trình</a:t>
            </a:r>
            <a:endParaRPr sz="1700">
              <a:latin typeface="Arial" panose="020B0604020202020204" pitchFamily="34" charset="0"/>
              <a:cs typeface="Arial" panose="020B0604020202020204" pitchFamily="34" charset="0"/>
            </a:endParaRPr>
          </a:p>
        </p:txBody>
      </p:sp>
      <p:sp>
        <p:nvSpPr>
          <p:cNvPr id="12" name="object 12"/>
          <p:cNvSpPr txBox="1"/>
          <p:nvPr/>
        </p:nvSpPr>
        <p:spPr>
          <a:xfrm>
            <a:off x="15419451" y="491743"/>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dirty="0">
              <a:latin typeface="Arial" panose="020B0604020202020204" pitchFamily="34" charset="0"/>
              <a:cs typeface="Arial" panose="020B0604020202020204" pitchFamily="34" charset="0"/>
            </a:endParaRPr>
          </a:p>
        </p:txBody>
      </p:sp>
      <p:sp>
        <p:nvSpPr>
          <p:cNvPr id="15" name="object 15"/>
          <p:cNvSpPr txBox="1"/>
          <p:nvPr/>
        </p:nvSpPr>
        <p:spPr>
          <a:xfrm>
            <a:off x="7968526" y="7683500"/>
            <a:ext cx="4041140" cy="1189990"/>
          </a:xfrm>
          <a:prstGeom prst="rect">
            <a:avLst/>
          </a:prstGeom>
        </p:spPr>
        <p:txBody>
          <a:bodyPr vert="horz" wrap="square" lIns="0" tIns="27940" rIns="0" bIns="0" rtlCol="0">
            <a:spAutoFit/>
          </a:bodyPr>
          <a:lstStyle/>
          <a:p>
            <a:pPr marL="205104" indent="-192405">
              <a:lnSpc>
                <a:spcPct val="100000"/>
              </a:lnSpc>
              <a:spcBef>
                <a:spcPts val="220"/>
              </a:spcBef>
              <a:buFont typeface="Arial"/>
              <a:buChar char="•"/>
              <a:tabLst>
                <a:tab pos="205104" algn="l"/>
              </a:tabLst>
            </a:pPr>
            <a:r>
              <a:rPr sz="1800" b="1" spc="-15" dirty="0">
                <a:solidFill>
                  <a:srgbClr val="FFFFFF"/>
                </a:solidFill>
                <a:latin typeface="Arial" panose="020B0604020202020204" pitchFamily="34" charset="0"/>
                <a:cs typeface="Arial" panose="020B0604020202020204" pitchFamily="34" charset="0"/>
              </a:rPr>
              <a:t>Tăng </a:t>
            </a:r>
            <a:r>
              <a:rPr sz="1800" b="1" spc="-10" dirty="0">
                <a:solidFill>
                  <a:srgbClr val="FFFFFF"/>
                </a:solidFill>
                <a:latin typeface="Arial" panose="020B0604020202020204" pitchFamily="34" charset="0"/>
                <a:cs typeface="Arial" panose="020B0604020202020204" pitchFamily="34" charset="0"/>
              </a:rPr>
              <a:t>tốc từ </a:t>
            </a:r>
            <a:r>
              <a:rPr sz="1800" b="1" dirty="0">
                <a:solidFill>
                  <a:srgbClr val="FFFFFF"/>
                </a:solidFill>
                <a:latin typeface="Arial" panose="020B0604020202020204" pitchFamily="34" charset="0"/>
                <a:cs typeface="Arial" panose="020B0604020202020204" pitchFamily="34" charset="0"/>
              </a:rPr>
              <a:t>0 </a:t>
            </a:r>
            <a:r>
              <a:rPr sz="1800" b="1" spc="-5" dirty="0">
                <a:solidFill>
                  <a:srgbClr val="FFFFFF"/>
                </a:solidFill>
                <a:latin typeface="Arial" panose="020B0604020202020204" pitchFamily="34" charset="0"/>
                <a:cs typeface="Arial" panose="020B0604020202020204" pitchFamily="34" charset="0"/>
              </a:rPr>
              <a:t>lên </a:t>
            </a:r>
            <a:r>
              <a:rPr sz="1800" b="1" spc="-10" dirty="0">
                <a:solidFill>
                  <a:srgbClr val="FFFFFF"/>
                </a:solidFill>
                <a:latin typeface="Arial" panose="020B0604020202020204" pitchFamily="34" charset="0"/>
                <a:cs typeface="Arial" panose="020B0604020202020204" pitchFamily="34" charset="0"/>
              </a:rPr>
              <a:t>60 dặm/h </a:t>
            </a:r>
            <a:r>
              <a:rPr sz="1800" b="1" spc="-15" dirty="0">
                <a:solidFill>
                  <a:srgbClr val="FFFFFF"/>
                </a:solidFill>
                <a:latin typeface="Arial" panose="020B0604020202020204" pitchFamily="34" charset="0"/>
                <a:cs typeface="Arial" panose="020B0604020202020204" pitchFamily="34" charset="0"/>
              </a:rPr>
              <a:t>trong</a:t>
            </a:r>
            <a:r>
              <a:rPr sz="1800" b="1" spc="-114"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4s</a:t>
            </a:r>
            <a:endParaRPr sz="1800" dirty="0">
              <a:latin typeface="Arial" panose="020B0604020202020204" pitchFamily="34" charset="0"/>
              <a:cs typeface="Arial" panose="020B0604020202020204" pitchFamily="34" charset="0"/>
            </a:endParaRPr>
          </a:p>
          <a:p>
            <a:pPr marL="205104" indent="-192405">
              <a:lnSpc>
                <a:spcPct val="100000"/>
              </a:lnSpc>
              <a:spcBef>
                <a:spcPts val="120"/>
              </a:spcBef>
              <a:buFont typeface="Arial"/>
              <a:buChar char="•"/>
              <a:tabLst>
                <a:tab pos="205104" algn="l"/>
              </a:tabLst>
            </a:pPr>
            <a:r>
              <a:rPr sz="1800" b="1" spc="-15" dirty="0">
                <a:solidFill>
                  <a:srgbClr val="FFFFFF"/>
                </a:solidFill>
                <a:latin typeface="Arial" panose="020B0604020202020204" pitchFamily="34" charset="0"/>
                <a:cs typeface="Arial" panose="020B0604020202020204" pitchFamily="34" charset="0"/>
              </a:rPr>
              <a:t>Chạy được </a:t>
            </a:r>
            <a:r>
              <a:rPr sz="1800" b="1" spc="-10" dirty="0">
                <a:solidFill>
                  <a:srgbClr val="FFFFFF"/>
                </a:solidFill>
                <a:latin typeface="Arial" panose="020B0604020202020204" pitchFamily="34" charset="0"/>
                <a:cs typeface="Arial" panose="020B0604020202020204" pitchFamily="34" charset="0"/>
              </a:rPr>
              <a:t>300 dặm/1 </a:t>
            </a:r>
            <a:r>
              <a:rPr sz="1800" b="1" spc="-5" dirty="0">
                <a:solidFill>
                  <a:srgbClr val="FFFFFF"/>
                </a:solidFill>
                <a:latin typeface="Arial" panose="020B0604020202020204" pitchFamily="34" charset="0"/>
                <a:cs typeface="Arial" panose="020B0604020202020204" pitchFamily="34" charset="0"/>
              </a:rPr>
              <a:t>lần</a:t>
            </a:r>
            <a:r>
              <a:rPr sz="1800" b="1" spc="-50"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sạc</a:t>
            </a:r>
            <a:endParaRPr sz="1800" dirty="0">
              <a:latin typeface="Arial" panose="020B0604020202020204" pitchFamily="34" charset="0"/>
              <a:cs typeface="Arial" panose="020B0604020202020204" pitchFamily="34" charset="0"/>
            </a:endParaRPr>
          </a:p>
          <a:p>
            <a:pPr marL="205104" indent="-192405">
              <a:lnSpc>
                <a:spcPct val="100000"/>
              </a:lnSpc>
              <a:spcBef>
                <a:spcPts val="140"/>
              </a:spcBef>
              <a:buFont typeface="Arial"/>
              <a:buChar char="•"/>
              <a:tabLst>
                <a:tab pos="205104" algn="l"/>
              </a:tabLst>
            </a:pPr>
            <a:r>
              <a:rPr sz="1800" b="1" spc="-10" dirty="0">
                <a:solidFill>
                  <a:srgbClr val="FFFFFF"/>
                </a:solidFill>
                <a:latin typeface="Arial" panose="020B0604020202020204" pitchFamily="34" charset="0"/>
                <a:cs typeface="Arial" panose="020B0604020202020204" pitchFamily="34" charset="0"/>
              </a:rPr>
              <a:t>Sạc đầy </a:t>
            </a:r>
            <a:r>
              <a:rPr sz="1800" b="1" spc="-15" dirty="0">
                <a:solidFill>
                  <a:srgbClr val="FFFFFF"/>
                </a:solidFill>
                <a:latin typeface="Arial" panose="020B0604020202020204" pitchFamily="34" charset="0"/>
                <a:cs typeface="Arial" panose="020B0604020202020204" pitchFamily="34" charset="0"/>
              </a:rPr>
              <a:t>trong </a:t>
            </a:r>
            <a:r>
              <a:rPr sz="1800" b="1" spc="-10" dirty="0">
                <a:solidFill>
                  <a:srgbClr val="FFFFFF"/>
                </a:solidFill>
                <a:latin typeface="Arial" panose="020B0604020202020204" pitchFamily="34" charset="0"/>
                <a:cs typeface="Arial" panose="020B0604020202020204" pitchFamily="34" charset="0"/>
              </a:rPr>
              <a:t>45</a:t>
            </a:r>
            <a:r>
              <a:rPr sz="1800" b="1" spc="-35" dirty="0">
                <a:solidFill>
                  <a:srgbClr val="FFFFFF"/>
                </a:solidFill>
                <a:latin typeface="Arial" panose="020B0604020202020204" pitchFamily="34" charset="0"/>
                <a:cs typeface="Arial" panose="020B0604020202020204" pitchFamily="34" charset="0"/>
              </a:rPr>
              <a:t> </a:t>
            </a:r>
            <a:r>
              <a:rPr sz="1800" b="1" spc="-15" dirty="0">
                <a:solidFill>
                  <a:srgbClr val="FFFFFF"/>
                </a:solidFill>
                <a:latin typeface="Arial" panose="020B0604020202020204" pitchFamily="34" charset="0"/>
                <a:cs typeface="Arial" panose="020B0604020202020204" pitchFamily="34" charset="0"/>
              </a:rPr>
              <a:t>phút</a:t>
            </a:r>
            <a:endParaRPr sz="1800" dirty="0">
              <a:latin typeface="Arial" panose="020B0604020202020204" pitchFamily="34" charset="0"/>
              <a:cs typeface="Arial" panose="020B0604020202020204" pitchFamily="34" charset="0"/>
            </a:endParaRPr>
          </a:p>
          <a:p>
            <a:pPr marL="205104" indent="-192405">
              <a:lnSpc>
                <a:spcPct val="100000"/>
              </a:lnSpc>
              <a:spcBef>
                <a:spcPts val="145"/>
              </a:spcBef>
              <a:buFont typeface="Arial"/>
              <a:buChar char="•"/>
              <a:tabLst>
                <a:tab pos="205104" algn="l"/>
              </a:tabLst>
            </a:pPr>
            <a:r>
              <a:rPr sz="1800" b="1" spc="-15" dirty="0">
                <a:solidFill>
                  <a:srgbClr val="FFFFFF"/>
                </a:solidFill>
                <a:latin typeface="Arial" panose="020B0604020202020204" pitchFamily="34" charset="0"/>
                <a:cs typeface="Arial" panose="020B0604020202020204" pitchFamily="34" charset="0"/>
              </a:rPr>
              <a:t>Năng lượng </a:t>
            </a:r>
            <a:r>
              <a:rPr sz="1800" b="1" spc="-10" dirty="0">
                <a:solidFill>
                  <a:srgbClr val="FFFFFF"/>
                </a:solidFill>
                <a:latin typeface="Arial" panose="020B0604020202020204" pitchFamily="34" charset="0"/>
                <a:cs typeface="Arial" panose="020B0604020202020204" pitchFamily="34" charset="0"/>
              </a:rPr>
              <a:t>tiêu </a:t>
            </a:r>
            <a:r>
              <a:rPr sz="1800" b="1" spc="-15" dirty="0">
                <a:solidFill>
                  <a:srgbClr val="FFFFFF"/>
                </a:solidFill>
                <a:latin typeface="Arial" panose="020B0604020202020204" pitchFamily="34" charset="0"/>
                <a:cs typeface="Arial" panose="020B0604020202020204" pitchFamily="34" charset="0"/>
              </a:rPr>
              <a:t>hao: </a:t>
            </a:r>
            <a:r>
              <a:rPr sz="1800" b="1" dirty="0">
                <a:solidFill>
                  <a:srgbClr val="FFFFFF"/>
                </a:solidFill>
                <a:latin typeface="Arial" panose="020B0604020202020204" pitchFamily="34" charset="0"/>
                <a:cs typeface="Arial" panose="020B0604020202020204" pitchFamily="34" charset="0"/>
              </a:rPr>
              <a:t>1</a:t>
            </a:r>
            <a:r>
              <a:rPr sz="1800" b="1" spc="-30" dirty="0">
                <a:solidFill>
                  <a:srgbClr val="FFFFFF"/>
                </a:solidFill>
                <a:latin typeface="Arial" panose="020B0604020202020204" pitchFamily="34" charset="0"/>
                <a:cs typeface="Arial" panose="020B0604020202020204" pitchFamily="34" charset="0"/>
              </a:rPr>
              <a:t> </a:t>
            </a:r>
            <a:r>
              <a:rPr sz="1800" b="1" spc="-15" dirty="0">
                <a:solidFill>
                  <a:srgbClr val="FFFFFF"/>
                </a:solidFill>
                <a:latin typeface="Arial" panose="020B0604020202020204" pitchFamily="34" charset="0"/>
                <a:cs typeface="Arial" panose="020B0604020202020204" pitchFamily="34" charset="0"/>
              </a:rPr>
              <a:t>penny/dặm</a:t>
            </a:r>
            <a:endParaRPr sz="1800" dirty="0">
              <a:latin typeface="Arial" panose="020B0604020202020204" pitchFamily="34" charset="0"/>
              <a:cs typeface="Arial" panose="020B0604020202020204" pitchFamily="34" charset="0"/>
            </a:endParaRPr>
          </a:p>
        </p:txBody>
      </p:sp>
      <p:sp>
        <p:nvSpPr>
          <p:cNvPr id="16" name="object 16"/>
          <p:cNvSpPr/>
          <p:nvPr/>
        </p:nvSpPr>
        <p:spPr>
          <a:xfrm>
            <a:off x="3048393" y="2915831"/>
            <a:ext cx="5415064" cy="3830815"/>
          </a:xfrm>
          <a:prstGeom prst="rect">
            <a:avLst/>
          </a:prstGeom>
          <a:blipFill>
            <a:blip r:embed="rId4"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7" name="object 17"/>
          <p:cNvSpPr/>
          <p:nvPr/>
        </p:nvSpPr>
        <p:spPr>
          <a:xfrm>
            <a:off x="9144000" y="2960420"/>
            <a:ext cx="5620258" cy="3830828"/>
          </a:xfrm>
          <a:prstGeom prst="rect">
            <a:avLst/>
          </a:prstGeom>
          <a:blipFill>
            <a:blip r:embed="rId5"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xmlns="" id="{1C4784ED-B5DB-4CC7-342C-A77E7C46EC37}"/>
              </a:ext>
            </a:extLst>
          </p:cNvPr>
          <p:cNvGrpSpPr/>
          <p:nvPr/>
        </p:nvGrpSpPr>
        <p:grpSpPr>
          <a:xfrm>
            <a:off x="238269" y="1137374"/>
            <a:ext cx="3093830" cy="3146730"/>
            <a:chOff x="238269" y="1137374"/>
            <a:chExt cx="3093830" cy="3146730"/>
          </a:xfrm>
        </p:grpSpPr>
        <p:sp>
          <p:nvSpPr>
            <p:cNvPr id="10" name="TextBox 9">
              <a:extLst>
                <a:ext uri="{FF2B5EF4-FFF2-40B4-BE49-F238E27FC236}">
                  <a16:creationId xmlns:a16="http://schemas.microsoft.com/office/drawing/2014/main" xmlns="" id="{16BC21A1-2B22-FA98-8E4A-C8D5C07A744E}"/>
                </a:ext>
              </a:extLst>
            </p:cNvPr>
            <p:cNvSpPr txBox="1">
              <a:spLocks noChangeAspect="1"/>
            </p:cNvSpPr>
            <p:nvPr/>
          </p:nvSpPr>
          <p:spPr>
            <a:xfrm>
              <a:off x="238269" y="1659522"/>
              <a:ext cx="1039549" cy="2269259"/>
            </a:xfrm>
            <a:custGeom>
              <a:avLst/>
              <a:gdLst/>
              <a:ahLst/>
              <a:cxnLst/>
              <a:rect l="l" t="t" r="r" b="b"/>
              <a:pathLst>
                <a:path w="996620" h="2175548">
                  <a:moveTo>
                    <a:pt x="498310" y="0"/>
                  </a:moveTo>
                  <a:cubicBezTo>
                    <a:pt x="662388" y="0"/>
                    <a:pt x="786459" y="46083"/>
                    <a:pt x="870523" y="138250"/>
                  </a:cubicBezTo>
                  <a:cubicBezTo>
                    <a:pt x="954588" y="230417"/>
                    <a:pt x="996620" y="362591"/>
                    <a:pt x="996620" y="534771"/>
                  </a:cubicBezTo>
                  <a:lnTo>
                    <a:pt x="996620" y="589464"/>
                  </a:lnTo>
                  <a:cubicBezTo>
                    <a:pt x="996620" y="816337"/>
                    <a:pt x="918632" y="962184"/>
                    <a:pt x="762657" y="1027004"/>
                  </a:cubicBezTo>
                  <a:cubicBezTo>
                    <a:pt x="847735" y="1063466"/>
                    <a:pt x="907998" y="1119678"/>
                    <a:pt x="943447" y="1195640"/>
                  </a:cubicBezTo>
                  <a:cubicBezTo>
                    <a:pt x="978896" y="1271602"/>
                    <a:pt x="996620" y="1364275"/>
                    <a:pt x="996620" y="1473660"/>
                  </a:cubicBezTo>
                  <a:lnTo>
                    <a:pt x="996620" y="1640776"/>
                  </a:lnTo>
                  <a:cubicBezTo>
                    <a:pt x="996620" y="1812957"/>
                    <a:pt x="954588" y="1945130"/>
                    <a:pt x="870523" y="2037297"/>
                  </a:cubicBezTo>
                  <a:cubicBezTo>
                    <a:pt x="786459" y="2129464"/>
                    <a:pt x="662388" y="2175548"/>
                    <a:pt x="498310" y="2175548"/>
                  </a:cubicBezTo>
                  <a:cubicBezTo>
                    <a:pt x="334232" y="2175548"/>
                    <a:pt x="210161" y="2129464"/>
                    <a:pt x="126097" y="2037297"/>
                  </a:cubicBezTo>
                  <a:cubicBezTo>
                    <a:pt x="42032" y="1945130"/>
                    <a:pt x="0" y="1812957"/>
                    <a:pt x="0" y="1640776"/>
                  </a:cubicBezTo>
                  <a:lnTo>
                    <a:pt x="0" y="1464545"/>
                  </a:lnTo>
                  <a:lnTo>
                    <a:pt x="316002" y="1464545"/>
                  </a:lnTo>
                  <a:lnTo>
                    <a:pt x="316002" y="1662046"/>
                  </a:lnTo>
                  <a:cubicBezTo>
                    <a:pt x="316002" y="1739020"/>
                    <a:pt x="331700" y="1793206"/>
                    <a:pt x="363098" y="1824604"/>
                  </a:cubicBezTo>
                  <a:cubicBezTo>
                    <a:pt x="394495" y="1856002"/>
                    <a:pt x="436528" y="1871701"/>
                    <a:pt x="489195" y="1871701"/>
                  </a:cubicBezTo>
                  <a:cubicBezTo>
                    <a:pt x="541862" y="1871701"/>
                    <a:pt x="583894" y="1855495"/>
                    <a:pt x="615291" y="1823085"/>
                  </a:cubicBezTo>
                  <a:cubicBezTo>
                    <a:pt x="646689" y="1790674"/>
                    <a:pt x="662388" y="1726866"/>
                    <a:pt x="662388" y="1631661"/>
                  </a:cubicBezTo>
                  <a:lnTo>
                    <a:pt x="662388" y="1464545"/>
                  </a:lnTo>
                  <a:cubicBezTo>
                    <a:pt x="662388" y="1365288"/>
                    <a:pt x="645170" y="1295403"/>
                    <a:pt x="610734" y="1254890"/>
                  </a:cubicBezTo>
                  <a:cubicBezTo>
                    <a:pt x="576298" y="1214377"/>
                    <a:pt x="520592" y="1194120"/>
                    <a:pt x="443618" y="1194120"/>
                  </a:cubicBezTo>
                  <a:lnTo>
                    <a:pt x="331194" y="1194120"/>
                  </a:lnTo>
                  <a:lnTo>
                    <a:pt x="331194" y="890273"/>
                  </a:lnTo>
                  <a:lnTo>
                    <a:pt x="461848" y="890273"/>
                  </a:lnTo>
                  <a:cubicBezTo>
                    <a:pt x="524644" y="890273"/>
                    <a:pt x="573766" y="874068"/>
                    <a:pt x="609214" y="841657"/>
                  </a:cubicBezTo>
                  <a:cubicBezTo>
                    <a:pt x="644663" y="809247"/>
                    <a:pt x="662388" y="750503"/>
                    <a:pt x="662388" y="665426"/>
                  </a:cubicBezTo>
                  <a:lnTo>
                    <a:pt x="662388" y="546925"/>
                  </a:lnTo>
                  <a:cubicBezTo>
                    <a:pt x="662388" y="451720"/>
                    <a:pt x="646689" y="387405"/>
                    <a:pt x="615291" y="353982"/>
                  </a:cubicBezTo>
                  <a:cubicBezTo>
                    <a:pt x="583894" y="320559"/>
                    <a:pt x="541862" y="303847"/>
                    <a:pt x="489195" y="303847"/>
                  </a:cubicBezTo>
                  <a:cubicBezTo>
                    <a:pt x="436528" y="303847"/>
                    <a:pt x="394495" y="319546"/>
                    <a:pt x="363098" y="350944"/>
                  </a:cubicBezTo>
                  <a:cubicBezTo>
                    <a:pt x="331700" y="382341"/>
                    <a:pt x="316002" y="436527"/>
                    <a:pt x="316002" y="513502"/>
                  </a:cubicBezTo>
                  <a:lnTo>
                    <a:pt x="316002" y="650233"/>
                  </a:lnTo>
                  <a:lnTo>
                    <a:pt x="0" y="650233"/>
                  </a:lnTo>
                  <a:lnTo>
                    <a:pt x="0" y="534771"/>
                  </a:lnTo>
                  <a:cubicBezTo>
                    <a:pt x="0" y="362591"/>
                    <a:pt x="42032" y="230417"/>
                    <a:pt x="126097" y="138250"/>
                  </a:cubicBezTo>
                  <a:cubicBezTo>
                    <a:pt x="210161" y="46083"/>
                    <a:pt x="334232" y="0"/>
                    <a:pt x="498310" y="0"/>
                  </a:cubicBezTo>
                  <a:close/>
                </a:path>
              </a:pathLst>
            </a:custGeom>
            <a:solidFill>
              <a:srgbClr val="FFC761"/>
            </a:solidFill>
            <a:ln>
              <a:noFill/>
            </a:ln>
            <a:effectLst>
              <a:outerShdw blurRad="50800" dist="38100" dir="10800000" algn="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23900">
                  <a:solidFill>
                    <a:srgbClr val="545EDB"/>
                  </a:solidFill>
                  <a:effectLst>
                    <a:outerShdw dist="38100" dir="10800000" algn="r" rotWithShape="0">
                      <a:schemeClr val="tx2">
                        <a:lumMod val="20000"/>
                        <a:lumOff val="80000"/>
                        <a:alpha val="41000"/>
                      </a:schemeClr>
                    </a:outerShdw>
                  </a:effectLst>
                  <a:latin typeface="#9Slide02 Tieu de rat dai 02" panose="020B0606020202050201" pitchFamily="34" charset="0"/>
                </a:defRPr>
              </a:lvl1pPr>
            </a:lstStyle>
            <a:p>
              <a:endParaRPr lang="en-US">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xmlns="" id="{C97D31A6-B939-ABBB-8CBB-C53ADCF2553D}"/>
                </a:ext>
              </a:extLst>
            </p:cNvPr>
            <p:cNvSpPr/>
            <p:nvPr/>
          </p:nvSpPr>
          <p:spPr>
            <a:xfrm>
              <a:off x="1014870" y="1137374"/>
              <a:ext cx="2317229" cy="3146730"/>
            </a:xfrm>
            <a:custGeom>
              <a:avLst/>
              <a:gdLst>
                <a:gd name="connsiteX0" fmla="*/ 576420 w 1795620"/>
                <a:gd name="connsiteY0" fmla="*/ 0 h 2438400"/>
                <a:gd name="connsiteX1" fmla="*/ 1795620 w 1795620"/>
                <a:gd name="connsiteY1" fmla="*/ 1219200 h 2438400"/>
                <a:gd name="connsiteX2" fmla="*/ 576420 w 1795620"/>
                <a:gd name="connsiteY2" fmla="*/ 2438400 h 2438400"/>
                <a:gd name="connsiteX3" fmla="*/ 101852 w 1795620"/>
                <a:gd name="connsiteY3" fmla="*/ 2342589 h 2438400"/>
                <a:gd name="connsiteX4" fmla="*/ 0 w 1795620"/>
                <a:gd name="connsiteY4" fmla="*/ 2293525 h 2438400"/>
                <a:gd name="connsiteX5" fmla="*/ 0 w 1795620"/>
                <a:gd name="connsiteY5" fmla="*/ 144876 h 2438400"/>
                <a:gd name="connsiteX6" fmla="*/ 101852 w 1795620"/>
                <a:gd name="connsiteY6" fmla="*/ 95811 h 2438400"/>
                <a:gd name="connsiteX7" fmla="*/ 576420 w 1795620"/>
                <a:gd name="connsiteY7"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5620" h="2438400">
                  <a:moveTo>
                    <a:pt x="576420" y="0"/>
                  </a:moveTo>
                  <a:cubicBezTo>
                    <a:pt x="1249766" y="0"/>
                    <a:pt x="1795620" y="545854"/>
                    <a:pt x="1795620" y="1219200"/>
                  </a:cubicBezTo>
                  <a:cubicBezTo>
                    <a:pt x="1795620" y="1892546"/>
                    <a:pt x="1249766" y="2438400"/>
                    <a:pt x="576420" y="2438400"/>
                  </a:cubicBezTo>
                  <a:cubicBezTo>
                    <a:pt x="408084" y="2438400"/>
                    <a:pt x="247715" y="2404284"/>
                    <a:pt x="101852" y="2342589"/>
                  </a:cubicBezTo>
                  <a:lnTo>
                    <a:pt x="0" y="2293525"/>
                  </a:lnTo>
                  <a:lnTo>
                    <a:pt x="0" y="144876"/>
                  </a:lnTo>
                  <a:lnTo>
                    <a:pt x="101852" y="95811"/>
                  </a:lnTo>
                  <a:cubicBezTo>
                    <a:pt x="247715" y="34116"/>
                    <a:pt x="408084" y="0"/>
                    <a:pt x="576420" y="0"/>
                  </a:cubicBezTo>
                  <a:close/>
                </a:path>
              </a:pathLst>
            </a:custGeom>
            <a:solidFill>
              <a:srgbClr val="FFC761"/>
            </a:solidFill>
            <a:ln>
              <a:noFill/>
            </a:ln>
            <a:effectLst>
              <a:outerShdw blurRad="50800" dist="38100" dir="10800000" sx="102000" sy="102000" algn="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14" name="object 14"/>
            <p:cNvSpPr txBox="1"/>
            <p:nvPr/>
          </p:nvSpPr>
          <p:spPr>
            <a:xfrm>
              <a:off x="1131080" y="2168406"/>
              <a:ext cx="2033523" cy="887422"/>
            </a:xfrm>
            <a:prstGeom prst="rect">
              <a:avLst/>
            </a:prstGeom>
          </p:spPr>
          <p:txBody>
            <a:bodyPr vert="horz" wrap="square" lIns="0" tIns="12700" rIns="0" bIns="0" rtlCol="0">
              <a:spAutoFit/>
            </a:bodyPr>
            <a:lstStyle/>
            <a:p>
              <a:pPr marL="12700">
                <a:lnSpc>
                  <a:spcPct val="100000"/>
                </a:lnSpc>
                <a:spcBef>
                  <a:spcPts val="100"/>
                </a:spcBef>
              </a:pPr>
              <a:r>
                <a:rPr sz="2800" b="1" spc="60" dirty="0" err="1">
                  <a:latin typeface="Arial" panose="020B0604020202020204" pitchFamily="34" charset="0"/>
                  <a:cs typeface="Arial" panose="020B0604020202020204" pitchFamily="34" charset="0"/>
                </a:rPr>
                <a:t>Phát</a:t>
              </a:r>
              <a:r>
                <a:rPr sz="2800" b="1" spc="60" dirty="0">
                  <a:latin typeface="Arial" panose="020B0604020202020204" pitchFamily="34" charset="0"/>
                  <a:cs typeface="Arial" panose="020B0604020202020204" pitchFamily="34" charset="0"/>
                </a:rPr>
                <a:t> </a:t>
              </a:r>
              <a:r>
                <a:rPr sz="2800" b="1" spc="55" dirty="0" err="1">
                  <a:latin typeface="Arial" panose="020B0604020202020204" pitchFamily="34" charset="0"/>
                  <a:cs typeface="Arial" panose="020B0604020202020204" pitchFamily="34" charset="0"/>
                </a:rPr>
                <a:t>triển</a:t>
              </a:r>
              <a:r>
                <a:rPr sz="2800" b="1" spc="55" dirty="0">
                  <a:latin typeface="Arial" panose="020B0604020202020204" pitchFamily="34" charset="0"/>
                  <a:cs typeface="Arial" panose="020B0604020202020204" pitchFamily="34" charset="0"/>
                </a:rPr>
                <a:t> </a:t>
              </a:r>
              <a:endParaRPr lang="vi-VN" sz="2800" b="1" spc="55" dirty="0">
                <a:latin typeface="Arial" panose="020B0604020202020204" pitchFamily="34" charset="0"/>
                <a:cs typeface="Arial" panose="020B0604020202020204" pitchFamily="34" charset="0"/>
              </a:endParaRPr>
            </a:p>
            <a:p>
              <a:pPr marL="12700">
                <a:lnSpc>
                  <a:spcPct val="100000"/>
                </a:lnSpc>
                <a:spcBef>
                  <a:spcPts val="100"/>
                </a:spcBef>
              </a:pPr>
              <a:r>
                <a:rPr sz="2800" b="1" spc="60" dirty="0" err="1">
                  <a:latin typeface="Arial" panose="020B0604020202020204" pitchFamily="34" charset="0"/>
                  <a:cs typeface="Arial" panose="020B0604020202020204" pitchFamily="34" charset="0"/>
                </a:rPr>
                <a:t>khái</a:t>
              </a:r>
              <a:r>
                <a:rPr sz="2800" b="1" spc="60" dirty="0">
                  <a:latin typeface="Arial" panose="020B0604020202020204" pitchFamily="34" charset="0"/>
                  <a:cs typeface="Arial" panose="020B0604020202020204" pitchFamily="34" charset="0"/>
                </a:rPr>
                <a:t> </a:t>
              </a:r>
              <a:r>
                <a:rPr sz="2800" b="1" spc="55" dirty="0" err="1">
                  <a:latin typeface="Arial" panose="020B0604020202020204" pitchFamily="34" charset="0"/>
                  <a:cs typeface="Arial" panose="020B0604020202020204" pitchFamily="34" charset="0"/>
                </a:rPr>
                <a:t>niệm</a:t>
              </a:r>
              <a:r>
                <a:rPr sz="2800" b="1" spc="55" dirty="0">
                  <a:latin typeface="Arial" panose="020B0604020202020204" pitchFamily="34" charset="0"/>
                  <a:cs typeface="Arial" panose="020B0604020202020204" pitchFamily="34" charset="0"/>
                </a:rPr>
                <a:t> </a:t>
              </a:r>
              <a:endParaRPr lang="vi-VN" sz="2800" b="1" spc="55" dirty="0">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xmlns="" id="{11BCD3FE-BCF3-E277-3351-C63481E3F32C}"/>
              </a:ext>
            </a:extLst>
          </p:cNvPr>
          <p:cNvSpPr txBox="1"/>
          <p:nvPr/>
        </p:nvSpPr>
        <p:spPr>
          <a:xfrm>
            <a:off x="3830358" y="1570255"/>
            <a:ext cx="5620258" cy="584775"/>
          </a:xfrm>
          <a:prstGeom prst="rect">
            <a:avLst/>
          </a:prstGeom>
          <a:noFill/>
        </p:spPr>
        <p:txBody>
          <a:bodyPr wrap="square">
            <a:spAutoFit/>
          </a:bodyPr>
          <a:lstStyle/>
          <a:p>
            <a:pPr marL="12700">
              <a:lnSpc>
                <a:spcPct val="100000"/>
              </a:lnSpc>
              <a:spcBef>
                <a:spcPts val="100"/>
              </a:spcBef>
            </a:pPr>
            <a:r>
              <a:rPr lang="en-US" sz="3200" b="1" spc="65" dirty="0">
                <a:solidFill>
                  <a:srgbClr val="FFFF00"/>
                </a:solidFill>
                <a:latin typeface="Arial" panose="020B0604020202020204" pitchFamily="34" charset="0"/>
                <a:cs typeface="Arial" panose="020B0604020202020204" pitchFamily="34" charset="0"/>
              </a:rPr>
              <a:t>(Concept</a:t>
            </a:r>
            <a:r>
              <a:rPr lang="en-US" sz="3200" b="1" spc="90" dirty="0">
                <a:solidFill>
                  <a:srgbClr val="FFFF00"/>
                </a:solidFill>
                <a:latin typeface="Arial" panose="020B0604020202020204" pitchFamily="34" charset="0"/>
                <a:cs typeface="Arial" panose="020B0604020202020204" pitchFamily="34" charset="0"/>
              </a:rPr>
              <a:t> </a:t>
            </a:r>
            <a:r>
              <a:rPr lang="en-US" sz="3200" b="1" spc="75" dirty="0">
                <a:solidFill>
                  <a:srgbClr val="FFFF00"/>
                </a:solidFill>
                <a:latin typeface="Arial" panose="020B0604020202020204" pitchFamily="34" charset="0"/>
                <a:cs typeface="Arial" panose="020B0604020202020204" pitchFamily="34" charset="0"/>
              </a:rPr>
              <a:t>Development)</a:t>
            </a:r>
            <a:endParaRPr lang="en-US" sz="3200" dirty="0">
              <a:solidFill>
                <a:srgbClr val="FFFF00"/>
              </a:solidFill>
              <a:latin typeface="Arial" panose="020B0604020202020204" pitchFamily="34" charset="0"/>
              <a:cs typeface="Arial" panose="020B0604020202020204" pitchFamily="34" charset="0"/>
            </a:endParaRPr>
          </a:p>
        </p:txBody>
      </p:sp>
      <p:sp>
        <p:nvSpPr>
          <p:cNvPr id="24" name="TextBox 36">
            <a:extLst>
              <a:ext uri="{FF2B5EF4-FFF2-40B4-BE49-F238E27FC236}">
                <a16:creationId xmlns:a16="http://schemas.microsoft.com/office/drawing/2014/main" xmlns="" id="{0850C7F9-0D71-E9C7-9547-77E0524A1AD2}"/>
              </a:ext>
            </a:extLst>
          </p:cNvPr>
          <p:cNvSpPr txBox="1"/>
          <p:nvPr/>
        </p:nvSpPr>
        <p:spPr>
          <a:xfrm>
            <a:off x="1756453" y="398692"/>
            <a:ext cx="13641472" cy="589905"/>
          </a:xfrm>
          <a:prstGeom prst="rect">
            <a:avLst/>
          </a:prstGeom>
        </p:spPr>
        <p:txBody>
          <a:bodyPr wrap="square" lIns="0" tIns="0" rIns="0" bIns="0" rtlCol="0" anchor="t">
            <a:spAutoFit/>
          </a:bodyPr>
          <a:lstStyle/>
          <a:p>
            <a:pPr marL="0" marR="0" lvl="0" indent="0" algn="ctr" defTabSz="914400" rtl="0" eaLnBrk="1" fontAlgn="auto" latinLnBrk="0" hangingPunct="1">
              <a:lnSpc>
                <a:spcPts val="4585"/>
              </a:lnSpc>
              <a:spcBef>
                <a:spcPct val="0"/>
              </a:spcBef>
              <a:spcAft>
                <a:spcPts val="0"/>
              </a:spcAft>
              <a:buClrTx/>
              <a:buSzTx/>
              <a:buFontTx/>
              <a:buNone/>
              <a:tabLst/>
              <a:defRPr/>
            </a:pPr>
            <a:r>
              <a:rPr kumimoji="0" lang="en-US" sz="4400" b="1" i="0" u="none" strike="noStrike" kern="1200" cap="none" spc="105" normalizeH="0" baseline="0" noProof="0" dirty="0">
                <a:ln>
                  <a:noFill/>
                </a:ln>
                <a:solidFill>
                  <a:srgbClr val="FFFFFF"/>
                </a:solidFill>
                <a:effectLst/>
                <a:uLnTx/>
                <a:uFillTx/>
                <a:latin typeface="Arial" panose="020B0604020202020204" pitchFamily="34" charset="0"/>
                <a:cs typeface="Arial" panose="020B0604020202020204" pitchFamily="34" charset="0"/>
              </a:rPr>
              <a:t>QUY TRÌNH PHÁT TRIỂN SẢN PHẨM MỚI</a:t>
            </a:r>
          </a:p>
        </p:txBody>
      </p:sp>
      <p:sp>
        <p:nvSpPr>
          <p:cNvPr id="25" name="object 22">
            <a:extLst>
              <a:ext uri="{FF2B5EF4-FFF2-40B4-BE49-F238E27FC236}">
                <a16:creationId xmlns:a16="http://schemas.microsoft.com/office/drawing/2014/main" xmlns="" id="{34E19BF8-1CD0-EDD7-2A83-BCD4CF6C3C5E}"/>
              </a:ext>
            </a:extLst>
          </p:cNvPr>
          <p:cNvSpPr/>
          <p:nvPr/>
        </p:nvSpPr>
        <p:spPr>
          <a:xfrm>
            <a:off x="7266009" y="10378768"/>
            <a:ext cx="5306992" cy="7769550"/>
          </a:xfrm>
          <a:prstGeom prst="rect">
            <a:avLst/>
          </a:prstGeom>
          <a:blipFill>
            <a:blip r:embed="rId6" cstate="print"/>
            <a:stretch>
              <a:fillRect/>
            </a:stretch>
          </a:blipFill>
        </p:spPr>
        <p:txBody>
          <a:bodyPr wrap="square" lIns="0" tIns="0" rIns="0" bIns="0" rtlCol="0"/>
          <a:lstStyle/>
          <a:p>
            <a:endParaRPr dirty="0">
              <a:solidFill>
                <a:schemeClr val="tx2"/>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6ACEDC54-355D-9013-EA6C-EFDF33D5139C}"/>
              </a:ext>
            </a:extLst>
          </p:cNvPr>
          <p:cNvSpPr txBox="1"/>
          <p:nvPr/>
        </p:nvSpPr>
        <p:spPr>
          <a:xfrm>
            <a:off x="7162800" y="12589824"/>
            <a:ext cx="3707514" cy="1213153"/>
          </a:xfrm>
          <a:prstGeom prst="rect">
            <a:avLst/>
          </a:prstGeom>
          <a:noFill/>
        </p:spPr>
        <p:txBody>
          <a:bodyPr wrap="square">
            <a:spAutoFit/>
          </a:bodyPr>
          <a:lstStyle/>
          <a:p>
            <a:pPr marL="12700" algn="ctr">
              <a:lnSpc>
                <a:spcPct val="100000"/>
              </a:lnSpc>
              <a:spcBef>
                <a:spcPts val="100"/>
              </a:spcBef>
            </a:pPr>
            <a:r>
              <a:rPr lang="en-US" sz="3600" b="1" spc="65" dirty="0">
                <a:solidFill>
                  <a:srgbClr val="FFFF00"/>
                </a:solidFill>
                <a:latin typeface="Arial" panose="020B0604020202020204" pitchFamily="34" charset="0"/>
                <a:cs typeface="Arial" panose="020B0604020202020204" pitchFamily="34" charset="0"/>
              </a:rPr>
              <a:t>(Concept</a:t>
            </a:r>
            <a:r>
              <a:rPr lang="en-US" sz="3600" b="1" spc="90" dirty="0">
                <a:solidFill>
                  <a:srgbClr val="FFFF00"/>
                </a:solidFill>
                <a:latin typeface="Arial" panose="020B0604020202020204" pitchFamily="34" charset="0"/>
                <a:cs typeface="Arial" panose="020B0604020202020204" pitchFamily="34" charset="0"/>
              </a:rPr>
              <a:t> </a:t>
            </a:r>
            <a:endParaRPr lang="vi-VN" sz="3600" b="1" spc="90" dirty="0">
              <a:solidFill>
                <a:srgbClr val="FFFF00"/>
              </a:solidFill>
              <a:latin typeface="Arial" panose="020B0604020202020204" pitchFamily="34" charset="0"/>
              <a:cs typeface="Arial" panose="020B0604020202020204" pitchFamily="34" charset="0"/>
            </a:endParaRPr>
          </a:p>
          <a:p>
            <a:pPr marL="12700" algn="ctr">
              <a:lnSpc>
                <a:spcPct val="100000"/>
              </a:lnSpc>
              <a:spcBef>
                <a:spcPts val="100"/>
              </a:spcBef>
            </a:pPr>
            <a:r>
              <a:rPr lang="en-US" sz="3600" b="1" spc="75" dirty="0">
                <a:solidFill>
                  <a:srgbClr val="FFFF00"/>
                </a:solidFill>
                <a:latin typeface="Arial" panose="020B0604020202020204" pitchFamily="34" charset="0"/>
                <a:cs typeface="Arial" panose="020B0604020202020204" pitchFamily="34" charset="0"/>
              </a:rPr>
              <a:t>Development)</a:t>
            </a:r>
            <a:endParaRPr lang="en-US" sz="3600" dirty="0">
              <a:solidFill>
                <a:srgbClr val="FFFF0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xmlns="" id="{B4FFFB6D-8131-EF82-26BF-7A472C97694B}"/>
              </a:ext>
            </a:extLst>
          </p:cNvPr>
          <p:cNvGrpSpPr/>
          <p:nvPr/>
        </p:nvGrpSpPr>
        <p:grpSpPr>
          <a:xfrm>
            <a:off x="-8586721" y="1915860"/>
            <a:ext cx="8116262" cy="1932240"/>
            <a:chOff x="-1348452" y="2531282"/>
            <a:chExt cx="8116262" cy="1932240"/>
          </a:xfrm>
        </p:grpSpPr>
        <p:sp>
          <p:nvSpPr>
            <p:cNvPr id="28" name="object 8">
              <a:extLst>
                <a:ext uri="{FF2B5EF4-FFF2-40B4-BE49-F238E27FC236}">
                  <a16:creationId xmlns:a16="http://schemas.microsoft.com/office/drawing/2014/main" xmlns="" id="{B2233DA7-5161-9AB4-F0FD-AAF03E7EE6DB}"/>
                </a:ext>
              </a:extLst>
            </p:cNvPr>
            <p:cNvSpPr txBox="1"/>
            <p:nvPr/>
          </p:nvSpPr>
          <p:spPr>
            <a:xfrm>
              <a:off x="885728" y="2725291"/>
              <a:ext cx="5819251" cy="1528752"/>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chemeClr val="bg1"/>
                  </a:solidFill>
                  <a:latin typeface="Arial" panose="020B0604020202020204" pitchFamily="34" charset="0"/>
                  <a:cs typeface="Arial" panose="020B0604020202020204" pitchFamily="34" charset="0"/>
                </a:rPr>
                <a:t>Khái </a:t>
              </a:r>
              <a:r>
                <a:rPr sz="1800" b="1" spc="-10" dirty="0">
                  <a:solidFill>
                    <a:schemeClr val="bg1"/>
                  </a:solidFill>
                  <a:latin typeface="Arial" panose="020B0604020202020204" pitchFamily="34" charset="0"/>
                  <a:cs typeface="Arial" panose="020B0604020202020204" pitchFamily="34" charset="0"/>
                </a:rPr>
                <a:t>niệm 1:</a:t>
              </a:r>
              <a:endParaRPr sz="1800" dirty="0">
                <a:solidFill>
                  <a:schemeClr val="bg1"/>
                </a:solidFill>
                <a:latin typeface="Arial" panose="020B0604020202020204" pitchFamily="34" charset="0"/>
                <a:cs typeface="Arial" panose="020B0604020202020204" pitchFamily="34" charset="0"/>
              </a:endParaRPr>
            </a:p>
            <a:p>
              <a:pPr marL="12700" marR="5080">
                <a:lnSpc>
                  <a:spcPct val="149200"/>
                </a:lnSpc>
                <a:spcBef>
                  <a:spcPts val="375"/>
                </a:spcBef>
              </a:pPr>
              <a:r>
                <a:rPr sz="1800" spc="-10" dirty="0">
                  <a:solidFill>
                    <a:schemeClr val="bg1"/>
                  </a:solidFill>
                  <a:latin typeface="Arial" panose="020B0604020202020204" pitchFamily="34" charset="0"/>
                  <a:cs typeface="Arial" panose="020B0604020202020204" pitchFamily="34" charset="0"/>
                </a:rPr>
                <a:t>Một chiếc xe cỡ </a:t>
              </a:r>
              <a:r>
                <a:rPr sz="1800" spc="-15" dirty="0">
                  <a:solidFill>
                    <a:schemeClr val="bg1"/>
                  </a:solidFill>
                  <a:latin typeface="Arial" panose="020B0604020202020204" pitchFamily="34" charset="0"/>
                  <a:cs typeface="Arial" panose="020B0604020202020204" pitchFamily="34" charset="0"/>
                </a:rPr>
                <a:t>vừa, </a:t>
              </a:r>
              <a:r>
                <a:rPr sz="1800" spc="-5" dirty="0">
                  <a:solidFill>
                    <a:schemeClr val="bg1"/>
                  </a:solidFill>
                  <a:latin typeface="Arial" panose="020B0604020202020204" pitchFamily="34" charset="0"/>
                  <a:cs typeface="Arial" panose="020B0604020202020204" pitchFamily="34" charset="0"/>
                </a:rPr>
                <a:t>giá </a:t>
              </a:r>
              <a:r>
                <a:rPr sz="1800" spc="-15" dirty="0">
                  <a:solidFill>
                    <a:schemeClr val="bg1"/>
                  </a:solidFill>
                  <a:latin typeface="Arial" panose="020B0604020202020204" pitchFamily="34" charset="0"/>
                  <a:cs typeface="Arial" panose="020B0604020202020204" pitchFamily="34" charset="0"/>
                </a:rPr>
                <a:t>cả  hợp </a:t>
              </a:r>
              <a:r>
                <a:rPr sz="1800" spc="-5" dirty="0">
                  <a:solidFill>
                    <a:schemeClr val="bg1"/>
                  </a:solidFill>
                  <a:latin typeface="Arial" panose="020B0604020202020204" pitchFamily="34" charset="0"/>
                  <a:cs typeface="Arial" panose="020B0604020202020204" pitchFamily="34" charset="0"/>
                </a:rPr>
                <a:t>lý, </a:t>
              </a:r>
              <a:r>
                <a:rPr sz="1800" spc="-15" dirty="0">
                  <a:solidFill>
                    <a:schemeClr val="bg1"/>
                  </a:solidFill>
                  <a:latin typeface="Arial" panose="020B0604020202020204" pitchFamily="34" charset="0"/>
                  <a:cs typeface="Arial" panose="020B0604020202020204" pitchFamily="34" charset="0"/>
                </a:rPr>
                <a:t>được </a:t>
              </a:r>
              <a:r>
                <a:rPr sz="1800" spc="-10" dirty="0">
                  <a:solidFill>
                    <a:schemeClr val="bg1"/>
                  </a:solidFill>
                  <a:latin typeface="Arial" panose="020B0604020202020204" pitchFamily="34" charset="0"/>
                  <a:cs typeface="Arial" panose="020B0604020202020204" pitchFamily="34" charset="0"/>
                </a:rPr>
                <a:t>thiết kế </a:t>
              </a:r>
              <a:r>
                <a:rPr sz="1800" spc="-15" dirty="0">
                  <a:solidFill>
                    <a:schemeClr val="bg1"/>
                  </a:solidFill>
                  <a:latin typeface="Arial" panose="020B0604020202020204" pitchFamily="34" charset="0"/>
                  <a:cs typeface="Arial" panose="020B0604020202020204" pitchFamily="34" charset="0"/>
                </a:rPr>
                <a:t>như  </a:t>
              </a:r>
              <a:r>
                <a:rPr sz="1800" spc="-10" dirty="0">
                  <a:solidFill>
                    <a:schemeClr val="bg1"/>
                  </a:solidFill>
                  <a:latin typeface="Arial" panose="020B0604020202020204" pitchFamily="34" charset="0"/>
                  <a:cs typeface="Arial" panose="020B0604020202020204" pitchFamily="34" charset="0"/>
                </a:rPr>
                <a:t>một chiếc xe </a:t>
              </a:r>
              <a:r>
                <a:rPr sz="1800" spc="-5" dirty="0">
                  <a:solidFill>
                    <a:schemeClr val="bg1"/>
                  </a:solidFill>
                  <a:latin typeface="Arial" panose="020B0604020202020204" pitchFamily="34" charset="0"/>
                  <a:cs typeface="Arial" panose="020B0604020202020204" pitchFamily="34" charset="0"/>
                </a:rPr>
                <a:t>gia </a:t>
              </a:r>
              <a:r>
                <a:rPr sz="1800" spc="-10" dirty="0">
                  <a:solidFill>
                    <a:schemeClr val="bg1"/>
                  </a:solidFill>
                  <a:latin typeface="Arial" panose="020B0604020202020204" pitchFamily="34" charset="0"/>
                  <a:cs typeface="Arial" panose="020B0604020202020204" pitchFamily="34" charset="0"/>
                </a:rPr>
                <a:t>đình thứ 2,  </a:t>
              </a:r>
              <a:r>
                <a:rPr sz="1800" spc="-15" dirty="0">
                  <a:solidFill>
                    <a:schemeClr val="bg1"/>
                  </a:solidFill>
                  <a:latin typeface="Arial" panose="020B0604020202020204" pitchFamily="34" charset="0"/>
                  <a:cs typeface="Arial" panose="020B0604020202020204" pitchFamily="34" charset="0"/>
                </a:rPr>
                <a:t>dành </a:t>
              </a:r>
              <a:r>
                <a:rPr sz="1800" spc="-10" dirty="0">
                  <a:solidFill>
                    <a:schemeClr val="bg1"/>
                  </a:solidFill>
                  <a:latin typeface="Arial" panose="020B0604020202020204" pitchFamily="34" charset="0"/>
                  <a:cs typeface="Arial" panose="020B0604020202020204" pitchFamily="34" charset="0"/>
                </a:rPr>
                <a:t>cho việc đi thăm </a:t>
              </a:r>
              <a:r>
                <a:rPr sz="1800" spc="-15" dirty="0">
                  <a:solidFill>
                    <a:schemeClr val="bg1"/>
                  </a:solidFill>
                  <a:latin typeface="Arial" panose="020B0604020202020204" pitchFamily="34" charset="0"/>
                  <a:cs typeface="Arial" panose="020B0604020202020204" pitchFamily="34" charset="0"/>
                </a:rPr>
                <a:t>bạn  </a:t>
              </a:r>
              <a:r>
                <a:rPr sz="1800" spc="-10" dirty="0">
                  <a:solidFill>
                    <a:schemeClr val="bg1"/>
                  </a:solidFill>
                  <a:latin typeface="Arial" panose="020B0604020202020204" pitchFamily="34" charset="0"/>
                  <a:cs typeface="Arial" panose="020B0604020202020204" pitchFamily="34" charset="0"/>
                </a:rPr>
                <a:t>bè và </a:t>
              </a:r>
              <a:r>
                <a:rPr sz="1800" spc="-5" dirty="0">
                  <a:solidFill>
                    <a:schemeClr val="bg1"/>
                  </a:solidFill>
                  <a:latin typeface="Arial" panose="020B0604020202020204" pitchFamily="34" charset="0"/>
                  <a:cs typeface="Arial" panose="020B0604020202020204" pitchFamily="34" charset="0"/>
                </a:rPr>
                <a:t>làm </a:t>
              </a:r>
              <a:r>
                <a:rPr sz="1800" spc="-15" dirty="0">
                  <a:solidFill>
                    <a:schemeClr val="bg1"/>
                  </a:solidFill>
                  <a:latin typeface="Arial" panose="020B0604020202020204" pitchFamily="34" charset="0"/>
                  <a:cs typeface="Arial" panose="020B0604020202020204" pitchFamily="34" charset="0"/>
                </a:rPr>
                <a:t>những </a:t>
              </a:r>
              <a:r>
                <a:rPr sz="1800" spc="-10" dirty="0">
                  <a:solidFill>
                    <a:schemeClr val="bg1"/>
                  </a:solidFill>
                  <a:latin typeface="Arial" panose="020B0604020202020204" pitchFamily="34" charset="0"/>
                  <a:cs typeface="Arial" panose="020B0604020202020204" pitchFamily="34" charset="0"/>
                </a:rPr>
                <a:t>việc </a:t>
              </a:r>
              <a:r>
                <a:rPr sz="1800" spc="-5" dirty="0">
                  <a:solidFill>
                    <a:schemeClr val="bg1"/>
                  </a:solidFill>
                  <a:latin typeface="Arial" panose="020B0604020202020204" pitchFamily="34" charset="0"/>
                  <a:cs typeface="Arial" panose="020B0604020202020204" pitchFamily="34" charset="0"/>
                </a:rPr>
                <a:t>lặt</a:t>
              </a:r>
              <a:r>
                <a:rPr sz="1800" spc="-100"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vặt</a:t>
              </a:r>
              <a:endParaRPr sz="1800" dirty="0">
                <a:solidFill>
                  <a:schemeClr val="bg1"/>
                </a:solidFill>
                <a:latin typeface="Arial" panose="020B0604020202020204" pitchFamily="34" charset="0"/>
                <a:cs typeface="Arial" panose="020B0604020202020204" pitchFamily="34" charset="0"/>
              </a:endParaRPr>
            </a:p>
          </p:txBody>
        </p:sp>
        <p:sp>
          <p:nvSpPr>
            <p:cNvPr id="29" name="Google Shape;1159;p77">
              <a:extLst>
                <a:ext uri="{FF2B5EF4-FFF2-40B4-BE49-F238E27FC236}">
                  <a16:creationId xmlns:a16="http://schemas.microsoft.com/office/drawing/2014/main" xmlns="" id="{BCECB856-AC94-64F2-3A35-C784E2B3ABF6}"/>
                </a:ext>
              </a:extLst>
            </p:cNvPr>
            <p:cNvSpPr/>
            <p:nvPr/>
          </p:nvSpPr>
          <p:spPr>
            <a:xfrm>
              <a:off x="-1348452" y="2531282"/>
              <a:ext cx="8116262" cy="1932240"/>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roup 29">
            <a:extLst>
              <a:ext uri="{FF2B5EF4-FFF2-40B4-BE49-F238E27FC236}">
                <a16:creationId xmlns:a16="http://schemas.microsoft.com/office/drawing/2014/main" xmlns="" id="{83D7615C-F32C-B58A-67FD-E2D7B64C24E9}"/>
              </a:ext>
            </a:extLst>
          </p:cNvPr>
          <p:cNvGrpSpPr/>
          <p:nvPr/>
        </p:nvGrpSpPr>
        <p:grpSpPr>
          <a:xfrm>
            <a:off x="-8580859" y="6742859"/>
            <a:ext cx="8116262" cy="1932240"/>
            <a:chOff x="-1382611" y="5779281"/>
            <a:chExt cx="8116262" cy="1932240"/>
          </a:xfrm>
        </p:grpSpPr>
        <p:sp>
          <p:nvSpPr>
            <p:cNvPr id="31" name="object 12">
              <a:extLst>
                <a:ext uri="{FF2B5EF4-FFF2-40B4-BE49-F238E27FC236}">
                  <a16:creationId xmlns:a16="http://schemas.microsoft.com/office/drawing/2014/main" xmlns="" id="{E0967DF0-2D60-4C29-C5B4-282A91AE626C}"/>
                </a:ext>
              </a:extLst>
            </p:cNvPr>
            <p:cNvSpPr txBox="1"/>
            <p:nvPr/>
          </p:nvSpPr>
          <p:spPr>
            <a:xfrm>
              <a:off x="744173" y="6137218"/>
              <a:ext cx="5732828" cy="1111202"/>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chemeClr val="bg1"/>
                  </a:solidFill>
                  <a:latin typeface="Arial" panose="020B0604020202020204" pitchFamily="34" charset="0"/>
                  <a:cs typeface="Arial" panose="020B0604020202020204" pitchFamily="34" charset="0"/>
                </a:rPr>
                <a:t>Khái </a:t>
              </a:r>
              <a:r>
                <a:rPr sz="1800" b="1" spc="-10" dirty="0">
                  <a:solidFill>
                    <a:schemeClr val="bg1"/>
                  </a:solidFill>
                  <a:latin typeface="Arial" panose="020B0604020202020204" pitchFamily="34" charset="0"/>
                  <a:cs typeface="Arial" panose="020B0604020202020204" pitchFamily="34" charset="0"/>
                </a:rPr>
                <a:t>niệm 2:</a:t>
              </a:r>
              <a:endParaRPr sz="1800" dirty="0">
                <a:solidFill>
                  <a:schemeClr val="bg1"/>
                </a:solidFill>
                <a:latin typeface="Arial" panose="020B0604020202020204" pitchFamily="34" charset="0"/>
                <a:cs typeface="Arial" panose="020B0604020202020204" pitchFamily="34" charset="0"/>
              </a:endParaRPr>
            </a:p>
            <a:p>
              <a:pPr marL="12700" marR="5080">
                <a:lnSpc>
                  <a:spcPct val="148100"/>
                </a:lnSpc>
                <a:spcBef>
                  <a:spcPts val="400"/>
                </a:spcBef>
              </a:pPr>
              <a:r>
                <a:rPr sz="1800" spc="-10" dirty="0">
                  <a:solidFill>
                    <a:schemeClr val="bg1"/>
                  </a:solidFill>
                  <a:latin typeface="Arial" panose="020B0604020202020204" pitchFamily="34" charset="0"/>
                  <a:cs typeface="Arial" panose="020B0604020202020204" pitchFamily="34" charset="0"/>
                </a:rPr>
                <a:t>Một chiếc xe thể thao </a:t>
              </a:r>
              <a:r>
                <a:rPr sz="1800" spc="-5" dirty="0">
                  <a:solidFill>
                    <a:schemeClr val="bg1"/>
                  </a:solidFill>
                  <a:latin typeface="Arial" panose="020B0604020202020204" pitchFamily="34" charset="0"/>
                  <a:cs typeface="Arial" panose="020B0604020202020204" pitchFamily="34" charset="0"/>
                </a:rPr>
                <a:t>giá  </a:t>
              </a:r>
              <a:r>
                <a:rPr sz="1800" spc="-10" dirty="0">
                  <a:solidFill>
                    <a:schemeClr val="bg1"/>
                  </a:solidFill>
                  <a:latin typeface="Arial" panose="020B0604020202020204" pitchFamily="34" charset="0"/>
                  <a:cs typeface="Arial" panose="020B0604020202020204" pitchFamily="34" charset="0"/>
                </a:rPr>
                <a:t>tầm </a:t>
              </a:r>
              <a:r>
                <a:rPr sz="1800" spc="-15" dirty="0">
                  <a:solidFill>
                    <a:schemeClr val="bg1"/>
                  </a:solidFill>
                  <a:latin typeface="Arial" panose="020B0604020202020204" pitchFamily="34" charset="0"/>
                  <a:cs typeface="Arial" panose="020B0604020202020204" pitchFamily="34" charset="0"/>
                </a:rPr>
                <a:t>trung, </a:t>
              </a:r>
              <a:r>
                <a:rPr sz="1800" spc="-10" dirty="0">
                  <a:solidFill>
                    <a:schemeClr val="bg1"/>
                  </a:solidFill>
                  <a:latin typeface="Arial" panose="020B0604020202020204" pitchFamily="34" charset="0"/>
                  <a:cs typeface="Arial" panose="020B0604020202020204" pitchFamily="34" charset="0"/>
                </a:rPr>
                <a:t>vô </a:t>
              </a:r>
              <a:r>
                <a:rPr sz="1800" spc="-15" dirty="0">
                  <a:solidFill>
                    <a:schemeClr val="bg1"/>
                  </a:solidFill>
                  <a:latin typeface="Arial" panose="020B0604020202020204" pitchFamily="34" charset="0"/>
                  <a:cs typeface="Arial" panose="020B0604020202020204" pitchFamily="34" charset="0"/>
                </a:rPr>
                <a:t>cùng </a:t>
              </a:r>
              <a:r>
                <a:rPr sz="1800" spc="-10" dirty="0">
                  <a:solidFill>
                    <a:schemeClr val="bg1"/>
                  </a:solidFill>
                  <a:latin typeface="Arial" panose="020B0604020202020204" pitchFamily="34" charset="0"/>
                  <a:cs typeface="Arial" panose="020B0604020202020204" pitchFamily="34" charset="0"/>
                </a:rPr>
                <a:t>hấp dẫn  đối </a:t>
              </a:r>
              <a:r>
                <a:rPr sz="1800" spc="-15" dirty="0">
                  <a:solidFill>
                    <a:schemeClr val="bg1"/>
                  </a:solidFill>
                  <a:latin typeface="Arial" panose="020B0604020202020204" pitchFamily="34" charset="0"/>
                  <a:cs typeface="Arial" panose="020B0604020202020204" pitchFamily="34" charset="0"/>
                </a:rPr>
                <a:t>với những </a:t>
              </a:r>
              <a:r>
                <a:rPr sz="1800" spc="-10" dirty="0">
                  <a:solidFill>
                    <a:schemeClr val="bg1"/>
                  </a:solidFill>
                  <a:latin typeface="Arial" panose="020B0604020202020204" pitchFamily="34" charset="0"/>
                  <a:cs typeface="Arial" panose="020B0604020202020204" pitchFamily="34" charset="0"/>
                </a:rPr>
                <a:t>bạn trẻ </a:t>
              </a:r>
              <a:r>
                <a:rPr sz="1800" spc="-15" dirty="0">
                  <a:solidFill>
                    <a:schemeClr val="bg1"/>
                  </a:solidFill>
                  <a:latin typeface="Arial" panose="020B0604020202020204" pitchFamily="34" charset="0"/>
                  <a:cs typeface="Arial" panose="020B0604020202020204" pitchFamily="34" charset="0"/>
                </a:rPr>
                <a:t>độc  </a:t>
              </a:r>
              <a:r>
                <a:rPr sz="1800" spc="-10" dirty="0">
                  <a:solidFill>
                    <a:schemeClr val="bg1"/>
                  </a:solidFill>
                  <a:latin typeface="Arial" panose="020B0604020202020204" pitchFamily="34" charset="0"/>
                  <a:cs typeface="Arial" panose="020B0604020202020204" pitchFamily="34" charset="0"/>
                </a:rPr>
                <a:t>thân </a:t>
              </a:r>
              <a:r>
                <a:rPr sz="1800" spc="-15" dirty="0">
                  <a:solidFill>
                    <a:schemeClr val="bg1"/>
                  </a:solidFill>
                  <a:latin typeface="Arial" panose="020B0604020202020204" pitchFamily="34" charset="0"/>
                  <a:cs typeface="Arial" panose="020B0604020202020204" pitchFamily="34" charset="0"/>
                </a:rPr>
                <a:t>hoặc </a:t>
              </a:r>
              <a:r>
                <a:rPr sz="1800" spc="-10" dirty="0">
                  <a:solidFill>
                    <a:schemeClr val="bg1"/>
                  </a:solidFill>
                  <a:latin typeface="Arial" panose="020B0604020202020204" pitchFamily="34" charset="0"/>
                  <a:cs typeface="Arial" panose="020B0604020202020204" pitchFamily="34" charset="0"/>
                </a:rPr>
                <a:t>đã có</a:t>
              </a:r>
              <a:r>
                <a:rPr sz="1800" spc="-45"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đôi</a:t>
              </a:r>
              <a:endParaRPr sz="1800" dirty="0">
                <a:solidFill>
                  <a:schemeClr val="bg1"/>
                </a:solidFill>
                <a:latin typeface="Arial" panose="020B0604020202020204" pitchFamily="34" charset="0"/>
                <a:cs typeface="Arial" panose="020B0604020202020204" pitchFamily="34" charset="0"/>
              </a:endParaRPr>
            </a:p>
          </p:txBody>
        </p:sp>
        <p:sp>
          <p:nvSpPr>
            <p:cNvPr id="32" name="Google Shape;1159;p77">
              <a:extLst>
                <a:ext uri="{FF2B5EF4-FFF2-40B4-BE49-F238E27FC236}">
                  <a16:creationId xmlns:a16="http://schemas.microsoft.com/office/drawing/2014/main" xmlns="" id="{533B9468-1402-AC4E-54F7-D43593FF40C2}"/>
                </a:ext>
              </a:extLst>
            </p:cNvPr>
            <p:cNvSpPr/>
            <p:nvPr/>
          </p:nvSpPr>
          <p:spPr>
            <a:xfrm>
              <a:off x="-1382611" y="5779281"/>
              <a:ext cx="8116262" cy="1932240"/>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3" name="Group 32">
            <a:extLst>
              <a:ext uri="{FF2B5EF4-FFF2-40B4-BE49-F238E27FC236}">
                <a16:creationId xmlns:a16="http://schemas.microsoft.com/office/drawing/2014/main" xmlns="" id="{BE8B134D-D38B-6851-9466-0DC4B9487ACB}"/>
              </a:ext>
            </a:extLst>
          </p:cNvPr>
          <p:cNvGrpSpPr/>
          <p:nvPr/>
        </p:nvGrpSpPr>
        <p:grpSpPr>
          <a:xfrm>
            <a:off x="20824783" y="1868539"/>
            <a:ext cx="8116262" cy="1932240"/>
            <a:chOff x="11554333" y="2269910"/>
            <a:chExt cx="8116262" cy="1932240"/>
          </a:xfrm>
        </p:grpSpPr>
        <p:sp>
          <p:nvSpPr>
            <p:cNvPr id="34" name="object 20">
              <a:extLst>
                <a:ext uri="{FF2B5EF4-FFF2-40B4-BE49-F238E27FC236}">
                  <a16:creationId xmlns:a16="http://schemas.microsoft.com/office/drawing/2014/main" xmlns="" id="{AEB3E1D4-98D5-2901-D3AE-95A6F4C12A0B}"/>
                </a:ext>
              </a:extLst>
            </p:cNvPr>
            <p:cNvSpPr txBox="1"/>
            <p:nvPr/>
          </p:nvSpPr>
          <p:spPr>
            <a:xfrm>
              <a:off x="11756212" y="2471654"/>
              <a:ext cx="5693588" cy="1528752"/>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chemeClr val="bg1"/>
                  </a:solidFill>
                  <a:latin typeface="Arial" panose="020B0604020202020204" pitchFamily="34" charset="0"/>
                  <a:cs typeface="Arial" panose="020B0604020202020204" pitchFamily="34" charset="0"/>
                </a:rPr>
                <a:t>Khái </a:t>
              </a:r>
              <a:r>
                <a:rPr sz="1800" b="1" spc="-10" dirty="0">
                  <a:solidFill>
                    <a:schemeClr val="bg1"/>
                  </a:solidFill>
                  <a:latin typeface="Arial" panose="020B0604020202020204" pitchFamily="34" charset="0"/>
                  <a:cs typeface="Arial" panose="020B0604020202020204" pitchFamily="34" charset="0"/>
                </a:rPr>
                <a:t>niệm</a:t>
              </a:r>
              <a:r>
                <a:rPr sz="1800" b="1" spc="-5" dirty="0">
                  <a:solidFill>
                    <a:schemeClr val="bg1"/>
                  </a:solidFill>
                  <a:latin typeface="Arial" panose="020B0604020202020204" pitchFamily="34" charset="0"/>
                  <a:cs typeface="Arial" panose="020B0604020202020204" pitchFamily="34" charset="0"/>
                </a:rPr>
                <a:t> </a:t>
              </a:r>
              <a:r>
                <a:rPr sz="1800" b="1" spc="-10" dirty="0">
                  <a:solidFill>
                    <a:schemeClr val="bg1"/>
                  </a:solidFill>
                  <a:latin typeface="Arial" panose="020B0604020202020204" pitchFamily="34" charset="0"/>
                  <a:cs typeface="Arial" panose="020B0604020202020204" pitchFamily="34" charset="0"/>
                </a:rPr>
                <a:t>3:</a:t>
              </a:r>
              <a:endParaRPr sz="1800" dirty="0">
                <a:solidFill>
                  <a:schemeClr val="bg1"/>
                </a:solidFill>
                <a:latin typeface="Arial" panose="020B0604020202020204" pitchFamily="34" charset="0"/>
                <a:cs typeface="Arial" panose="020B0604020202020204" pitchFamily="34" charset="0"/>
              </a:endParaRPr>
            </a:p>
            <a:p>
              <a:pPr marL="12700" marR="5080">
                <a:lnSpc>
                  <a:spcPct val="149400"/>
                </a:lnSpc>
                <a:spcBef>
                  <a:spcPts val="370"/>
                </a:spcBef>
              </a:pPr>
              <a:r>
                <a:rPr sz="1800" spc="-10" dirty="0">
                  <a:solidFill>
                    <a:schemeClr val="bg1"/>
                  </a:solidFill>
                  <a:latin typeface="Arial" panose="020B0604020202020204" pitchFamily="34" charset="0"/>
                  <a:cs typeface="Arial" panose="020B0604020202020204" pitchFamily="34" charset="0"/>
                </a:rPr>
                <a:t>Một chiếc xe </a:t>
              </a:r>
              <a:r>
                <a:rPr sz="1800" spc="-15" dirty="0">
                  <a:solidFill>
                    <a:schemeClr val="bg1"/>
                  </a:solidFill>
                  <a:latin typeface="Arial" panose="020B0604020202020204" pitchFamily="34" charset="0"/>
                  <a:cs typeface="Arial" panose="020B0604020202020204" pitchFamily="34" charset="0"/>
                </a:rPr>
                <a:t>“xanh” </a:t>
              </a:r>
              <a:r>
                <a:rPr sz="1800" spc="-10" dirty="0">
                  <a:solidFill>
                    <a:schemeClr val="bg1"/>
                  </a:solidFill>
                  <a:latin typeface="Arial" panose="020B0604020202020204" pitchFamily="34" charset="0"/>
                  <a:cs typeface="Arial" panose="020B0604020202020204" pitchFamily="34" charset="0"/>
                </a:rPr>
                <a:t>vô </a:t>
              </a:r>
              <a:r>
                <a:rPr sz="1800" spc="-15" dirty="0">
                  <a:solidFill>
                    <a:schemeClr val="bg1"/>
                  </a:solidFill>
                  <a:latin typeface="Arial" panose="020B0604020202020204" pitchFamily="34" charset="0"/>
                  <a:cs typeface="Arial" panose="020B0604020202020204" pitchFamily="34" charset="0"/>
                </a:rPr>
                <a:t>cùng  </a:t>
              </a:r>
              <a:r>
                <a:rPr sz="1800" spc="-10" dirty="0">
                  <a:solidFill>
                    <a:schemeClr val="bg1"/>
                  </a:solidFill>
                  <a:latin typeface="Arial" panose="020B0604020202020204" pitchFamily="34" charset="0"/>
                  <a:cs typeface="Arial" panose="020B0604020202020204" pitchFamily="34" charset="0"/>
                </a:rPr>
                <a:t>hấp dẫn </a:t>
              </a:r>
              <a:r>
                <a:rPr sz="1800" spc="-15" dirty="0">
                  <a:solidFill>
                    <a:schemeClr val="bg1"/>
                  </a:solidFill>
                  <a:latin typeface="Arial" panose="020B0604020202020204" pitchFamily="34" charset="0"/>
                  <a:cs typeface="Arial" panose="020B0604020202020204" pitchFamily="34" charset="0"/>
                </a:rPr>
                <a:t>với những </a:t>
              </a:r>
              <a:r>
                <a:rPr sz="1800" spc="-10" dirty="0">
                  <a:solidFill>
                    <a:schemeClr val="bg1"/>
                  </a:solidFill>
                  <a:latin typeface="Arial" panose="020B0604020202020204" pitchFamily="34" charset="0"/>
                  <a:cs typeface="Arial" panose="020B0604020202020204" pitchFamily="34" charset="0"/>
                </a:rPr>
                <a:t>ai </a:t>
              </a:r>
              <a:r>
                <a:rPr sz="1800" spc="-15" dirty="0">
                  <a:solidFill>
                    <a:schemeClr val="bg1"/>
                  </a:solidFill>
                  <a:latin typeface="Arial" panose="020B0604020202020204" pitchFamily="34" charset="0"/>
                  <a:cs typeface="Arial" panose="020B0604020202020204" pitchFamily="34" charset="0"/>
                </a:rPr>
                <a:t>quan  </a:t>
              </a:r>
              <a:r>
                <a:rPr sz="1800" spc="-10" dirty="0">
                  <a:solidFill>
                    <a:schemeClr val="bg1"/>
                  </a:solidFill>
                  <a:latin typeface="Arial" panose="020B0604020202020204" pitchFamily="34" charset="0"/>
                  <a:cs typeface="Arial" panose="020B0604020202020204" pitchFamily="34" charset="0"/>
                </a:rPr>
                <a:t>tâm đến môi </a:t>
              </a:r>
              <a:r>
                <a:rPr sz="1800" spc="-15" dirty="0">
                  <a:solidFill>
                    <a:schemeClr val="bg1"/>
                  </a:solidFill>
                  <a:latin typeface="Arial" panose="020B0604020202020204" pitchFamily="34" charset="0"/>
                  <a:cs typeface="Arial" panose="020B0604020202020204" pitchFamily="34" charset="0"/>
                </a:rPr>
                <a:t>trường </a:t>
              </a:r>
              <a:r>
                <a:rPr sz="1800" spc="-10" dirty="0">
                  <a:solidFill>
                    <a:schemeClr val="bg1"/>
                  </a:solidFill>
                  <a:latin typeface="Arial" panose="020B0604020202020204" pitchFamily="34" charset="0"/>
                  <a:cs typeface="Arial" panose="020B0604020202020204" pitchFamily="34" charset="0"/>
                </a:rPr>
                <a:t>và </a:t>
              </a:r>
              <a:r>
                <a:rPr sz="1800" spc="-15" dirty="0">
                  <a:solidFill>
                    <a:schemeClr val="bg1"/>
                  </a:solidFill>
                  <a:latin typeface="Arial" panose="020B0604020202020204" pitchFamily="34" charset="0"/>
                  <a:cs typeface="Arial" panose="020B0604020202020204" pitchFamily="34" charset="0"/>
                </a:rPr>
                <a:t>muốn  </a:t>
              </a:r>
              <a:r>
                <a:rPr sz="1800" spc="-10" dirty="0">
                  <a:solidFill>
                    <a:schemeClr val="bg1"/>
                  </a:solidFill>
                  <a:latin typeface="Arial" panose="020B0604020202020204" pitchFamily="34" charset="0"/>
                  <a:cs typeface="Arial" panose="020B0604020202020204" pitchFamily="34" charset="0"/>
                </a:rPr>
                <a:t>sở </a:t>
              </a:r>
              <a:r>
                <a:rPr sz="1800" spc="-15" dirty="0">
                  <a:solidFill>
                    <a:schemeClr val="bg1"/>
                  </a:solidFill>
                  <a:latin typeface="Arial" panose="020B0604020202020204" pitchFamily="34" charset="0"/>
                  <a:cs typeface="Arial" panose="020B0604020202020204" pitchFamily="34" charset="0"/>
                </a:rPr>
                <a:t>hữu </a:t>
              </a:r>
              <a:r>
                <a:rPr sz="1800" spc="-10" dirty="0">
                  <a:solidFill>
                    <a:schemeClr val="bg1"/>
                  </a:solidFill>
                  <a:latin typeface="Arial" panose="020B0604020202020204" pitchFamily="34" charset="0"/>
                  <a:cs typeface="Arial" panose="020B0604020202020204" pitchFamily="34" charset="0"/>
                </a:rPr>
                <a:t>một </a:t>
              </a:r>
              <a:r>
                <a:rPr sz="1800" spc="-15" dirty="0">
                  <a:solidFill>
                    <a:schemeClr val="bg1"/>
                  </a:solidFill>
                  <a:latin typeface="Arial" panose="020B0604020202020204" pitchFamily="34" charset="0"/>
                  <a:cs typeface="Arial" panose="020B0604020202020204" pitchFamily="34" charset="0"/>
                </a:rPr>
                <a:t>phương </a:t>
              </a:r>
              <a:r>
                <a:rPr sz="1800" spc="-5" dirty="0">
                  <a:solidFill>
                    <a:schemeClr val="bg1"/>
                  </a:solidFill>
                  <a:latin typeface="Arial" panose="020B0604020202020204" pitchFamily="34" charset="0"/>
                  <a:cs typeface="Arial" panose="020B0604020202020204" pitchFamily="34" charset="0"/>
                </a:rPr>
                <a:t>tiện </a:t>
              </a:r>
              <a:r>
                <a:rPr sz="1800" spc="-10" dirty="0">
                  <a:solidFill>
                    <a:schemeClr val="bg1"/>
                  </a:solidFill>
                  <a:latin typeface="Arial" panose="020B0604020202020204" pitchFamily="34" charset="0"/>
                  <a:cs typeface="Arial" panose="020B0604020202020204" pitchFamily="34" charset="0"/>
                </a:rPr>
                <a:t>đi</a:t>
              </a:r>
              <a:r>
                <a:rPr sz="1800" spc="-75"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lại  tiết kiệm, </a:t>
              </a:r>
              <a:r>
                <a:rPr sz="1800" dirty="0">
                  <a:solidFill>
                    <a:schemeClr val="bg1"/>
                  </a:solidFill>
                  <a:latin typeface="Arial" panose="020B0604020202020204" pitchFamily="34" charset="0"/>
                  <a:cs typeface="Arial" panose="020B0604020202020204" pitchFamily="34" charset="0"/>
                </a:rPr>
                <a:t>ít </a:t>
              </a:r>
              <a:r>
                <a:rPr sz="1800" spc="-10" dirty="0">
                  <a:solidFill>
                    <a:schemeClr val="bg1"/>
                  </a:solidFill>
                  <a:latin typeface="Arial" panose="020B0604020202020204" pitchFamily="34" charset="0"/>
                  <a:cs typeface="Arial" panose="020B0604020202020204" pitchFamily="34" charset="0"/>
                </a:rPr>
                <a:t>gây </a:t>
              </a:r>
              <a:r>
                <a:rPr sz="1800" dirty="0">
                  <a:solidFill>
                    <a:schemeClr val="bg1"/>
                  </a:solidFill>
                  <a:latin typeface="Arial" panose="020B0604020202020204" pitchFamily="34" charset="0"/>
                  <a:cs typeface="Arial" panose="020B0604020202020204" pitchFamily="34" charset="0"/>
                </a:rPr>
                <a:t>ô</a:t>
              </a:r>
              <a:r>
                <a:rPr sz="1800" spc="-3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nhiễm</a:t>
              </a:r>
              <a:endParaRPr sz="1800" dirty="0">
                <a:solidFill>
                  <a:schemeClr val="bg1"/>
                </a:solidFill>
                <a:latin typeface="Arial" panose="020B0604020202020204" pitchFamily="34" charset="0"/>
                <a:cs typeface="Arial" panose="020B0604020202020204" pitchFamily="34" charset="0"/>
              </a:endParaRPr>
            </a:p>
          </p:txBody>
        </p:sp>
        <p:sp>
          <p:nvSpPr>
            <p:cNvPr id="35" name="Google Shape;1159;p77">
              <a:extLst>
                <a:ext uri="{FF2B5EF4-FFF2-40B4-BE49-F238E27FC236}">
                  <a16:creationId xmlns:a16="http://schemas.microsoft.com/office/drawing/2014/main" xmlns="" id="{5232CDE4-FC4D-8A4D-66DF-BDF2063A1C29}"/>
                </a:ext>
              </a:extLst>
            </p:cNvPr>
            <p:cNvSpPr/>
            <p:nvPr/>
          </p:nvSpPr>
          <p:spPr>
            <a:xfrm rot="10800000">
              <a:off x="11554333" y="2269910"/>
              <a:ext cx="8116262" cy="1932240"/>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6" name="Group 35">
            <a:extLst>
              <a:ext uri="{FF2B5EF4-FFF2-40B4-BE49-F238E27FC236}">
                <a16:creationId xmlns:a16="http://schemas.microsoft.com/office/drawing/2014/main" xmlns="" id="{D1A24ACD-32DF-905B-5AEA-F4551AAD416B}"/>
              </a:ext>
            </a:extLst>
          </p:cNvPr>
          <p:cNvGrpSpPr/>
          <p:nvPr/>
        </p:nvGrpSpPr>
        <p:grpSpPr>
          <a:xfrm>
            <a:off x="20818230" y="6510471"/>
            <a:ext cx="8116262" cy="1932240"/>
            <a:chOff x="11554333" y="5102448"/>
            <a:chExt cx="8116262" cy="1932240"/>
          </a:xfrm>
        </p:grpSpPr>
        <p:sp>
          <p:nvSpPr>
            <p:cNvPr id="37" name="object 16">
              <a:extLst>
                <a:ext uri="{FF2B5EF4-FFF2-40B4-BE49-F238E27FC236}">
                  <a16:creationId xmlns:a16="http://schemas.microsoft.com/office/drawing/2014/main" xmlns="" id="{F734FCEE-6C4A-6540-C869-78395B15D8C5}"/>
                </a:ext>
              </a:extLst>
            </p:cNvPr>
            <p:cNvSpPr txBox="1"/>
            <p:nvPr/>
          </p:nvSpPr>
          <p:spPr>
            <a:xfrm>
              <a:off x="11734800" y="5334836"/>
              <a:ext cx="5525661" cy="1528752"/>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chemeClr val="bg1"/>
                  </a:solidFill>
                  <a:latin typeface="Arial" panose="020B0604020202020204" pitchFamily="34" charset="0"/>
                  <a:cs typeface="Arial" panose="020B0604020202020204" pitchFamily="34" charset="0"/>
                </a:rPr>
                <a:t>Khái </a:t>
              </a:r>
              <a:r>
                <a:rPr sz="1800" b="1" spc="-10" dirty="0">
                  <a:solidFill>
                    <a:schemeClr val="bg1"/>
                  </a:solidFill>
                  <a:latin typeface="Arial" panose="020B0604020202020204" pitchFamily="34" charset="0"/>
                  <a:cs typeface="Arial" panose="020B0604020202020204" pitchFamily="34" charset="0"/>
                </a:rPr>
                <a:t>niệm</a:t>
              </a:r>
              <a:r>
                <a:rPr sz="1800" b="1" spc="-5" dirty="0">
                  <a:solidFill>
                    <a:schemeClr val="bg1"/>
                  </a:solidFill>
                  <a:latin typeface="Arial" panose="020B0604020202020204" pitchFamily="34" charset="0"/>
                  <a:cs typeface="Arial" panose="020B0604020202020204" pitchFamily="34" charset="0"/>
                </a:rPr>
                <a:t> </a:t>
              </a:r>
              <a:r>
                <a:rPr sz="1800" b="1" spc="-10" dirty="0">
                  <a:solidFill>
                    <a:schemeClr val="bg1"/>
                  </a:solidFill>
                  <a:latin typeface="Arial" panose="020B0604020202020204" pitchFamily="34" charset="0"/>
                  <a:cs typeface="Arial" panose="020B0604020202020204" pitchFamily="34" charset="0"/>
                </a:rPr>
                <a:t>4:</a:t>
              </a:r>
              <a:endParaRPr sz="1800" dirty="0">
                <a:solidFill>
                  <a:schemeClr val="bg1"/>
                </a:solidFill>
                <a:latin typeface="Arial" panose="020B0604020202020204" pitchFamily="34" charset="0"/>
                <a:cs typeface="Arial" panose="020B0604020202020204" pitchFamily="34" charset="0"/>
              </a:endParaRPr>
            </a:p>
            <a:p>
              <a:pPr marL="12700" marR="5080">
                <a:lnSpc>
                  <a:spcPct val="149200"/>
                </a:lnSpc>
                <a:spcBef>
                  <a:spcPts val="375"/>
                </a:spcBef>
              </a:pPr>
              <a:r>
                <a:rPr sz="1800" spc="-10" dirty="0">
                  <a:solidFill>
                    <a:schemeClr val="bg1"/>
                  </a:solidFill>
                  <a:latin typeface="Arial" panose="020B0604020202020204" pitchFamily="34" charset="0"/>
                  <a:cs typeface="Arial" panose="020B0604020202020204" pitchFamily="34" charset="0"/>
                </a:rPr>
                <a:t>Một chiếc </a:t>
              </a:r>
              <a:r>
                <a:rPr sz="1800" spc="-15" dirty="0">
                  <a:solidFill>
                    <a:schemeClr val="bg1"/>
                  </a:solidFill>
                  <a:latin typeface="Arial" panose="020B0604020202020204" pitchFamily="34" charset="0"/>
                  <a:cs typeface="Arial" panose="020B0604020202020204" pitchFamily="34" charset="0"/>
                </a:rPr>
                <a:t>crossover </a:t>
              </a:r>
              <a:r>
                <a:rPr sz="1800" spc="-10" dirty="0">
                  <a:solidFill>
                    <a:schemeClr val="bg1"/>
                  </a:solidFill>
                  <a:latin typeface="Arial" panose="020B0604020202020204" pitchFamily="34" charset="0"/>
                  <a:cs typeface="Arial" panose="020B0604020202020204" pitchFamily="34" charset="0"/>
                </a:rPr>
                <a:t>SUV nhỏ</a:t>
              </a:r>
              <a:r>
                <a:rPr sz="1800" spc="-10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gọn  hấp vô </a:t>
              </a:r>
              <a:r>
                <a:rPr sz="1800" spc="-15" dirty="0">
                  <a:solidFill>
                    <a:schemeClr val="bg1"/>
                  </a:solidFill>
                  <a:latin typeface="Arial" panose="020B0604020202020204" pitchFamily="34" charset="0"/>
                  <a:cs typeface="Arial" panose="020B0604020202020204" pitchFamily="34" charset="0"/>
                </a:rPr>
                <a:t>cùng </a:t>
              </a:r>
              <a:r>
                <a:rPr sz="1800" spc="-10" dirty="0">
                  <a:solidFill>
                    <a:schemeClr val="bg1"/>
                  </a:solidFill>
                  <a:latin typeface="Arial" panose="020B0604020202020204" pitchFamily="34" charset="0"/>
                  <a:cs typeface="Arial" panose="020B0604020202020204" pitchFamily="34" charset="0"/>
                </a:rPr>
                <a:t>hấp dẫn </a:t>
              </a:r>
              <a:r>
                <a:rPr sz="1800" spc="-15" dirty="0">
                  <a:solidFill>
                    <a:schemeClr val="bg1"/>
                  </a:solidFill>
                  <a:latin typeface="Arial" panose="020B0604020202020204" pitchFamily="34" charset="0"/>
                  <a:cs typeface="Arial" panose="020B0604020202020204" pitchFamily="34" charset="0"/>
                </a:rPr>
                <a:t>với </a:t>
              </a:r>
              <a:r>
                <a:rPr sz="1800" spc="-20" dirty="0">
                  <a:solidFill>
                    <a:schemeClr val="bg1"/>
                  </a:solidFill>
                  <a:latin typeface="Arial" panose="020B0604020202020204" pitchFamily="34" charset="0"/>
                  <a:cs typeface="Arial" panose="020B0604020202020204" pitchFamily="34" charset="0"/>
                </a:rPr>
                <a:t>những  </a:t>
              </a:r>
              <a:r>
                <a:rPr sz="1800" spc="-10" dirty="0">
                  <a:solidFill>
                    <a:schemeClr val="bg1"/>
                  </a:solidFill>
                  <a:latin typeface="Arial" panose="020B0604020202020204" pitchFamily="34" charset="0"/>
                  <a:cs typeface="Arial" panose="020B0604020202020204" pitchFamily="34" charset="0"/>
                </a:rPr>
                <a:t>ai yêu thích </a:t>
              </a:r>
              <a:r>
                <a:rPr sz="1800" spc="-15" dirty="0">
                  <a:solidFill>
                    <a:schemeClr val="bg1"/>
                  </a:solidFill>
                  <a:latin typeface="Arial" panose="020B0604020202020204" pitchFamily="34" charset="0"/>
                  <a:cs typeface="Arial" panose="020B0604020202020204" pitchFamily="34" charset="0"/>
                </a:rPr>
                <a:t>không </a:t>
              </a:r>
              <a:r>
                <a:rPr sz="1800" spc="-10" dirty="0">
                  <a:solidFill>
                    <a:schemeClr val="bg1"/>
                  </a:solidFill>
                  <a:latin typeface="Arial" panose="020B0604020202020204" pitchFamily="34" charset="0"/>
                  <a:cs typeface="Arial" panose="020B0604020202020204" pitchFamily="34" charset="0"/>
                </a:rPr>
                <a:t>gian của </a:t>
              </a:r>
              <a:r>
                <a:rPr sz="1800" spc="-15" dirty="0">
                  <a:solidFill>
                    <a:schemeClr val="bg1"/>
                  </a:solidFill>
                  <a:latin typeface="Arial" panose="020B0604020202020204" pitchFamily="34" charset="0"/>
                  <a:cs typeface="Arial" panose="020B0604020202020204" pitchFamily="34" charset="0"/>
                </a:rPr>
                <a:t>một  </a:t>
              </a:r>
              <a:r>
                <a:rPr sz="1800" spc="-10" dirty="0">
                  <a:solidFill>
                    <a:schemeClr val="bg1"/>
                  </a:solidFill>
                  <a:latin typeface="Arial" panose="020B0604020202020204" pitchFamily="34" charset="0"/>
                  <a:cs typeface="Arial" panose="020B0604020202020204" pitchFamily="34" charset="0"/>
                </a:rPr>
                <a:t>chiếc SUV </a:t>
              </a:r>
              <a:r>
                <a:rPr sz="1800" spc="-15" dirty="0">
                  <a:solidFill>
                    <a:schemeClr val="bg1"/>
                  </a:solidFill>
                  <a:latin typeface="Arial" panose="020B0604020202020204" pitchFamily="34" charset="0"/>
                  <a:cs typeface="Arial" panose="020B0604020202020204" pitchFamily="34" charset="0"/>
                </a:rPr>
                <a:t>nhưng </a:t>
              </a:r>
              <a:r>
                <a:rPr sz="1800" spc="-10" dirty="0">
                  <a:solidFill>
                    <a:schemeClr val="bg1"/>
                  </a:solidFill>
                  <a:latin typeface="Arial" panose="020B0604020202020204" pitchFamily="34" charset="0"/>
                  <a:cs typeface="Arial" panose="020B0604020202020204" pitchFamily="34" charset="0"/>
                </a:rPr>
                <a:t>lại than phiền  về việc </a:t>
              </a:r>
              <a:r>
                <a:rPr sz="1800" spc="-5" dirty="0">
                  <a:solidFill>
                    <a:schemeClr val="bg1"/>
                  </a:solidFill>
                  <a:latin typeface="Arial" panose="020B0604020202020204" pitchFamily="34" charset="0"/>
                  <a:cs typeface="Arial" panose="020B0604020202020204" pitchFamily="34" charset="0"/>
                </a:rPr>
                <a:t>tốn </a:t>
              </a:r>
              <a:r>
                <a:rPr sz="1800" spc="-10" dirty="0">
                  <a:solidFill>
                    <a:schemeClr val="bg1"/>
                  </a:solidFill>
                  <a:latin typeface="Arial" panose="020B0604020202020204" pitchFamily="34" charset="0"/>
                  <a:cs typeface="Arial" panose="020B0604020202020204" pitchFamily="34" charset="0"/>
                </a:rPr>
                <a:t>kém </a:t>
              </a:r>
              <a:r>
                <a:rPr sz="1800" spc="-15" dirty="0">
                  <a:solidFill>
                    <a:schemeClr val="bg1"/>
                  </a:solidFill>
                  <a:latin typeface="Arial" panose="020B0604020202020204" pitchFamily="34" charset="0"/>
                  <a:cs typeface="Arial" panose="020B0604020202020204" pitchFamily="34" charset="0"/>
                </a:rPr>
                <a:t>xăng</a:t>
              </a:r>
              <a:r>
                <a:rPr sz="1800" spc="-6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dầu</a:t>
              </a:r>
              <a:endParaRPr sz="1800" dirty="0">
                <a:solidFill>
                  <a:schemeClr val="bg1"/>
                </a:solidFill>
                <a:latin typeface="Arial" panose="020B0604020202020204" pitchFamily="34" charset="0"/>
                <a:cs typeface="Arial" panose="020B0604020202020204" pitchFamily="34" charset="0"/>
              </a:endParaRPr>
            </a:p>
          </p:txBody>
        </p:sp>
        <p:sp>
          <p:nvSpPr>
            <p:cNvPr id="38" name="Google Shape;1159;p77">
              <a:extLst>
                <a:ext uri="{FF2B5EF4-FFF2-40B4-BE49-F238E27FC236}">
                  <a16:creationId xmlns:a16="http://schemas.microsoft.com/office/drawing/2014/main" xmlns="" id="{550CC1FA-6384-D154-187D-37B103B19FBF}"/>
                </a:ext>
              </a:extLst>
            </p:cNvPr>
            <p:cNvSpPr/>
            <p:nvPr/>
          </p:nvSpPr>
          <p:spPr>
            <a:xfrm rot="10800000">
              <a:off x="11554333" y="5102448"/>
              <a:ext cx="8116262" cy="1932240"/>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2C5569"/>
        </a:solidFill>
        <a:effectLst/>
      </p:bgPr>
    </p:bg>
    <p:spTree>
      <p:nvGrpSpPr>
        <p:cNvPr id="1" name=""/>
        <p:cNvGrpSpPr/>
        <p:nvPr/>
      </p:nvGrpSpPr>
      <p:grpSpPr>
        <a:xfrm>
          <a:off x="0" y="0"/>
          <a:ext cx="0" cy="0"/>
          <a:chOff x="0" y="0"/>
          <a:chExt cx="0" cy="0"/>
        </a:xfrm>
      </p:grpSpPr>
      <p:sp>
        <p:nvSpPr>
          <p:cNvPr id="3" name="object 3"/>
          <p:cNvSpPr/>
          <p:nvPr/>
        </p:nvSpPr>
        <p:spPr>
          <a:xfrm>
            <a:off x="14743176" y="341375"/>
            <a:ext cx="3249167" cy="624840"/>
          </a:xfrm>
          <a:prstGeom prst="rect">
            <a:avLst/>
          </a:prstGeom>
          <a:blipFill>
            <a:blip r:embed="rId2" cstate="print"/>
            <a:stretch>
              <a:fillRect/>
            </a:stretch>
          </a:blipFill>
        </p:spPr>
        <p:txBody>
          <a:bodyPr wrap="square" lIns="0" tIns="0" rIns="0" bIns="0" rtlCol="0"/>
          <a:lstStyle/>
          <a:p>
            <a:endParaRPr>
              <a:solidFill>
                <a:schemeClr val="tx2"/>
              </a:solidFill>
              <a:latin typeface="Arial" panose="020B0604020202020204" pitchFamily="34" charset="0"/>
              <a:cs typeface="Arial" panose="020B0604020202020204" pitchFamily="34" charset="0"/>
            </a:endParaRPr>
          </a:p>
        </p:txBody>
      </p:sp>
      <p:sp>
        <p:nvSpPr>
          <p:cNvPr id="4" name="object 4"/>
          <p:cNvSpPr txBox="1"/>
          <p:nvPr/>
        </p:nvSpPr>
        <p:spPr>
          <a:xfrm>
            <a:off x="15419451" y="465835"/>
            <a:ext cx="242887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chemeClr val="tx2"/>
                </a:solidFill>
                <a:latin typeface="Arial" panose="020B0604020202020204" pitchFamily="34" charset="0"/>
                <a:cs typeface="Arial" panose="020B0604020202020204" pitchFamily="34" charset="0"/>
              </a:rPr>
              <a:t>CO </a:t>
            </a:r>
            <a:r>
              <a:rPr sz="1800" spc="-15" dirty="0">
                <a:solidFill>
                  <a:schemeClr val="tx2"/>
                </a:solidFill>
                <a:latin typeface="Arial" panose="020B0604020202020204" pitchFamily="34" charset="0"/>
                <a:cs typeface="Arial" panose="020B0604020202020204" pitchFamily="34" charset="0"/>
              </a:rPr>
              <a:t>WORKING</a:t>
            </a:r>
            <a:r>
              <a:rPr sz="1800" spc="-90" dirty="0">
                <a:solidFill>
                  <a:schemeClr val="tx2"/>
                </a:solidFill>
                <a:latin typeface="Arial" panose="020B0604020202020204" pitchFamily="34" charset="0"/>
                <a:cs typeface="Arial" panose="020B0604020202020204" pitchFamily="34" charset="0"/>
              </a:rPr>
              <a:t> </a:t>
            </a:r>
            <a:r>
              <a:rPr sz="1800" spc="-15" dirty="0">
                <a:solidFill>
                  <a:schemeClr val="tx2"/>
                </a:solidFill>
                <a:latin typeface="Arial" panose="020B0604020202020204" pitchFamily="34" charset="0"/>
                <a:cs typeface="Arial" panose="020B0604020202020204" pitchFamily="34" charset="0"/>
              </a:rPr>
              <a:t>GROUP</a:t>
            </a:r>
            <a:endParaRPr sz="1800">
              <a:solidFill>
                <a:schemeClr val="tx2"/>
              </a:solidFill>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xmlns="" id="{16982D88-D7EA-9F40-0759-DFC7A5EF8F5B}"/>
              </a:ext>
            </a:extLst>
          </p:cNvPr>
          <p:cNvGrpSpPr/>
          <p:nvPr/>
        </p:nvGrpSpPr>
        <p:grpSpPr>
          <a:xfrm>
            <a:off x="11512753" y="1868539"/>
            <a:ext cx="8116262" cy="1932240"/>
            <a:chOff x="11554333" y="2269910"/>
            <a:chExt cx="8116262" cy="1932240"/>
          </a:xfrm>
        </p:grpSpPr>
        <p:sp>
          <p:nvSpPr>
            <p:cNvPr id="20" name="object 20"/>
            <p:cNvSpPr txBox="1"/>
            <p:nvPr/>
          </p:nvSpPr>
          <p:spPr>
            <a:xfrm>
              <a:off x="11756212" y="2471654"/>
              <a:ext cx="5693588" cy="1528752"/>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chemeClr val="bg1"/>
                  </a:solidFill>
                  <a:latin typeface="Arial" panose="020B0604020202020204" pitchFamily="34" charset="0"/>
                  <a:cs typeface="Arial" panose="020B0604020202020204" pitchFamily="34" charset="0"/>
                </a:rPr>
                <a:t>Khái </a:t>
              </a:r>
              <a:r>
                <a:rPr sz="1800" b="1" spc="-10" dirty="0">
                  <a:solidFill>
                    <a:schemeClr val="bg1"/>
                  </a:solidFill>
                  <a:latin typeface="Arial" panose="020B0604020202020204" pitchFamily="34" charset="0"/>
                  <a:cs typeface="Arial" panose="020B0604020202020204" pitchFamily="34" charset="0"/>
                </a:rPr>
                <a:t>niệm</a:t>
              </a:r>
              <a:r>
                <a:rPr sz="1800" b="1" spc="-5" dirty="0">
                  <a:solidFill>
                    <a:schemeClr val="bg1"/>
                  </a:solidFill>
                  <a:latin typeface="Arial" panose="020B0604020202020204" pitchFamily="34" charset="0"/>
                  <a:cs typeface="Arial" panose="020B0604020202020204" pitchFamily="34" charset="0"/>
                </a:rPr>
                <a:t> </a:t>
              </a:r>
              <a:r>
                <a:rPr sz="1800" b="1" spc="-10" dirty="0">
                  <a:solidFill>
                    <a:schemeClr val="bg1"/>
                  </a:solidFill>
                  <a:latin typeface="Arial" panose="020B0604020202020204" pitchFamily="34" charset="0"/>
                  <a:cs typeface="Arial" panose="020B0604020202020204" pitchFamily="34" charset="0"/>
                </a:rPr>
                <a:t>3:</a:t>
              </a:r>
              <a:endParaRPr sz="1800" dirty="0">
                <a:solidFill>
                  <a:schemeClr val="bg1"/>
                </a:solidFill>
                <a:latin typeface="Arial" panose="020B0604020202020204" pitchFamily="34" charset="0"/>
                <a:cs typeface="Arial" panose="020B0604020202020204" pitchFamily="34" charset="0"/>
              </a:endParaRPr>
            </a:p>
            <a:p>
              <a:pPr marL="12700" marR="5080">
                <a:lnSpc>
                  <a:spcPct val="149400"/>
                </a:lnSpc>
                <a:spcBef>
                  <a:spcPts val="370"/>
                </a:spcBef>
              </a:pPr>
              <a:r>
                <a:rPr sz="1800" spc="-10" dirty="0">
                  <a:solidFill>
                    <a:schemeClr val="bg1"/>
                  </a:solidFill>
                  <a:latin typeface="Arial" panose="020B0604020202020204" pitchFamily="34" charset="0"/>
                  <a:cs typeface="Arial" panose="020B0604020202020204" pitchFamily="34" charset="0"/>
                </a:rPr>
                <a:t>Một chiếc xe </a:t>
              </a:r>
              <a:r>
                <a:rPr sz="1800" spc="-15" dirty="0">
                  <a:solidFill>
                    <a:schemeClr val="bg1"/>
                  </a:solidFill>
                  <a:latin typeface="Arial" panose="020B0604020202020204" pitchFamily="34" charset="0"/>
                  <a:cs typeface="Arial" panose="020B0604020202020204" pitchFamily="34" charset="0"/>
                </a:rPr>
                <a:t>“xanh” </a:t>
              </a:r>
              <a:r>
                <a:rPr sz="1800" spc="-10" dirty="0">
                  <a:solidFill>
                    <a:schemeClr val="bg1"/>
                  </a:solidFill>
                  <a:latin typeface="Arial" panose="020B0604020202020204" pitchFamily="34" charset="0"/>
                  <a:cs typeface="Arial" panose="020B0604020202020204" pitchFamily="34" charset="0"/>
                </a:rPr>
                <a:t>vô </a:t>
              </a:r>
              <a:r>
                <a:rPr sz="1800" spc="-15" dirty="0">
                  <a:solidFill>
                    <a:schemeClr val="bg1"/>
                  </a:solidFill>
                  <a:latin typeface="Arial" panose="020B0604020202020204" pitchFamily="34" charset="0"/>
                  <a:cs typeface="Arial" panose="020B0604020202020204" pitchFamily="34" charset="0"/>
                </a:rPr>
                <a:t>cùng  </a:t>
              </a:r>
              <a:r>
                <a:rPr sz="1800" spc="-10" dirty="0">
                  <a:solidFill>
                    <a:schemeClr val="bg1"/>
                  </a:solidFill>
                  <a:latin typeface="Arial" panose="020B0604020202020204" pitchFamily="34" charset="0"/>
                  <a:cs typeface="Arial" panose="020B0604020202020204" pitchFamily="34" charset="0"/>
                </a:rPr>
                <a:t>hấp dẫn </a:t>
              </a:r>
              <a:r>
                <a:rPr sz="1800" spc="-15" dirty="0">
                  <a:solidFill>
                    <a:schemeClr val="bg1"/>
                  </a:solidFill>
                  <a:latin typeface="Arial" panose="020B0604020202020204" pitchFamily="34" charset="0"/>
                  <a:cs typeface="Arial" panose="020B0604020202020204" pitchFamily="34" charset="0"/>
                </a:rPr>
                <a:t>với những </a:t>
              </a:r>
              <a:r>
                <a:rPr sz="1800" spc="-10" dirty="0">
                  <a:solidFill>
                    <a:schemeClr val="bg1"/>
                  </a:solidFill>
                  <a:latin typeface="Arial" panose="020B0604020202020204" pitchFamily="34" charset="0"/>
                  <a:cs typeface="Arial" panose="020B0604020202020204" pitchFamily="34" charset="0"/>
                </a:rPr>
                <a:t>ai </a:t>
              </a:r>
              <a:r>
                <a:rPr sz="1800" spc="-15" dirty="0">
                  <a:solidFill>
                    <a:schemeClr val="bg1"/>
                  </a:solidFill>
                  <a:latin typeface="Arial" panose="020B0604020202020204" pitchFamily="34" charset="0"/>
                  <a:cs typeface="Arial" panose="020B0604020202020204" pitchFamily="34" charset="0"/>
                </a:rPr>
                <a:t>quan  </a:t>
              </a:r>
              <a:r>
                <a:rPr sz="1800" spc="-10" dirty="0">
                  <a:solidFill>
                    <a:schemeClr val="bg1"/>
                  </a:solidFill>
                  <a:latin typeface="Arial" panose="020B0604020202020204" pitchFamily="34" charset="0"/>
                  <a:cs typeface="Arial" panose="020B0604020202020204" pitchFamily="34" charset="0"/>
                </a:rPr>
                <a:t>tâm đến môi </a:t>
              </a:r>
              <a:r>
                <a:rPr sz="1800" spc="-15" dirty="0">
                  <a:solidFill>
                    <a:schemeClr val="bg1"/>
                  </a:solidFill>
                  <a:latin typeface="Arial" panose="020B0604020202020204" pitchFamily="34" charset="0"/>
                  <a:cs typeface="Arial" panose="020B0604020202020204" pitchFamily="34" charset="0"/>
                </a:rPr>
                <a:t>trường </a:t>
              </a:r>
              <a:r>
                <a:rPr sz="1800" spc="-10" dirty="0">
                  <a:solidFill>
                    <a:schemeClr val="bg1"/>
                  </a:solidFill>
                  <a:latin typeface="Arial" panose="020B0604020202020204" pitchFamily="34" charset="0"/>
                  <a:cs typeface="Arial" panose="020B0604020202020204" pitchFamily="34" charset="0"/>
                </a:rPr>
                <a:t>và </a:t>
              </a:r>
              <a:r>
                <a:rPr sz="1800" spc="-15" dirty="0">
                  <a:solidFill>
                    <a:schemeClr val="bg1"/>
                  </a:solidFill>
                  <a:latin typeface="Arial" panose="020B0604020202020204" pitchFamily="34" charset="0"/>
                  <a:cs typeface="Arial" panose="020B0604020202020204" pitchFamily="34" charset="0"/>
                </a:rPr>
                <a:t>muốn  </a:t>
              </a:r>
              <a:r>
                <a:rPr sz="1800" spc="-10" dirty="0">
                  <a:solidFill>
                    <a:schemeClr val="bg1"/>
                  </a:solidFill>
                  <a:latin typeface="Arial" panose="020B0604020202020204" pitchFamily="34" charset="0"/>
                  <a:cs typeface="Arial" panose="020B0604020202020204" pitchFamily="34" charset="0"/>
                </a:rPr>
                <a:t>sở </a:t>
              </a:r>
              <a:r>
                <a:rPr sz="1800" spc="-15" dirty="0">
                  <a:solidFill>
                    <a:schemeClr val="bg1"/>
                  </a:solidFill>
                  <a:latin typeface="Arial" panose="020B0604020202020204" pitchFamily="34" charset="0"/>
                  <a:cs typeface="Arial" panose="020B0604020202020204" pitchFamily="34" charset="0"/>
                </a:rPr>
                <a:t>hữu </a:t>
              </a:r>
              <a:r>
                <a:rPr sz="1800" spc="-10" dirty="0">
                  <a:solidFill>
                    <a:schemeClr val="bg1"/>
                  </a:solidFill>
                  <a:latin typeface="Arial" panose="020B0604020202020204" pitchFamily="34" charset="0"/>
                  <a:cs typeface="Arial" panose="020B0604020202020204" pitchFamily="34" charset="0"/>
                </a:rPr>
                <a:t>một </a:t>
              </a:r>
              <a:r>
                <a:rPr sz="1800" spc="-15" dirty="0">
                  <a:solidFill>
                    <a:schemeClr val="bg1"/>
                  </a:solidFill>
                  <a:latin typeface="Arial" panose="020B0604020202020204" pitchFamily="34" charset="0"/>
                  <a:cs typeface="Arial" panose="020B0604020202020204" pitchFamily="34" charset="0"/>
                </a:rPr>
                <a:t>phương </a:t>
              </a:r>
              <a:r>
                <a:rPr sz="1800" spc="-5" dirty="0">
                  <a:solidFill>
                    <a:schemeClr val="bg1"/>
                  </a:solidFill>
                  <a:latin typeface="Arial" panose="020B0604020202020204" pitchFamily="34" charset="0"/>
                  <a:cs typeface="Arial" panose="020B0604020202020204" pitchFamily="34" charset="0"/>
                </a:rPr>
                <a:t>tiện </a:t>
              </a:r>
              <a:r>
                <a:rPr sz="1800" spc="-10" dirty="0">
                  <a:solidFill>
                    <a:schemeClr val="bg1"/>
                  </a:solidFill>
                  <a:latin typeface="Arial" panose="020B0604020202020204" pitchFamily="34" charset="0"/>
                  <a:cs typeface="Arial" panose="020B0604020202020204" pitchFamily="34" charset="0"/>
                </a:rPr>
                <a:t>đi</a:t>
              </a:r>
              <a:r>
                <a:rPr sz="1800" spc="-75"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lại  tiết kiệm, </a:t>
              </a:r>
              <a:r>
                <a:rPr sz="1800" dirty="0">
                  <a:solidFill>
                    <a:schemeClr val="bg1"/>
                  </a:solidFill>
                  <a:latin typeface="Arial" panose="020B0604020202020204" pitchFamily="34" charset="0"/>
                  <a:cs typeface="Arial" panose="020B0604020202020204" pitchFamily="34" charset="0"/>
                </a:rPr>
                <a:t>ít </a:t>
              </a:r>
              <a:r>
                <a:rPr sz="1800" spc="-10" dirty="0">
                  <a:solidFill>
                    <a:schemeClr val="bg1"/>
                  </a:solidFill>
                  <a:latin typeface="Arial" panose="020B0604020202020204" pitchFamily="34" charset="0"/>
                  <a:cs typeface="Arial" panose="020B0604020202020204" pitchFamily="34" charset="0"/>
                </a:rPr>
                <a:t>gây </a:t>
              </a:r>
              <a:r>
                <a:rPr sz="1800" dirty="0">
                  <a:solidFill>
                    <a:schemeClr val="bg1"/>
                  </a:solidFill>
                  <a:latin typeface="Arial" panose="020B0604020202020204" pitchFamily="34" charset="0"/>
                  <a:cs typeface="Arial" panose="020B0604020202020204" pitchFamily="34" charset="0"/>
                </a:rPr>
                <a:t>ô</a:t>
              </a:r>
              <a:r>
                <a:rPr sz="1800" spc="-3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nhiễm</a:t>
              </a:r>
              <a:endParaRPr sz="1800" dirty="0">
                <a:solidFill>
                  <a:schemeClr val="bg1"/>
                </a:solidFill>
                <a:latin typeface="Arial" panose="020B0604020202020204" pitchFamily="34" charset="0"/>
                <a:cs typeface="Arial" panose="020B0604020202020204" pitchFamily="34" charset="0"/>
              </a:endParaRPr>
            </a:p>
          </p:txBody>
        </p:sp>
        <p:sp>
          <p:nvSpPr>
            <p:cNvPr id="23" name="Google Shape;1159;p77">
              <a:extLst>
                <a:ext uri="{FF2B5EF4-FFF2-40B4-BE49-F238E27FC236}">
                  <a16:creationId xmlns:a16="http://schemas.microsoft.com/office/drawing/2014/main" xmlns="" id="{9C6DBDB4-FBDC-F895-3368-D60A9EFE6D90}"/>
                </a:ext>
              </a:extLst>
            </p:cNvPr>
            <p:cNvSpPr/>
            <p:nvPr/>
          </p:nvSpPr>
          <p:spPr>
            <a:xfrm rot="10800000">
              <a:off x="11554333" y="2269910"/>
              <a:ext cx="8116262" cy="1932240"/>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6" name="Group 35">
            <a:extLst>
              <a:ext uri="{FF2B5EF4-FFF2-40B4-BE49-F238E27FC236}">
                <a16:creationId xmlns:a16="http://schemas.microsoft.com/office/drawing/2014/main" xmlns="" id="{35D7F47F-12A5-28E0-1171-7A856EDE8C11}"/>
              </a:ext>
            </a:extLst>
          </p:cNvPr>
          <p:cNvGrpSpPr/>
          <p:nvPr/>
        </p:nvGrpSpPr>
        <p:grpSpPr>
          <a:xfrm>
            <a:off x="11506200" y="6510471"/>
            <a:ext cx="8116262" cy="1932240"/>
            <a:chOff x="11554333" y="5102448"/>
            <a:chExt cx="8116262" cy="1932240"/>
          </a:xfrm>
        </p:grpSpPr>
        <p:sp>
          <p:nvSpPr>
            <p:cNvPr id="16" name="object 16"/>
            <p:cNvSpPr txBox="1"/>
            <p:nvPr/>
          </p:nvSpPr>
          <p:spPr>
            <a:xfrm>
              <a:off x="11734800" y="5334836"/>
              <a:ext cx="5525661" cy="1528752"/>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chemeClr val="bg1"/>
                  </a:solidFill>
                  <a:latin typeface="Arial" panose="020B0604020202020204" pitchFamily="34" charset="0"/>
                  <a:cs typeface="Arial" panose="020B0604020202020204" pitchFamily="34" charset="0"/>
                </a:rPr>
                <a:t>Khái </a:t>
              </a:r>
              <a:r>
                <a:rPr sz="1800" b="1" spc="-10" dirty="0">
                  <a:solidFill>
                    <a:schemeClr val="bg1"/>
                  </a:solidFill>
                  <a:latin typeface="Arial" panose="020B0604020202020204" pitchFamily="34" charset="0"/>
                  <a:cs typeface="Arial" panose="020B0604020202020204" pitchFamily="34" charset="0"/>
                </a:rPr>
                <a:t>niệm</a:t>
              </a:r>
              <a:r>
                <a:rPr sz="1800" b="1" spc="-5" dirty="0">
                  <a:solidFill>
                    <a:schemeClr val="bg1"/>
                  </a:solidFill>
                  <a:latin typeface="Arial" panose="020B0604020202020204" pitchFamily="34" charset="0"/>
                  <a:cs typeface="Arial" panose="020B0604020202020204" pitchFamily="34" charset="0"/>
                </a:rPr>
                <a:t> </a:t>
              </a:r>
              <a:r>
                <a:rPr sz="1800" b="1" spc="-10" dirty="0">
                  <a:solidFill>
                    <a:schemeClr val="bg1"/>
                  </a:solidFill>
                  <a:latin typeface="Arial" panose="020B0604020202020204" pitchFamily="34" charset="0"/>
                  <a:cs typeface="Arial" panose="020B0604020202020204" pitchFamily="34" charset="0"/>
                </a:rPr>
                <a:t>4:</a:t>
              </a:r>
              <a:endParaRPr sz="1800" dirty="0">
                <a:solidFill>
                  <a:schemeClr val="bg1"/>
                </a:solidFill>
                <a:latin typeface="Arial" panose="020B0604020202020204" pitchFamily="34" charset="0"/>
                <a:cs typeface="Arial" panose="020B0604020202020204" pitchFamily="34" charset="0"/>
              </a:endParaRPr>
            </a:p>
            <a:p>
              <a:pPr marL="12700" marR="5080">
                <a:lnSpc>
                  <a:spcPct val="149200"/>
                </a:lnSpc>
                <a:spcBef>
                  <a:spcPts val="375"/>
                </a:spcBef>
              </a:pPr>
              <a:r>
                <a:rPr sz="1800" spc="-10" dirty="0">
                  <a:solidFill>
                    <a:schemeClr val="bg1"/>
                  </a:solidFill>
                  <a:latin typeface="Arial" panose="020B0604020202020204" pitchFamily="34" charset="0"/>
                  <a:cs typeface="Arial" panose="020B0604020202020204" pitchFamily="34" charset="0"/>
                </a:rPr>
                <a:t>Một chiếc </a:t>
              </a:r>
              <a:r>
                <a:rPr sz="1800" spc="-15" dirty="0">
                  <a:solidFill>
                    <a:schemeClr val="bg1"/>
                  </a:solidFill>
                  <a:latin typeface="Arial" panose="020B0604020202020204" pitchFamily="34" charset="0"/>
                  <a:cs typeface="Arial" panose="020B0604020202020204" pitchFamily="34" charset="0"/>
                </a:rPr>
                <a:t>crossover </a:t>
              </a:r>
              <a:r>
                <a:rPr sz="1800" spc="-10" dirty="0">
                  <a:solidFill>
                    <a:schemeClr val="bg1"/>
                  </a:solidFill>
                  <a:latin typeface="Arial" panose="020B0604020202020204" pitchFamily="34" charset="0"/>
                  <a:cs typeface="Arial" panose="020B0604020202020204" pitchFamily="34" charset="0"/>
                </a:rPr>
                <a:t>SUV nhỏ</a:t>
              </a:r>
              <a:r>
                <a:rPr sz="1800" spc="-10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gọn  hấp vô </a:t>
              </a:r>
              <a:r>
                <a:rPr sz="1800" spc="-15" dirty="0">
                  <a:solidFill>
                    <a:schemeClr val="bg1"/>
                  </a:solidFill>
                  <a:latin typeface="Arial" panose="020B0604020202020204" pitchFamily="34" charset="0"/>
                  <a:cs typeface="Arial" panose="020B0604020202020204" pitchFamily="34" charset="0"/>
                </a:rPr>
                <a:t>cùng </a:t>
              </a:r>
              <a:r>
                <a:rPr sz="1800" spc="-10" dirty="0">
                  <a:solidFill>
                    <a:schemeClr val="bg1"/>
                  </a:solidFill>
                  <a:latin typeface="Arial" panose="020B0604020202020204" pitchFamily="34" charset="0"/>
                  <a:cs typeface="Arial" panose="020B0604020202020204" pitchFamily="34" charset="0"/>
                </a:rPr>
                <a:t>hấp dẫn </a:t>
              </a:r>
              <a:r>
                <a:rPr sz="1800" spc="-15" dirty="0">
                  <a:solidFill>
                    <a:schemeClr val="bg1"/>
                  </a:solidFill>
                  <a:latin typeface="Arial" panose="020B0604020202020204" pitchFamily="34" charset="0"/>
                  <a:cs typeface="Arial" panose="020B0604020202020204" pitchFamily="34" charset="0"/>
                </a:rPr>
                <a:t>với </a:t>
              </a:r>
              <a:r>
                <a:rPr sz="1800" spc="-20" dirty="0">
                  <a:solidFill>
                    <a:schemeClr val="bg1"/>
                  </a:solidFill>
                  <a:latin typeface="Arial" panose="020B0604020202020204" pitchFamily="34" charset="0"/>
                  <a:cs typeface="Arial" panose="020B0604020202020204" pitchFamily="34" charset="0"/>
                </a:rPr>
                <a:t>những  </a:t>
              </a:r>
              <a:r>
                <a:rPr sz="1800" spc="-10" dirty="0">
                  <a:solidFill>
                    <a:schemeClr val="bg1"/>
                  </a:solidFill>
                  <a:latin typeface="Arial" panose="020B0604020202020204" pitchFamily="34" charset="0"/>
                  <a:cs typeface="Arial" panose="020B0604020202020204" pitchFamily="34" charset="0"/>
                </a:rPr>
                <a:t>ai yêu thích </a:t>
              </a:r>
              <a:r>
                <a:rPr sz="1800" spc="-15" dirty="0">
                  <a:solidFill>
                    <a:schemeClr val="bg1"/>
                  </a:solidFill>
                  <a:latin typeface="Arial" panose="020B0604020202020204" pitchFamily="34" charset="0"/>
                  <a:cs typeface="Arial" panose="020B0604020202020204" pitchFamily="34" charset="0"/>
                </a:rPr>
                <a:t>không </a:t>
              </a:r>
              <a:r>
                <a:rPr sz="1800" spc="-10" dirty="0">
                  <a:solidFill>
                    <a:schemeClr val="bg1"/>
                  </a:solidFill>
                  <a:latin typeface="Arial" panose="020B0604020202020204" pitchFamily="34" charset="0"/>
                  <a:cs typeface="Arial" panose="020B0604020202020204" pitchFamily="34" charset="0"/>
                </a:rPr>
                <a:t>gian của </a:t>
              </a:r>
              <a:r>
                <a:rPr sz="1800" spc="-15" dirty="0">
                  <a:solidFill>
                    <a:schemeClr val="bg1"/>
                  </a:solidFill>
                  <a:latin typeface="Arial" panose="020B0604020202020204" pitchFamily="34" charset="0"/>
                  <a:cs typeface="Arial" panose="020B0604020202020204" pitchFamily="34" charset="0"/>
                </a:rPr>
                <a:t>một  </a:t>
              </a:r>
              <a:r>
                <a:rPr sz="1800" spc="-10" dirty="0">
                  <a:solidFill>
                    <a:schemeClr val="bg1"/>
                  </a:solidFill>
                  <a:latin typeface="Arial" panose="020B0604020202020204" pitchFamily="34" charset="0"/>
                  <a:cs typeface="Arial" panose="020B0604020202020204" pitchFamily="34" charset="0"/>
                </a:rPr>
                <a:t>chiếc SUV </a:t>
              </a:r>
              <a:r>
                <a:rPr sz="1800" spc="-15" dirty="0">
                  <a:solidFill>
                    <a:schemeClr val="bg1"/>
                  </a:solidFill>
                  <a:latin typeface="Arial" panose="020B0604020202020204" pitchFamily="34" charset="0"/>
                  <a:cs typeface="Arial" panose="020B0604020202020204" pitchFamily="34" charset="0"/>
                </a:rPr>
                <a:t>nhưng </a:t>
              </a:r>
              <a:r>
                <a:rPr sz="1800" spc="-10" dirty="0">
                  <a:solidFill>
                    <a:schemeClr val="bg1"/>
                  </a:solidFill>
                  <a:latin typeface="Arial" panose="020B0604020202020204" pitchFamily="34" charset="0"/>
                  <a:cs typeface="Arial" panose="020B0604020202020204" pitchFamily="34" charset="0"/>
                </a:rPr>
                <a:t>lại than phiền  về việc </a:t>
              </a:r>
              <a:r>
                <a:rPr sz="1800" spc="-5" dirty="0">
                  <a:solidFill>
                    <a:schemeClr val="bg1"/>
                  </a:solidFill>
                  <a:latin typeface="Arial" panose="020B0604020202020204" pitchFamily="34" charset="0"/>
                  <a:cs typeface="Arial" panose="020B0604020202020204" pitchFamily="34" charset="0"/>
                </a:rPr>
                <a:t>tốn </a:t>
              </a:r>
              <a:r>
                <a:rPr sz="1800" spc="-10" dirty="0">
                  <a:solidFill>
                    <a:schemeClr val="bg1"/>
                  </a:solidFill>
                  <a:latin typeface="Arial" panose="020B0604020202020204" pitchFamily="34" charset="0"/>
                  <a:cs typeface="Arial" panose="020B0604020202020204" pitchFamily="34" charset="0"/>
                </a:rPr>
                <a:t>kém </a:t>
              </a:r>
              <a:r>
                <a:rPr sz="1800" spc="-15" dirty="0">
                  <a:solidFill>
                    <a:schemeClr val="bg1"/>
                  </a:solidFill>
                  <a:latin typeface="Arial" panose="020B0604020202020204" pitchFamily="34" charset="0"/>
                  <a:cs typeface="Arial" panose="020B0604020202020204" pitchFamily="34" charset="0"/>
                </a:rPr>
                <a:t>xăng</a:t>
              </a:r>
              <a:r>
                <a:rPr sz="1800" spc="-6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dầu</a:t>
              </a:r>
              <a:endParaRPr sz="1800" dirty="0">
                <a:solidFill>
                  <a:schemeClr val="bg1"/>
                </a:solidFill>
                <a:latin typeface="Arial" panose="020B0604020202020204" pitchFamily="34" charset="0"/>
                <a:cs typeface="Arial" panose="020B0604020202020204" pitchFamily="34" charset="0"/>
              </a:endParaRPr>
            </a:p>
          </p:txBody>
        </p:sp>
        <p:sp>
          <p:nvSpPr>
            <p:cNvPr id="30" name="Google Shape;1159;p77">
              <a:extLst>
                <a:ext uri="{FF2B5EF4-FFF2-40B4-BE49-F238E27FC236}">
                  <a16:creationId xmlns:a16="http://schemas.microsoft.com/office/drawing/2014/main" xmlns="" id="{AB6A00A1-8BC8-B13E-1C58-FA2E8624E1AB}"/>
                </a:ext>
              </a:extLst>
            </p:cNvPr>
            <p:cNvSpPr/>
            <p:nvPr/>
          </p:nvSpPr>
          <p:spPr>
            <a:xfrm rot="10800000">
              <a:off x="11554333" y="5102448"/>
              <a:ext cx="8116262" cy="1932240"/>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3" name="Group 32">
            <a:extLst>
              <a:ext uri="{FF2B5EF4-FFF2-40B4-BE49-F238E27FC236}">
                <a16:creationId xmlns:a16="http://schemas.microsoft.com/office/drawing/2014/main" xmlns="" id="{DD062779-BE5E-FF86-E50D-E12A3AC6F750}"/>
              </a:ext>
            </a:extLst>
          </p:cNvPr>
          <p:cNvGrpSpPr/>
          <p:nvPr/>
        </p:nvGrpSpPr>
        <p:grpSpPr>
          <a:xfrm>
            <a:off x="-1389483" y="1915860"/>
            <a:ext cx="8116262" cy="1932240"/>
            <a:chOff x="-1348452" y="2531282"/>
            <a:chExt cx="8116262" cy="1932240"/>
          </a:xfrm>
        </p:grpSpPr>
        <p:sp>
          <p:nvSpPr>
            <p:cNvPr id="8" name="object 8"/>
            <p:cNvSpPr txBox="1"/>
            <p:nvPr/>
          </p:nvSpPr>
          <p:spPr>
            <a:xfrm>
              <a:off x="885728" y="2725291"/>
              <a:ext cx="5819251" cy="1528752"/>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chemeClr val="bg1"/>
                  </a:solidFill>
                  <a:latin typeface="Arial" panose="020B0604020202020204" pitchFamily="34" charset="0"/>
                  <a:cs typeface="Arial" panose="020B0604020202020204" pitchFamily="34" charset="0"/>
                </a:rPr>
                <a:t>Khái </a:t>
              </a:r>
              <a:r>
                <a:rPr sz="1800" b="1" spc="-10" dirty="0">
                  <a:solidFill>
                    <a:schemeClr val="bg1"/>
                  </a:solidFill>
                  <a:latin typeface="Arial" panose="020B0604020202020204" pitchFamily="34" charset="0"/>
                  <a:cs typeface="Arial" panose="020B0604020202020204" pitchFamily="34" charset="0"/>
                </a:rPr>
                <a:t>niệm 1:</a:t>
              </a:r>
              <a:endParaRPr sz="1800" dirty="0">
                <a:solidFill>
                  <a:schemeClr val="bg1"/>
                </a:solidFill>
                <a:latin typeface="Arial" panose="020B0604020202020204" pitchFamily="34" charset="0"/>
                <a:cs typeface="Arial" panose="020B0604020202020204" pitchFamily="34" charset="0"/>
              </a:endParaRPr>
            </a:p>
            <a:p>
              <a:pPr marL="12700" marR="5080">
                <a:lnSpc>
                  <a:spcPct val="149200"/>
                </a:lnSpc>
                <a:spcBef>
                  <a:spcPts val="375"/>
                </a:spcBef>
              </a:pPr>
              <a:r>
                <a:rPr sz="1800" spc="-10" dirty="0">
                  <a:solidFill>
                    <a:schemeClr val="bg1"/>
                  </a:solidFill>
                  <a:latin typeface="Arial" panose="020B0604020202020204" pitchFamily="34" charset="0"/>
                  <a:cs typeface="Arial" panose="020B0604020202020204" pitchFamily="34" charset="0"/>
                </a:rPr>
                <a:t>Một chiếc xe cỡ </a:t>
              </a:r>
              <a:r>
                <a:rPr sz="1800" spc="-15" dirty="0">
                  <a:solidFill>
                    <a:schemeClr val="bg1"/>
                  </a:solidFill>
                  <a:latin typeface="Arial" panose="020B0604020202020204" pitchFamily="34" charset="0"/>
                  <a:cs typeface="Arial" panose="020B0604020202020204" pitchFamily="34" charset="0"/>
                </a:rPr>
                <a:t>vừa, </a:t>
              </a:r>
              <a:r>
                <a:rPr sz="1800" spc="-5" dirty="0">
                  <a:solidFill>
                    <a:schemeClr val="bg1"/>
                  </a:solidFill>
                  <a:latin typeface="Arial" panose="020B0604020202020204" pitchFamily="34" charset="0"/>
                  <a:cs typeface="Arial" panose="020B0604020202020204" pitchFamily="34" charset="0"/>
                </a:rPr>
                <a:t>giá </a:t>
              </a:r>
              <a:r>
                <a:rPr sz="1800" spc="-15" dirty="0">
                  <a:solidFill>
                    <a:schemeClr val="bg1"/>
                  </a:solidFill>
                  <a:latin typeface="Arial" panose="020B0604020202020204" pitchFamily="34" charset="0"/>
                  <a:cs typeface="Arial" panose="020B0604020202020204" pitchFamily="34" charset="0"/>
                </a:rPr>
                <a:t>cả  hợp </a:t>
              </a:r>
              <a:r>
                <a:rPr sz="1800" spc="-5" dirty="0">
                  <a:solidFill>
                    <a:schemeClr val="bg1"/>
                  </a:solidFill>
                  <a:latin typeface="Arial" panose="020B0604020202020204" pitchFamily="34" charset="0"/>
                  <a:cs typeface="Arial" panose="020B0604020202020204" pitchFamily="34" charset="0"/>
                </a:rPr>
                <a:t>lý, </a:t>
              </a:r>
              <a:r>
                <a:rPr sz="1800" spc="-15" dirty="0">
                  <a:solidFill>
                    <a:schemeClr val="bg1"/>
                  </a:solidFill>
                  <a:latin typeface="Arial" panose="020B0604020202020204" pitchFamily="34" charset="0"/>
                  <a:cs typeface="Arial" panose="020B0604020202020204" pitchFamily="34" charset="0"/>
                </a:rPr>
                <a:t>được </a:t>
              </a:r>
              <a:r>
                <a:rPr sz="1800" spc="-10" dirty="0">
                  <a:solidFill>
                    <a:schemeClr val="bg1"/>
                  </a:solidFill>
                  <a:latin typeface="Arial" panose="020B0604020202020204" pitchFamily="34" charset="0"/>
                  <a:cs typeface="Arial" panose="020B0604020202020204" pitchFamily="34" charset="0"/>
                </a:rPr>
                <a:t>thiết kế </a:t>
              </a:r>
              <a:r>
                <a:rPr sz="1800" spc="-15" dirty="0">
                  <a:solidFill>
                    <a:schemeClr val="bg1"/>
                  </a:solidFill>
                  <a:latin typeface="Arial" panose="020B0604020202020204" pitchFamily="34" charset="0"/>
                  <a:cs typeface="Arial" panose="020B0604020202020204" pitchFamily="34" charset="0"/>
                </a:rPr>
                <a:t>như  </a:t>
              </a:r>
              <a:r>
                <a:rPr sz="1800" spc="-10" dirty="0">
                  <a:solidFill>
                    <a:schemeClr val="bg1"/>
                  </a:solidFill>
                  <a:latin typeface="Arial" panose="020B0604020202020204" pitchFamily="34" charset="0"/>
                  <a:cs typeface="Arial" panose="020B0604020202020204" pitchFamily="34" charset="0"/>
                </a:rPr>
                <a:t>một chiếc xe </a:t>
              </a:r>
              <a:r>
                <a:rPr sz="1800" spc="-5" dirty="0">
                  <a:solidFill>
                    <a:schemeClr val="bg1"/>
                  </a:solidFill>
                  <a:latin typeface="Arial" panose="020B0604020202020204" pitchFamily="34" charset="0"/>
                  <a:cs typeface="Arial" panose="020B0604020202020204" pitchFamily="34" charset="0"/>
                </a:rPr>
                <a:t>gia </a:t>
              </a:r>
              <a:r>
                <a:rPr sz="1800" spc="-10" dirty="0">
                  <a:solidFill>
                    <a:schemeClr val="bg1"/>
                  </a:solidFill>
                  <a:latin typeface="Arial" panose="020B0604020202020204" pitchFamily="34" charset="0"/>
                  <a:cs typeface="Arial" panose="020B0604020202020204" pitchFamily="34" charset="0"/>
                </a:rPr>
                <a:t>đình thứ 2,  </a:t>
              </a:r>
              <a:r>
                <a:rPr sz="1800" spc="-15" dirty="0">
                  <a:solidFill>
                    <a:schemeClr val="bg1"/>
                  </a:solidFill>
                  <a:latin typeface="Arial" panose="020B0604020202020204" pitchFamily="34" charset="0"/>
                  <a:cs typeface="Arial" panose="020B0604020202020204" pitchFamily="34" charset="0"/>
                </a:rPr>
                <a:t>dành </a:t>
              </a:r>
              <a:r>
                <a:rPr sz="1800" spc="-10" dirty="0">
                  <a:solidFill>
                    <a:schemeClr val="bg1"/>
                  </a:solidFill>
                  <a:latin typeface="Arial" panose="020B0604020202020204" pitchFamily="34" charset="0"/>
                  <a:cs typeface="Arial" panose="020B0604020202020204" pitchFamily="34" charset="0"/>
                </a:rPr>
                <a:t>cho việc đi thăm </a:t>
              </a:r>
              <a:r>
                <a:rPr sz="1800" spc="-15" dirty="0">
                  <a:solidFill>
                    <a:schemeClr val="bg1"/>
                  </a:solidFill>
                  <a:latin typeface="Arial" panose="020B0604020202020204" pitchFamily="34" charset="0"/>
                  <a:cs typeface="Arial" panose="020B0604020202020204" pitchFamily="34" charset="0"/>
                </a:rPr>
                <a:t>bạn  </a:t>
              </a:r>
              <a:r>
                <a:rPr sz="1800" spc="-10" dirty="0">
                  <a:solidFill>
                    <a:schemeClr val="bg1"/>
                  </a:solidFill>
                  <a:latin typeface="Arial" panose="020B0604020202020204" pitchFamily="34" charset="0"/>
                  <a:cs typeface="Arial" panose="020B0604020202020204" pitchFamily="34" charset="0"/>
                </a:rPr>
                <a:t>bè và </a:t>
              </a:r>
              <a:r>
                <a:rPr sz="1800" spc="-5" dirty="0">
                  <a:solidFill>
                    <a:schemeClr val="bg1"/>
                  </a:solidFill>
                  <a:latin typeface="Arial" panose="020B0604020202020204" pitchFamily="34" charset="0"/>
                  <a:cs typeface="Arial" panose="020B0604020202020204" pitchFamily="34" charset="0"/>
                </a:rPr>
                <a:t>làm </a:t>
              </a:r>
              <a:r>
                <a:rPr sz="1800" spc="-15" dirty="0">
                  <a:solidFill>
                    <a:schemeClr val="bg1"/>
                  </a:solidFill>
                  <a:latin typeface="Arial" panose="020B0604020202020204" pitchFamily="34" charset="0"/>
                  <a:cs typeface="Arial" panose="020B0604020202020204" pitchFamily="34" charset="0"/>
                </a:rPr>
                <a:t>những </a:t>
              </a:r>
              <a:r>
                <a:rPr sz="1800" spc="-10" dirty="0">
                  <a:solidFill>
                    <a:schemeClr val="bg1"/>
                  </a:solidFill>
                  <a:latin typeface="Arial" panose="020B0604020202020204" pitchFamily="34" charset="0"/>
                  <a:cs typeface="Arial" panose="020B0604020202020204" pitchFamily="34" charset="0"/>
                </a:rPr>
                <a:t>việc </a:t>
              </a:r>
              <a:r>
                <a:rPr sz="1800" spc="-5" dirty="0">
                  <a:solidFill>
                    <a:schemeClr val="bg1"/>
                  </a:solidFill>
                  <a:latin typeface="Arial" panose="020B0604020202020204" pitchFamily="34" charset="0"/>
                  <a:cs typeface="Arial" panose="020B0604020202020204" pitchFamily="34" charset="0"/>
                </a:rPr>
                <a:t>lặt</a:t>
              </a:r>
              <a:r>
                <a:rPr sz="1800" spc="-100"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vặt</a:t>
              </a:r>
              <a:endParaRPr sz="1800" dirty="0">
                <a:solidFill>
                  <a:schemeClr val="bg1"/>
                </a:solidFill>
                <a:latin typeface="Arial" panose="020B0604020202020204" pitchFamily="34" charset="0"/>
                <a:cs typeface="Arial" panose="020B0604020202020204" pitchFamily="34" charset="0"/>
              </a:endParaRPr>
            </a:p>
          </p:txBody>
        </p:sp>
        <p:sp>
          <p:nvSpPr>
            <p:cNvPr id="31" name="Google Shape;1159;p77">
              <a:extLst>
                <a:ext uri="{FF2B5EF4-FFF2-40B4-BE49-F238E27FC236}">
                  <a16:creationId xmlns:a16="http://schemas.microsoft.com/office/drawing/2014/main" xmlns="" id="{E415C554-A26C-719D-8EEF-8B9AC1B8C346}"/>
                </a:ext>
              </a:extLst>
            </p:cNvPr>
            <p:cNvSpPr/>
            <p:nvPr/>
          </p:nvSpPr>
          <p:spPr>
            <a:xfrm>
              <a:off x="-1348452" y="2531282"/>
              <a:ext cx="8116262" cy="1932240"/>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2" name="object 22"/>
          <p:cNvSpPr/>
          <p:nvPr/>
        </p:nvSpPr>
        <p:spPr>
          <a:xfrm>
            <a:off x="7266009" y="2006388"/>
            <a:ext cx="5306992" cy="7769550"/>
          </a:xfrm>
          <a:prstGeom prst="rect">
            <a:avLst/>
          </a:prstGeom>
          <a:blipFill>
            <a:blip r:embed="rId3" cstate="print"/>
            <a:stretch>
              <a:fillRect/>
            </a:stretch>
          </a:blipFill>
        </p:spPr>
        <p:txBody>
          <a:bodyPr wrap="square" lIns="0" tIns="0" rIns="0" bIns="0" rtlCol="0"/>
          <a:lstStyle/>
          <a:p>
            <a:endParaRPr dirty="0">
              <a:solidFill>
                <a:schemeClr val="tx2"/>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xmlns="" id="{5B29A97C-7F40-5E59-D30F-6D9365279764}"/>
              </a:ext>
            </a:extLst>
          </p:cNvPr>
          <p:cNvGrpSpPr/>
          <p:nvPr/>
        </p:nvGrpSpPr>
        <p:grpSpPr>
          <a:xfrm>
            <a:off x="-1383621" y="6742859"/>
            <a:ext cx="8116262" cy="1932240"/>
            <a:chOff x="-1382611" y="5779281"/>
            <a:chExt cx="8116262" cy="1932240"/>
          </a:xfrm>
        </p:grpSpPr>
        <p:sp>
          <p:nvSpPr>
            <p:cNvPr id="12" name="object 12"/>
            <p:cNvSpPr txBox="1"/>
            <p:nvPr/>
          </p:nvSpPr>
          <p:spPr>
            <a:xfrm>
              <a:off x="744173" y="6137218"/>
              <a:ext cx="5732828" cy="1111202"/>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chemeClr val="bg1"/>
                  </a:solidFill>
                  <a:latin typeface="Arial" panose="020B0604020202020204" pitchFamily="34" charset="0"/>
                  <a:cs typeface="Arial" panose="020B0604020202020204" pitchFamily="34" charset="0"/>
                </a:rPr>
                <a:t>Khái </a:t>
              </a:r>
              <a:r>
                <a:rPr sz="1800" b="1" spc="-10" dirty="0">
                  <a:solidFill>
                    <a:schemeClr val="bg1"/>
                  </a:solidFill>
                  <a:latin typeface="Arial" panose="020B0604020202020204" pitchFamily="34" charset="0"/>
                  <a:cs typeface="Arial" panose="020B0604020202020204" pitchFamily="34" charset="0"/>
                </a:rPr>
                <a:t>niệm 2:</a:t>
              </a:r>
              <a:endParaRPr sz="1800" dirty="0">
                <a:solidFill>
                  <a:schemeClr val="bg1"/>
                </a:solidFill>
                <a:latin typeface="Arial" panose="020B0604020202020204" pitchFamily="34" charset="0"/>
                <a:cs typeface="Arial" panose="020B0604020202020204" pitchFamily="34" charset="0"/>
              </a:endParaRPr>
            </a:p>
            <a:p>
              <a:pPr marL="12700" marR="5080">
                <a:lnSpc>
                  <a:spcPct val="148100"/>
                </a:lnSpc>
                <a:spcBef>
                  <a:spcPts val="400"/>
                </a:spcBef>
              </a:pPr>
              <a:r>
                <a:rPr sz="1800" spc="-10" dirty="0">
                  <a:solidFill>
                    <a:schemeClr val="bg1"/>
                  </a:solidFill>
                  <a:latin typeface="Arial" panose="020B0604020202020204" pitchFamily="34" charset="0"/>
                  <a:cs typeface="Arial" panose="020B0604020202020204" pitchFamily="34" charset="0"/>
                </a:rPr>
                <a:t>Một chiếc xe thể thao </a:t>
              </a:r>
              <a:r>
                <a:rPr sz="1800" spc="-5" dirty="0">
                  <a:solidFill>
                    <a:schemeClr val="bg1"/>
                  </a:solidFill>
                  <a:latin typeface="Arial" panose="020B0604020202020204" pitchFamily="34" charset="0"/>
                  <a:cs typeface="Arial" panose="020B0604020202020204" pitchFamily="34" charset="0"/>
                </a:rPr>
                <a:t>giá  </a:t>
              </a:r>
              <a:r>
                <a:rPr sz="1800" spc="-10" dirty="0">
                  <a:solidFill>
                    <a:schemeClr val="bg1"/>
                  </a:solidFill>
                  <a:latin typeface="Arial" panose="020B0604020202020204" pitchFamily="34" charset="0"/>
                  <a:cs typeface="Arial" panose="020B0604020202020204" pitchFamily="34" charset="0"/>
                </a:rPr>
                <a:t>tầm </a:t>
              </a:r>
              <a:r>
                <a:rPr sz="1800" spc="-15" dirty="0">
                  <a:solidFill>
                    <a:schemeClr val="bg1"/>
                  </a:solidFill>
                  <a:latin typeface="Arial" panose="020B0604020202020204" pitchFamily="34" charset="0"/>
                  <a:cs typeface="Arial" panose="020B0604020202020204" pitchFamily="34" charset="0"/>
                </a:rPr>
                <a:t>trung, </a:t>
              </a:r>
              <a:r>
                <a:rPr sz="1800" spc="-10" dirty="0">
                  <a:solidFill>
                    <a:schemeClr val="bg1"/>
                  </a:solidFill>
                  <a:latin typeface="Arial" panose="020B0604020202020204" pitchFamily="34" charset="0"/>
                  <a:cs typeface="Arial" panose="020B0604020202020204" pitchFamily="34" charset="0"/>
                </a:rPr>
                <a:t>vô </a:t>
              </a:r>
              <a:r>
                <a:rPr sz="1800" spc="-15" dirty="0">
                  <a:solidFill>
                    <a:schemeClr val="bg1"/>
                  </a:solidFill>
                  <a:latin typeface="Arial" panose="020B0604020202020204" pitchFamily="34" charset="0"/>
                  <a:cs typeface="Arial" panose="020B0604020202020204" pitchFamily="34" charset="0"/>
                </a:rPr>
                <a:t>cùng </a:t>
              </a:r>
              <a:r>
                <a:rPr sz="1800" spc="-10" dirty="0">
                  <a:solidFill>
                    <a:schemeClr val="bg1"/>
                  </a:solidFill>
                  <a:latin typeface="Arial" panose="020B0604020202020204" pitchFamily="34" charset="0"/>
                  <a:cs typeface="Arial" panose="020B0604020202020204" pitchFamily="34" charset="0"/>
                </a:rPr>
                <a:t>hấp dẫn  đối </a:t>
              </a:r>
              <a:r>
                <a:rPr sz="1800" spc="-15" dirty="0">
                  <a:solidFill>
                    <a:schemeClr val="bg1"/>
                  </a:solidFill>
                  <a:latin typeface="Arial" panose="020B0604020202020204" pitchFamily="34" charset="0"/>
                  <a:cs typeface="Arial" panose="020B0604020202020204" pitchFamily="34" charset="0"/>
                </a:rPr>
                <a:t>với những </a:t>
              </a:r>
              <a:r>
                <a:rPr sz="1800" spc="-10" dirty="0">
                  <a:solidFill>
                    <a:schemeClr val="bg1"/>
                  </a:solidFill>
                  <a:latin typeface="Arial" panose="020B0604020202020204" pitchFamily="34" charset="0"/>
                  <a:cs typeface="Arial" panose="020B0604020202020204" pitchFamily="34" charset="0"/>
                </a:rPr>
                <a:t>bạn trẻ </a:t>
              </a:r>
              <a:r>
                <a:rPr sz="1800" spc="-15" dirty="0">
                  <a:solidFill>
                    <a:schemeClr val="bg1"/>
                  </a:solidFill>
                  <a:latin typeface="Arial" panose="020B0604020202020204" pitchFamily="34" charset="0"/>
                  <a:cs typeface="Arial" panose="020B0604020202020204" pitchFamily="34" charset="0"/>
                </a:rPr>
                <a:t>độc  </a:t>
              </a:r>
              <a:r>
                <a:rPr sz="1800" spc="-10" dirty="0">
                  <a:solidFill>
                    <a:schemeClr val="bg1"/>
                  </a:solidFill>
                  <a:latin typeface="Arial" panose="020B0604020202020204" pitchFamily="34" charset="0"/>
                  <a:cs typeface="Arial" panose="020B0604020202020204" pitchFamily="34" charset="0"/>
                </a:rPr>
                <a:t>thân </a:t>
              </a:r>
              <a:r>
                <a:rPr sz="1800" spc="-15" dirty="0">
                  <a:solidFill>
                    <a:schemeClr val="bg1"/>
                  </a:solidFill>
                  <a:latin typeface="Arial" panose="020B0604020202020204" pitchFamily="34" charset="0"/>
                  <a:cs typeface="Arial" panose="020B0604020202020204" pitchFamily="34" charset="0"/>
                </a:rPr>
                <a:t>hoặc </a:t>
              </a:r>
              <a:r>
                <a:rPr sz="1800" spc="-10" dirty="0">
                  <a:solidFill>
                    <a:schemeClr val="bg1"/>
                  </a:solidFill>
                  <a:latin typeface="Arial" panose="020B0604020202020204" pitchFamily="34" charset="0"/>
                  <a:cs typeface="Arial" panose="020B0604020202020204" pitchFamily="34" charset="0"/>
                </a:rPr>
                <a:t>đã có</a:t>
              </a:r>
              <a:r>
                <a:rPr sz="1800" spc="-45"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đôi</a:t>
              </a:r>
              <a:endParaRPr sz="1800" dirty="0">
                <a:solidFill>
                  <a:schemeClr val="bg1"/>
                </a:solidFill>
                <a:latin typeface="Arial" panose="020B0604020202020204" pitchFamily="34" charset="0"/>
                <a:cs typeface="Arial" panose="020B0604020202020204" pitchFamily="34" charset="0"/>
              </a:endParaRPr>
            </a:p>
          </p:txBody>
        </p:sp>
        <p:sp>
          <p:nvSpPr>
            <p:cNvPr id="32" name="Google Shape;1159;p77">
              <a:extLst>
                <a:ext uri="{FF2B5EF4-FFF2-40B4-BE49-F238E27FC236}">
                  <a16:creationId xmlns:a16="http://schemas.microsoft.com/office/drawing/2014/main" xmlns="" id="{79412BAC-FCDF-292F-39CB-C948EB3371AA}"/>
                </a:ext>
              </a:extLst>
            </p:cNvPr>
            <p:cNvSpPr/>
            <p:nvPr/>
          </p:nvSpPr>
          <p:spPr>
            <a:xfrm>
              <a:off x="-1382611" y="5779281"/>
              <a:ext cx="8116262" cy="1932240"/>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7" name="TextBox 36">
            <a:extLst>
              <a:ext uri="{FF2B5EF4-FFF2-40B4-BE49-F238E27FC236}">
                <a16:creationId xmlns:a16="http://schemas.microsoft.com/office/drawing/2014/main" xmlns="" id="{6C1DEF8E-1389-563E-05B5-38792C745148}"/>
              </a:ext>
            </a:extLst>
          </p:cNvPr>
          <p:cNvSpPr txBox="1"/>
          <p:nvPr/>
        </p:nvSpPr>
        <p:spPr>
          <a:xfrm>
            <a:off x="7162800" y="4217444"/>
            <a:ext cx="3707514" cy="1213153"/>
          </a:xfrm>
          <a:prstGeom prst="rect">
            <a:avLst/>
          </a:prstGeom>
          <a:noFill/>
        </p:spPr>
        <p:txBody>
          <a:bodyPr wrap="square">
            <a:spAutoFit/>
          </a:bodyPr>
          <a:lstStyle/>
          <a:p>
            <a:pPr marL="12700" algn="ctr">
              <a:lnSpc>
                <a:spcPct val="100000"/>
              </a:lnSpc>
              <a:spcBef>
                <a:spcPts val="100"/>
              </a:spcBef>
            </a:pPr>
            <a:r>
              <a:rPr lang="en-US" sz="3600" b="1" spc="65" dirty="0">
                <a:solidFill>
                  <a:srgbClr val="FFFF00"/>
                </a:solidFill>
                <a:latin typeface="Arial" panose="020B0604020202020204" pitchFamily="34" charset="0"/>
                <a:cs typeface="Arial" panose="020B0604020202020204" pitchFamily="34" charset="0"/>
              </a:rPr>
              <a:t>(Concept</a:t>
            </a:r>
            <a:r>
              <a:rPr lang="en-US" sz="3600" b="1" spc="90" dirty="0">
                <a:solidFill>
                  <a:srgbClr val="FFFF00"/>
                </a:solidFill>
                <a:latin typeface="Arial" panose="020B0604020202020204" pitchFamily="34" charset="0"/>
                <a:cs typeface="Arial" panose="020B0604020202020204" pitchFamily="34" charset="0"/>
              </a:rPr>
              <a:t> </a:t>
            </a:r>
            <a:endParaRPr lang="vi-VN" sz="3600" b="1" spc="90" dirty="0">
              <a:solidFill>
                <a:srgbClr val="FFFF00"/>
              </a:solidFill>
              <a:latin typeface="Arial" panose="020B0604020202020204" pitchFamily="34" charset="0"/>
              <a:cs typeface="Arial" panose="020B0604020202020204" pitchFamily="34" charset="0"/>
            </a:endParaRPr>
          </a:p>
          <a:p>
            <a:pPr marL="12700" algn="ctr">
              <a:lnSpc>
                <a:spcPct val="100000"/>
              </a:lnSpc>
              <a:spcBef>
                <a:spcPts val="100"/>
              </a:spcBef>
            </a:pPr>
            <a:r>
              <a:rPr lang="en-US" sz="3600" b="1" spc="75" dirty="0">
                <a:solidFill>
                  <a:srgbClr val="FFFF00"/>
                </a:solidFill>
                <a:latin typeface="Arial" panose="020B0604020202020204" pitchFamily="34" charset="0"/>
                <a:cs typeface="Arial" panose="020B0604020202020204" pitchFamily="34" charset="0"/>
              </a:rPr>
              <a:t>Development)</a:t>
            </a:r>
            <a:endParaRPr lang="en-US" sz="3600" dirty="0">
              <a:solidFill>
                <a:srgbClr val="FFFF00"/>
              </a:solidFill>
              <a:latin typeface="Arial" panose="020B0604020202020204" pitchFamily="34" charset="0"/>
              <a:cs typeface="Arial" panose="020B0604020202020204" pitchFamily="34" charset="0"/>
            </a:endParaRPr>
          </a:p>
        </p:txBody>
      </p:sp>
      <p:grpSp>
        <p:nvGrpSpPr>
          <p:cNvPr id="38" name="object 5">
            <a:extLst>
              <a:ext uri="{FF2B5EF4-FFF2-40B4-BE49-F238E27FC236}">
                <a16:creationId xmlns:a16="http://schemas.microsoft.com/office/drawing/2014/main" xmlns="" id="{5F9ED702-6A9C-9151-D40A-4D40A3B1CA31}"/>
              </a:ext>
            </a:extLst>
          </p:cNvPr>
          <p:cNvGrpSpPr/>
          <p:nvPr/>
        </p:nvGrpSpPr>
        <p:grpSpPr>
          <a:xfrm>
            <a:off x="3256991" y="10903681"/>
            <a:ext cx="11774170" cy="4086225"/>
            <a:chOff x="3256991" y="5375528"/>
            <a:chExt cx="11774170" cy="4086225"/>
          </a:xfrm>
        </p:grpSpPr>
        <p:sp>
          <p:nvSpPr>
            <p:cNvPr id="39" name="object 6">
              <a:extLst>
                <a:ext uri="{FF2B5EF4-FFF2-40B4-BE49-F238E27FC236}">
                  <a16:creationId xmlns:a16="http://schemas.microsoft.com/office/drawing/2014/main" xmlns="" id="{EBF71012-E1B9-EAE5-4384-889A988EF249}"/>
                </a:ext>
              </a:extLst>
            </p:cNvPr>
            <p:cNvSpPr/>
            <p:nvPr/>
          </p:nvSpPr>
          <p:spPr>
            <a:xfrm>
              <a:off x="3295091" y="5413628"/>
              <a:ext cx="11697970" cy="4010025"/>
            </a:xfrm>
            <a:custGeom>
              <a:avLst/>
              <a:gdLst/>
              <a:ahLst/>
              <a:cxnLst/>
              <a:rect l="l" t="t" r="r" b="b"/>
              <a:pathLst>
                <a:path w="11697969" h="4010025">
                  <a:moveTo>
                    <a:pt x="11029492" y="0"/>
                  </a:moveTo>
                  <a:lnTo>
                    <a:pt x="668286" y="0"/>
                  </a:lnTo>
                  <a:lnTo>
                    <a:pt x="620561" y="1677"/>
                  </a:lnTo>
                  <a:lnTo>
                    <a:pt x="573741" y="6636"/>
                  </a:lnTo>
                  <a:lnTo>
                    <a:pt x="527940" y="14762"/>
                  </a:lnTo>
                  <a:lnTo>
                    <a:pt x="483271" y="25942"/>
                  </a:lnTo>
                  <a:lnTo>
                    <a:pt x="439846" y="40063"/>
                  </a:lnTo>
                  <a:lnTo>
                    <a:pt x="397780" y="57013"/>
                  </a:lnTo>
                  <a:lnTo>
                    <a:pt x="357184" y="76677"/>
                  </a:lnTo>
                  <a:lnTo>
                    <a:pt x="318173" y="98944"/>
                  </a:lnTo>
                  <a:lnTo>
                    <a:pt x="280858" y="123699"/>
                  </a:lnTo>
                  <a:lnTo>
                    <a:pt x="245354" y="150831"/>
                  </a:lnTo>
                  <a:lnTo>
                    <a:pt x="211774" y="180225"/>
                  </a:lnTo>
                  <a:lnTo>
                    <a:pt x="180229" y="211769"/>
                  </a:lnTo>
                  <a:lnTo>
                    <a:pt x="150835" y="245349"/>
                  </a:lnTo>
                  <a:lnTo>
                    <a:pt x="123703" y="280853"/>
                  </a:lnTo>
                  <a:lnTo>
                    <a:pt x="98947" y="318167"/>
                  </a:lnTo>
                  <a:lnTo>
                    <a:pt x="76680" y="357179"/>
                  </a:lnTo>
                  <a:lnTo>
                    <a:pt x="57015" y="397774"/>
                  </a:lnTo>
                  <a:lnTo>
                    <a:pt x="40065" y="439841"/>
                  </a:lnTo>
                  <a:lnTo>
                    <a:pt x="25943" y="483267"/>
                  </a:lnTo>
                  <a:lnTo>
                    <a:pt x="14762" y="527937"/>
                  </a:lnTo>
                  <a:lnTo>
                    <a:pt x="6636" y="573739"/>
                  </a:lnTo>
                  <a:lnTo>
                    <a:pt x="1678" y="620560"/>
                  </a:lnTo>
                  <a:lnTo>
                    <a:pt x="0" y="668286"/>
                  </a:lnTo>
                  <a:lnTo>
                    <a:pt x="0" y="3341319"/>
                  </a:lnTo>
                  <a:lnTo>
                    <a:pt x="1678" y="3389045"/>
                  </a:lnTo>
                  <a:lnTo>
                    <a:pt x="6636" y="3435866"/>
                  </a:lnTo>
                  <a:lnTo>
                    <a:pt x="14762" y="3481668"/>
                  </a:lnTo>
                  <a:lnTo>
                    <a:pt x="25943" y="3526339"/>
                  </a:lnTo>
                  <a:lnTo>
                    <a:pt x="40065" y="3569764"/>
                  </a:lnTo>
                  <a:lnTo>
                    <a:pt x="57015" y="3611831"/>
                  </a:lnTo>
                  <a:lnTo>
                    <a:pt x="76680" y="3652427"/>
                  </a:lnTo>
                  <a:lnTo>
                    <a:pt x="98947" y="3691439"/>
                  </a:lnTo>
                  <a:lnTo>
                    <a:pt x="123703" y="3728753"/>
                  </a:lnTo>
                  <a:lnTo>
                    <a:pt x="150835" y="3764258"/>
                  </a:lnTo>
                  <a:lnTo>
                    <a:pt x="180229" y="3797838"/>
                  </a:lnTo>
                  <a:lnTo>
                    <a:pt x="211774" y="3829382"/>
                  </a:lnTo>
                  <a:lnTo>
                    <a:pt x="245354" y="3858776"/>
                  </a:lnTo>
                  <a:lnTo>
                    <a:pt x="280858" y="3885908"/>
                  </a:lnTo>
                  <a:lnTo>
                    <a:pt x="318173" y="3910664"/>
                  </a:lnTo>
                  <a:lnTo>
                    <a:pt x="357184" y="3932931"/>
                  </a:lnTo>
                  <a:lnTo>
                    <a:pt x="397780" y="3952595"/>
                  </a:lnTo>
                  <a:lnTo>
                    <a:pt x="439846" y="3969545"/>
                  </a:lnTo>
                  <a:lnTo>
                    <a:pt x="483271" y="3983667"/>
                  </a:lnTo>
                  <a:lnTo>
                    <a:pt x="527940" y="3994847"/>
                  </a:lnTo>
                  <a:lnTo>
                    <a:pt x="573741" y="4002973"/>
                  </a:lnTo>
                  <a:lnTo>
                    <a:pt x="620561" y="4007931"/>
                  </a:lnTo>
                  <a:lnTo>
                    <a:pt x="668286" y="4009609"/>
                  </a:lnTo>
                  <a:lnTo>
                    <a:pt x="11029492" y="4009609"/>
                  </a:lnTo>
                  <a:lnTo>
                    <a:pt x="11077216" y="4007931"/>
                  </a:lnTo>
                  <a:lnTo>
                    <a:pt x="11124034" y="4002973"/>
                  </a:lnTo>
                  <a:lnTo>
                    <a:pt x="11169834" y="3994847"/>
                  </a:lnTo>
                  <a:lnTo>
                    <a:pt x="11214502" y="3983667"/>
                  </a:lnTo>
                  <a:lnTo>
                    <a:pt x="11257925" y="3969545"/>
                  </a:lnTo>
                  <a:lnTo>
                    <a:pt x="11299991" y="3952595"/>
                  </a:lnTo>
                  <a:lnTo>
                    <a:pt x="11340586" y="3932931"/>
                  </a:lnTo>
                  <a:lnTo>
                    <a:pt x="11379597" y="3910664"/>
                  </a:lnTo>
                  <a:lnTo>
                    <a:pt x="11416910" y="3885908"/>
                  </a:lnTo>
                  <a:lnTo>
                    <a:pt x="11452414" y="3858776"/>
                  </a:lnTo>
                  <a:lnTo>
                    <a:pt x="11485994" y="3829382"/>
                  </a:lnTo>
                  <a:lnTo>
                    <a:pt x="11517538" y="3797838"/>
                  </a:lnTo>
                  <a:lnTo>
                    <a:pt x="11546932" y="3764258"/>
                  </a:lnTo>
                  <a:lnTo>
                    <a:pt x="11574064" y="3728753"/>
                  </a:lnTo>
                  <a:lnTo>
                    <a:pt x="11598819" y="3691439"/>
                  </a:lnTo>
                  <a:lnTo>
                    <a:pt x="11621086" y="3652427"/>
                  </a:lnTo>
                  <a:lnTo>
                    <a:pt x="11640751" y="3611831"/>
                  </a:lnTo>
                  <a:lnTo>
                    <a:pt x="11657701" y="3569764"/>
                  </a:lnTo>
                  <a:lnTo>
                    <a:pt x="11671823" y="3526339"/>
                  </a:lnTo>
                  <a:lnTo>
                    <a:pt x="11683004" y="3481668"/>
                  </a:lnTo>
                  <a:lnTo>
                    <a:pt x="11691130" y="3435866"/>
                  </a:lnTo>
                  <a:lnTo>
                    <a:pt x="11696088" y="3389045"/>
                  </a:lnTo>
                  <a:lnTo>
                    <a:pt x="11697766" y="3341319"/>
                  </a:lnTo>
                  <a:lnTo>
                    <a:pt x="11697766" y="668286"/>
                  </a:lnTo>
                  <a:lnTo>
                    <a:pt x="11696088" y="620560"/>
                  </a:lnTo>
                  <a:lnTo>
                    <a:pt x="11691130" y="573739"/>
                  </a:lnTo>
                  <a:lnTo>
                    <a:pt x="11683004" y="527937"/>
                  </a:lnTo>
                  <a:lnTo>
                    <a:pt x="11671823" y="483267"/>
                  </a:lnTo>
                  <a:lnTo>
                    <a:pt x="11657701" y="439841"/>
                  </a:lnTo>
                  <a:lnTo>
                    <a:pt x="11640751" y="397774"/>
                  </a:lnTo>
                  <a:lnTo>
                    <a:pt x="11621086" y="357179"/>
                  </a:lnTo>
                  <a:lnTo>
                    <a:pt x="11598819" y="318167"/>
                  </a:lnTo>
                  <a:lnTo>
                    <a:pt x="11574064" y="280853"/>
                  </a:lnTo>
                  <a:lnTo>
                    <a:pt x="11546932" y="245349"/>
                  </a:lnTo>
                  <a:lnTo>
                    <a:pt x="11517538" y="211769"/>
                  </a:lnTo>
                  <a:lnTo>
                    <a:pt x="11485994" y="180225"/>
                  </a:lnTo>
                  <a:lnTo>
                    <a:pt x="11452414" y="150831"/>
                  </a:lnTo>
                  <a:lnTo>
                    <a:pt x="11416910" y="123699"/>
                  </a:lnTo>
                  <a:lnTo>
                    <a:pt x="11379597" y="98944"/>
                  </a:lnTo>
                  <a:lnTo>
                    <a:pt x="11340586" y="76677"/>
                  </a:lnTo>
                  <a:lnTo>
                    <a:pt x="11299991" y="57013"/>
                  </a:lnTo>
                  <a:lnTo>
                    <a:pt x="11257925" y="40063"/>
                  </a:lnTo>
                  <a:lnTo>
                    <a:pt x="11214502" y="25942"/>
                  </a:lnTo>
                  <a:lnTo>
                    <a:pt x="11169834" y="14762"/>
                  </a:lnTo>
                  <a:lnTo>
                    <a:pt x="11124034" y="6636"/>
                  </a:lnTo>
                  <a:lnTo>
                    <a:pt x="11077216" y="1677"/>
                  </a:lnTo>
                  <a:lnTo>
                    <a:pt x="11029492"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0" name="object 7">
              <a:extLst>
                <a:ext uri="{FF2B5EF4-FFF2-40B4-BE49-F238E27FC236}">
                  <a16:creationId xmlns:a16="http://schemas.microsoft.com/office/drawing/2014/main" xmlns="" id="{994499A4-0D22-2A04-77C6-C64F961A503B}"/>
                </a:ext>
              </a:extLst>
            </p:cNvPr>
            <p:cNvSpPr/>
            <p:nvPr/>
          </p:nvSpPr>
          <p:spPr>
            <a:xfrm>
              <a:off x="3295091" y="5413628"/>
              <a:ext cx="11697970" cy="4010025"/>
            </a:xfrm>
            <a:custGeom>
              <a:avLst/>
              <a:gdLst/>
              <a:ahLst/>
              <a:cxnLst/>
              <a:rect l="l" t="t" r="r" b="b"/>
              <a:pathLst>
                <a:path w="11697969" h="4010025">
                  <a:moveTo>
                    <a:pt x="0" y="668287"/>
                  </a:moveTo>
                  <a:lnTo>
                    <a:pt x="1677" y="620560"/>
                  </a:lnTo>
                  <a:lnTo>
                    <a:pt x="6636" y="573740"/>
                  </a:lnTo>
                  <a:lnTo>
                    <a:pt x="14762" y="527938"/>
                  </a:lnTo>
                  <a:lnTo>
                    <a:pt x="25942" y="483268"/>
                  </a:lnTo>
                  <a:lnTo>
                    <a:pt x="40064" y="439843"/>
                  </a:lnTo>
                  <a:lnTo>
                    <a:pt x="57013" y="397776"/>
                  </a:lnTo>
                  <a:lnTo>
                    <a:pt x="76678" y="357180"/>
                  </a:lnTo>
                  <a:lnTo>
                    <a:pt x="98945" y="318168"/>
                  </a:lnTo>
                  <a:lnTo>
                    <a:pt x="123700" y="280854"/>
                  </a:lnTo>
                  <a:lnTo>
                    <a:pt x="150832" y="245350"/>
                  </a:lnTo>
                  <a:lnTo>
                    <a:pt x="180226" y="211770"/>
                  </a:lnTo>
                  <a:lnTo>
                    <a:pt x="211770" y="180226"/>
                  </a:lnTo>
                  <a:lnTo>
                    <a:pt x="245350" y="150832"/>
                  </a:lnTo>
                  <a:lnTo>
                    <a:pt x="280854" y="123700"/>
                  </a:lnTo>
                  <a:lnTo>
                    <a:pt x="318168" y="98945"/>
                  </a:lnTo>
                  <a:lnTo>
                    <a:pt x="357180" y="76678"/>
                  </a:lnTo>
                  <a:lnTo>
                    <a:pt x="397776" y="57013"/>
                  </a:lnTo>
                  <a:lnTo>
                    <a:pt x="439843" y="40064"/>
                  </a:lnTo>
                  <a:lnTo>
                    <a:pt x="483268" y="25942"/>
                  </a:lnTo>
                  <a:lnTo>
                    <a:pt x="527938" y="14762"/>
                  </a:lnTo>
                  <a:lnTo>
                    <a:pt x="573740" y="6636"/>
                  </a:lnTo>
                  <a:lnTo>
                    <a:pt x="620560" y="1677"/>
                  </a:lnTo>
                  <a:lnTo>
                    <a:pt x="668287" y="0"/>
                  </a:lnTo>
                  <a:lnTo>
                    <a:pt x="11029506" y="0"/>
                  </a:lnTo>
                  <a:lnTo>
                    <a:pt x="11077234" y="1677"/>
                  </a:lnTo>
                  <a:lnTo>
                    <a:pt x="11124056" y="6636"/>
                  </a:lnTo>
                  <a:lnTo>
                    <a:pt x="11169860" y="14762"/>
                  </a:lnTo>
                  <a:lnTo>
                    <a:pt x="11214531" y="25942"/>
                  </a:lnTo>
                  <a:lnTo>
                    <a:pt x="11257957" y="40064"/>
                  </a:lnTo>
                  <a:lnTo>
                    <a:pt x="11300025" y="57013"/>
                  </a:lnTo>
                  <a:lnTo>
                    <a:pt x="11340622" y="76678"/>
                  </a:lnTo>
                  <a:lnTo>
                    <a:pt x="11379634" y="98945"/>
                  </a:lnTo>
                  <a:lnTo>
                    <a:pt x="11416949" y="123700"/>
                  </a:lnTo>
                  <a:lnTo>
                    <a:pt x="11452454" y="150832"/>
                  </a:lnTo>
                  <a:lnTo>
                    <a:pt x="11486035" y="180226"/>
                  </a:lnTo>
                  <a:lnTo>
                    <a:pt x="11517579" y="211770"/>
                  </a:lnTo>
                  <a:lnTo>
                    <a:pt x="11546973" y="245350"/>
                  </a:lnTo>
                  <a:lnTo>
                    <a:pt x="11574105" y="280854"/>
                  </a:lnTo>
                  <a:lnTo>
                    <a:pt x="11598861" y="318168"/>
                  </a:lnTo>
                  <a:lnTo>
                    <a:pt x="11621128" y="357180"/>
                  </a:lnTo>
                  <a:lnTo>
                    <a:pt x="11640793" y="397776"/>
                  </a:lnTo>
                  <a:lnTo>
                    <a:pt x="11657742" y="439843"/>
                  </a:lnTo>
                  <a:lnTo>
                    <a:pt x="11671864" y="483268"/>
                  </a:lnTo>
                  <a:lnTo>
                    <a:pt x="11683044" y="527938"/>
                  </a:lnTo>
                  <a:lnTo>
                    <a:pt x="11691170" y="573740"/>
                  </a:lnTo>
                  <a:lnTo>
                    <a:pt x="11696128" y="620560"/>
                  </a:lnTo>
                  <a:lnTo>
                    <a:pt x="11697806" y="668287"/>
                  </a:lnTo>
                  <a:lnTo>
                    <a:pt x="11697806" y="3341321"/>
                  </a:lnTo>
                  <a:lnTo>
                    <a:pt x="11696128" y="3389048"/>
                  </a:lnTo>
                  <a:lnTo>
                    <a:pt x="11691170" y="3435870"/>
                  </a:lnTo>
                  <a:lnTo>
                    <a:pt x="11683044" y="3481672"/>
                  </a:lnTo>
                  <a:lnTo>
                    <a:pt x="11671864" y="3526342"/>
                  </a:lnTo>
                  <a:lnTo>
                    <a:pt x="11657742" y="3569768"/>
                  </a:lnTo>
                  <a:lnTo>
                    <a:pt x="11640793" y="3611835"/>
                  </a:lnTo>
                  <a:lnTo>
                    <a:pt x="11621128" y="3652431"/>
                  </a:lnTo>
                  <a:lnTo>
                    <a:pt x="11598861" y="3691443"/>
                  </a:lnTo>
                  <a:lnTo>
                    <a:pt x="11574105" y="3728757"/>
                  </a:lnTo>
                  <a:lnTo>
                    <a:pt x="11546973" y="3764261"/>
                  </a:lnTo>
                  <a:lnTo>
                    <a:pt x="11517579" y="3797842"/>
                  </a:lnTo>
                  <a:lnTo>
                    <a:pt x="11486035" y="3829386"/>
                  </a:lnTo>
                  <a:lnTo>
                    <a:pt x="11452454" y="3858780"/>
                  </a:lnTo>
                  <a:lnTo>
                    <a:pt x="11416949" y="3885911"/>
                  </a:lnTo>
                  <a:lnTo>
                    <a:pt x="11379634" y="3910667"/>
                  </a:lnTo>
                  <a:lnTo>
                    <a:pt x="11340622" y="3932934"/>
                  </a:lnTo>
                  <a:lnTo>
                    <a:pt x="11300025" y="3952598"/>
                  </a:lnTo>
                  <a:lnTo>
                    <a:pt x="11257957" y="3969548"/>
                  </a:lnTo>
                  <a:lnTo>
                    <a:pt x="11214531" y="3983669"/>
                  </a:lnTo>
                  <a:lnTo>
                    <a:pt x="11169860" y="3994850"/>
                  </a:lnTo>
                  <a:lnTo>
                    <a:pt x="11124056" y="4002975"/>
                  </a:lnTo>
                  <a:lnTo>
                    <a:pt x="11077234" y="4007934"/>
                  </a:lnTo>
                  <a:lnTo>
                    <a:pt x="11029506" y="4009612"/>
                  </a:lnTo>
                  <a:lnTo>
                    <a:pt x="668287" y="4009612"/>
                  </a:lnTo>
                  <a:lnTo>
                    <a:pt x="620560" y="4007934"/>
                  </a:lnTo>
                  <a:lnTo>
                    <a:pt x="573740" y="4002975"/>
                  </a:lnTo>
                  <a:lnTo>
                    <a:pt x="527938" y="3994850"/>
                  </a:lnTo>
                  <a:lnTo>
                    <a:pt x="483268" y="3983669"/>
                  </a:lnTo>
                  <a:lnTo>
                    <a:pt x="439843" y="3969548"/>
                  </a:lnTo>
                  <a:lnTo>
                    <a:pt x="397776" y="3952598"/>
                  </a:lnTo>
                  <a:lnTo>
                    <a:pt x="357180" y="3932934"/>
                  </a:lnTo>
                  <a:lnTo>
                    <a:pt x="318168" y="3910667"/>
                  </a:lnTo>
                  <a:lnTo>
                    <a:pt x="280854" y="3885911"/>
                  </a:lnTo>
                  <a:lnTo>
                    <a:pt x="245350" y="3858780"/>
                  </a:lnTo>
                  <a:lnTo>
                    <a:pt x="211770" y="3829386"/>
                  </a:lnTo>
                  <a:lnTo>
                    <a:pt x="180226" y="3797842"/>
                  </a:lnTo>
                  <a:lnTo>
                    <a:pt x="150832" y="3764261"/>
                  </a:lnTo>
                  <a:lnTo>
                    <a:pt x="123700" y="3728757"/>
                  </a:lnTo>
                  <a:lnTo>
                    <a:pt x="98945" y="3691443"/>
                  </a:lnTo>
                  <a:lnTo>
                    <a:pt x="76678" y="3652431"/>
                  </a:lnTo>
                  <a:lnTo>
                    <a:pt x="57013" y="3611835"/>
                  </a:lnTo>
                  <a:lnTo>
                    <a:pt x="40064" y="3569768"/>
                  </a:lnTo>
                  <a:lnTo>
                    <a:pt x="25942" y="3526342"/>
                  </a:lnTo>
                  <a:lnTo>
                    <a:pt x="14762" y="3481672"/>
                  </a:lnTo>
                  <a:lnTo>
                    <a:pt x="6636" y="3435870"/>
                  </a:lnTo>
                  <a:lnTo>
                    <a:pt x="1677" y="3389048"/>
                  </a:lnTo>
                  <a:lnTo>
                    <a:pt x="0" y="3341321"/>
                  </a:lnTo>
                  <a:lnTo>
                    <a:pt x="0" y="668287"/>
                  </a:lnTo>
                  <a:close/>
                </a:path>
              </a:pathLst>
            </a:custGeom>
            <a:ln w="76200">
              <a:solidFill>
                <a:srgbClr val="000000"/>
              </a:solidFill>
            </a:ln>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41" name="object 8">
            <a:extLst>
              <a:ext uri="{FF2B5EF4-FFF2-40B4-BE49-F238E27FC236}">
                <a16:creationId xmlns:a16="http://schemas.microsoft.com/office/drawing/2014/main" xmlns="" id="{F2B74443-9A99-806B-B63D-4DF7928AFC5D}"/>
              </a:ext>
            </a:extLst>
          </p:cNvPr>
          <p:cNvSpPr txBox="1"/>
          <p:nvPr/>
        </p:nvSpPr>
        <p:spPr>
          <a:xfrm>
            <a:off x="3569563" y="11092785"/>
            <a:ext cx="11148060" cy="3457575"/>
          </a:xfrm>
          <a:prstGeom prst="rect">
            <a:avLst/>
          </a:prstGeom>
        </p:spPr>
        <p:txBody>
          <a:bodyPr vert="horz" wrap="square" lIns="0" tIns="13335" rIns="0" bIns="0" rtlCol="0">
            <a:spAutoFit/>
          </a:bodyPr>
          <a:lstStyle/>
          <a:p>
            <a:pPr marL="12700" marR="5080" algn="just">
              <a:lnSpc>
                <a:spcPct val="150100"/>
              </a:lnSpc>
              <a:spcBef>
                <a:spcPts val="105"/>
              </a:spcBef>
            </a:pPr>
            <a:r>
              <a:rPr sz="2500" dirty="0">
                <a:latin typeface="Arial" panose="020B0604020202020204" pitchFamily="34" charset="0"/>
                <a:cs typeface="Arial" panose="020B0604020202020204" pitchFamily="34" charset="0"/>
              </a:rPr>
              <a:t>Một chiếc xe gia đình nhỏ hiệu quả, thú vị, chạy bằng pin có </a:t>
            </a:r>
            <a:r>
              <a:rPr sz="2500" spc="-5" dirty="0">
                <a:latin typeface="Arial" panose="020B0604020202020204" pitchFamily="34" charset="0"/>
                <a:cs typeface="Arial" panose="020B0604020202020204" pitchFamily="34" charset="0"/>
              </a:rPr>
              <a:t>sức chứa </a:t>
            </a:r>
            <a:r>
              <a:rPr sz="2500" dirty="0">
                <a:latin typeface="Arial" panose="020B0604020202020204" pitchFamily="34" charset="0"/>
                <a:cs typeface="Arial" panose="020B0604020202020204" pitchFamily="34" charset="0"/>
              </a:rPr>
              <a:t>đủ cho bốn  người. </a:t>
            </a:r>
            <a:r>
              <a:rPr sz="2500" spc="-20" dirty="0">
                <a:latin typeface="Arial" panose="020B0604020202020204" pitchFamily="34" charset="0"/>
                <a:cs typeface="Arial" panose="020B0604020202020204" pitchFamily="34" charset="0"/>
              </a:rPr>
              <a:t>Tuyệt </a:t>
            </a:r>
            <a:r>
              <a:rPr sz="2500" dirty="0">
                <a:latin typeface="Arial" panose="020B0604020202020204" pitchFamily="34" charset="0"/>
                <a:cs typeface="Arial" panose="020B0604020202020204" pitchFamily="34" charset="0"/>
              </a:rPr>
              <a:t>tác chạy hoàn toàn bằng điện này rất thiết thực và đáng tin </a:t>
            </a:r>
            <a:r>
              <a:rPr sz="2500" spc="-45" dirty="0">
                <a:latin typeface="Arial" panose="020B0604020202020204" pitchFamily="34" charset="0"/>
                <a:cs typeface="Arial" panose="020B0604020202020204" pitchFamily="34" charset="0"/>
              </a:rPr>
              <a:t>cậy, </a:t>
            </a:r>
            <a:r>
              <a:rPr sz="2500" dirty="0">
                <a:latin typeface="Arial" panose="020B0604020202020204" pitchFamily="34" charset="0"/>
                <a:cs typeface="Arial" panose="020B0604020202020204" pitchFamily="34" charset="0"/>
              </a:rPr>
              <a:t>lại không  gây ô nhiễm môi trường. </a:t>
            </a:r>
            <a:r>
              <a:rPr sz="2500" spc="-5" dirty="0">
                <a:latin typeface="Arial" panose="020B0604020202020204" pitchFamily="34" charset="0"/>
                <a:cs typeface="Arial" panose="020B0604020202020204" pitchFamily="34" charset="0"/>
              </a:rPr>
              <a:t>Với </a:t>
            </a:r>
            <a:r>
              <a:rPr sz="2500" dirty="0">
                <a:latin typeface="Arial" panose="020B0604020202020204" pitchFamily="34" charset="0"/>
                <a:cs typeface="Arial" panose="020B0604020202020204" pitchFamily="34" charset="0"/>
              </a:rPr>
              <a:t>mỗi lần sạc pin, xe có thể chạy hơn 300 dặm và chỉ tốn  vài penny cho mỗi dặm mà thôi. </a:t>
            </a:r>
            <a:r>
              <a:rPr sz="2500" spc="-5" dirty="0">
                <a:latin typeface="Arial" panose="020B0604020202020204" pitchFamily="34" charset="0"/>
                <a:cs typeface="Arial" panose="020B0604020202020204" pitchFamily="34" charset="0"/>
              </a:rPr>
              <a:t>Nó </a:t>
            </a:r>
            <a:r>
              <a:rPr sz="2500" dirty="0">
                <a:latin typeface="Arial" panose="020B0604020202020204" pitchFamily="34" charset="0"/>
                <a:cs typeface="Arial" panose="020B0604020202020204" pitchFamily="34" charset="0"/>
              </a:rPr>
              <a:t>là sự lựa chọn thể hiện sự nhạy cảm, có trách  nhiệm thay thế cho </a:t>
            </a:r>
            <a:r>
              <a:rPr sz="2500" spc="-5" dirty="0">
                <a:latin typeface="Arial" panose="020B0604020202020204" pitchFamily="34" charset="0"/>
                <a:cs typeface="Arial" panose="020B0604020202020204" pitchFamily="34" charset="0"/>
              </a:rPr>
              <a:t>những </a:t>
            </a:r>
            <a:r>
              <a:rPr sz="2500" dirty="0">
                <a:latin typeface="Arial" panose="020B0604020202020204" pitchFamily="34" charset="0"/>
                <a:cs typeface="Arial" panose="020B0604020202020204" pitchFamily="34" charset="0"/>
              </a:rPr>
              <a:t>chiếc xe </a:t>
            </a:r>
            <a:r>
              <a:rPr sz="2500" spc="-5" dirty="0">
                <a:latin typeface="Arial" panose="020B0604020202020204" pitchFamily="34" charset="0"/>
                <a:cs typeface="Arial" panose="020B0604020202020204" pitchFamily="34" charset="0"/>
              </a:rPr>
              <a:t>vừa </a:t>
            </a:r>
            <a:r>
              <a:rPr sz="2500" dirty="0">
                <a:latin typeface="Arial" panose="020B0604020202020204" pitchFamily="34" charset="0"/>
                <a:cs typeface="Arial" panose="020B0604020202020204" pitchFamily="34" charset="0"/>
              </a:rPr>
              <a:t>ngốn xăng </a:t>
            </a:r>
            <a:r>
              <a:rPr sz="2500" spc="-5" dirty="0">
                <a:latin typeface="Arial" panose="020B0604020202020204" pitchFamily="34" charset="0"/>
                <a:cs typeface="Arial" panose="020B0604020202020204" pitchFamily="34" charset="0"/>
              </a:rPr>
              <a:t>vừa </a:t>
            </a:r>
            <a:r>
              <a:rPr sz="2500" dirty="0">
                <a:latin typeface="Arial" panose="020B0604020202020204" pitchFamily="34" charset="0"/>
                <a:cs typeface="Arial" panose="020B0604020202020204" pitchFamily="34" charset="0"/>
              </a:rPr>
              <a:t>gây ô nhiễm khủng khiếp hiện  </a:t>
            </a:r>
            <a:r>
              <a:rPr sz="2500" spc="-45" dirty="0">
                <a:latin typeface="Arial" panose="020B0604020202020204" pitchFamily="34" charset="0"/>
                <a:cs typeface="Arial" panose="020B0604020202020204" pitchFamily="34" charset="0"/>
              </a:rPr>
              <a:t>nay. </a:t>
            </a:r>
            <a:r>
              <a:rPr sz="2500" spc="-5" dirty="0">
                <a:latin typeface="Arial" panose="020B0604020202020204" pitchFamily="34" charset="0"/>
                <a:cs typeface="Arial" panose="020B0604020202020204" pitchFamily="34" charset="0"/>
              </a:rPr>
              <a:t>Giá </a:t>
            </a:r>
            <a:r>
              <a:rPr sz="2500" dirty="0">
                <a:latin typeface="Arial" panose="020B0604020202020204" pitchFamily="34" charset="0"/>
                <a:cs typeface="Arial" panose="020B0604020202020204" pitchFamily="34" charset="0"/>
              </a:rPr>
              <a:t>trọn gói của nó là</a:t>
            </a:r>
            <a:r>
              <a:rPr sz="2500" spc="45" dirty="0">
                <a:latin typeface="Arial" panose="020B0604020202020204" pitchFamily="34" charset="0"/>
                <a:cs typeface="Arial" panose="020B0604020202020204" pitchFamily="34" charset="0"/>
              </a:rPr>
              <a:t> </a:t>
            </a:r>
            <a:r>
              <a:rPr sz="2500" dirty="0">
                <a:latin typeface="Arial" panose="020B0604020202020204" pitchFamily="34" charset="0"/>
                <a:cs typeface="Arial" panose="020B0604020202020204" pitchFamily="34" charset="0"/>
              </a:rPr>
              <a:t>£28,800.</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2" name="object 2">
            <a:extLst>
              <a:ext uri="{FF2B5EF4-FFF2-40B4-BE49-F238E27FC236}">
                <a16:creationId xmlns:a16="http://schemas.microsoft.com/office/drawing/2014/main" xmlns="" id="{778DD348-C0BC-302E-7302-702BA53CB8B6}"/>
              </a:ext>
            </a:extLst>
          </p:cNvPr>
          <p:cNvSpPr/>
          <p:nvPr/>
        </p:nvSpPr>
        <p:spPr>
          <a:xfrm>
            <a:off x="14743176" y="341375"/>
            <a:ext cx="3249167" cy="624840"/>
          </a:xfrm>
          <a:prstGeom prst="rect">
            <a:avLst/>
          </a:prstGeom>
          <a:blipFill>
            <a:blip r:embed="rId3"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xmlns="" id="{B9153470-A2AC-2264-C02A-9431CDA9D00F}"/>
              </a:ext>
            </a:extLst>
          </p:cNvPr>
          <p:cNvSpPr txBox="1"/>
          <p:nvPr/>
        </p:nvSpPr>
        <p:spPr>
          <a:xfrm>
            <a:off x="15419451" y="491743"/>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sp>
        <p:nvSpPr>
          <p:cNvPr id="4" name="object 4">
            <a:extLst>
              <a:ext uri="{FF2B5EF4-FFF2-40B4-BE49-F238E27FC236}">
                <a16:creationId xmlns:a16="http://schemas.microsoft.com/office/drawing/2014/main" xmlns="" id="{9DF9B1E6-88EC-1F35-DFD2-379400A3E063}"/>
              </a:ext>
            </a:extLst>
          </p:cNvPr>
          <p:cNvSpPr txBox="1">
            <a:spLocks noGrp="1"/>
          </p:cNvSpPr>
          <p:nvPr>
            <p:ph type="title"/>
          </p:nvPr>
        </p:nvSpPr>
        <p:spPr>
          <a:xfrm>
            <a:off x="3721100" y="627889"/>
            <a:ext cx="9236075" cy="558800"/>
          </a:xfrm>
          <a:prstGeom prst="rect">
            <a:avLst/>
          </a:prstGeom>
        </p:spPr>
        <p:txBody>
          <a:bodyPr vert="horz" wrap="square" lIns="0" tIns="12700" rIns="0" bIns="0" rtlCol="0">
            <a:spAutoFit/>
          </a:bodyPr>
          <a:lstStyle/>
          <a:p>
            <a:pPr marL="12700">
              <a:lnSpc>
                <a:spcPct val="100000"/>
              </a:lnSpc>
              <a:spcBef>
                <a:spcPts val="100"/>
              </a:spcBef>
            </a:pPr>
            <a:r>
              <a:rPr dirty="0">
                <a:latin typeface="Arial" panose="020B0604020202020204" pitchFamily="34" charset="0"/>
                <a:cs typeface="Arial" panose="020B0604020202020204" pitchFamily="34" charset="0"/>
              </a:rPr>
              <a:t>2. </a:t>
            </a:r>
            <a:r>
              <a:rPr spc="-5" dirty="0">
                <a:latin typeface="Arial" panose="020B0604020202020204" pitchFamily="34" charset="0"/>
                <a:cs typeface="Arial" panose="020B0604020202020204" pitchFamily="34" charset="0"/>
              </a:rPr>
              <a:t>QUY TRÌNH PHÁT TRIỂN SẢN PHẨM</a:t>
            </a:r>
            <a:r>
              <a:rPr spc="-7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MỚI</a:t>
            </a:r>
          </a:p>
        </p:txBody>
      </p:sp>
      <p:grpSp>
        <p:nvGrpSpPr>
          <p:cNvPr id="5" name="object 5">
            <a:extLst>
              <a:ext uri="{FF2B5EF4-FFF2-40B4-BE49-F238E27FC236}">
                <a16:creationId xmlns:a16="http://schemas.microsoft.com/office/drawing/2014/main" xmlns="" id="{4695C16D-4DA7-E73D-BF24-5A2D031B702C}"/>
              </a:ext>
            </a:extLst>
          </p:cNvPr>
          <p:cNvGrpSpPr/>
          <p:nvPr/>
        </p:nvGrpSpPr>
        <p:grpSpPr>
          <a:xfrm>
            <a:off x="3256991" y="5375528"/>
            <a:ext cx="11774170" cy="4086225"/>
            <a:chOff x="3256991" y="5375528"/>
            <a:chExt cx="11774170" cy="4086225"/>
          </a:xfrm>
        </p:grpSpPr>
        <p:sp>
          <p:nvSpPr>
            <p:cNvPr id="6" name="object 6">
              <a:extLst>
                <a:ext uri="{FF2B5EF4-FFF2-40B4-BE49-F238E27FC236}">
                  <a16:creationId xmlns:a16="http://schemas.microsoft.com/office/drawing/2014/main" xmlns="" id="{410E5D43-86D3-1AA6-B8C4-96FA86781B05}"/>
                </a:ext>
              </a:extLst>
            </p:cNvPr>
            <p:cNvSpPr/>
            <p:nvPr/>
          </p:nvSpPr>
          <p:spPr>
            <a:xfrm>
              <a:off x="3295091" y="5413628"/>
              <a:ext cx="11697970" cy="4010025"/>
            </a:xfrm>
            <a:custGeom>
              <a:avLst/>
              <a:gdLst/>
              <a:ahLst/>
              <a:cxnLst/>
              <a:rect l="l" t="t" r="r" b="b"/>
              <a:pathLst>
                <a:path w="11697969" h="4010025">
                  <a:moveTo>
                    <a:pt x="11029492" y="0"/>
                  </a:moveTo>
                  <a:lnTo>
                    <a:pt x="668286" y="0"/>
                  </a:lnTo>
                  <a:lnTo>
                    <a:pt x="620561" y="1677"/>
                  </a:lnTo>
                  <a:lnTo>
                    <a:pt x="573741" y="6636"/>
                  </a:lnTo>
                  <a:lnTo>
                    <a:pt x="527940" y="14762"/>
                  </a:lnTo>
                  <a:lnTo>
                    <a:pt x="483271" y="25942"/>
                  </a:lnTo>
                  <a:lnTo>
                    <a:pt x="439846" y="40063"/>
                  </a:lnTo>
                  <a:lnTo>
                    <a:pt x="397780" y="57013"/>
                  </a:lnTo>
                  <a:lnTo>
                    <a:pt x="357184" y="76677"/>
                  </a:lnTo>
                  <a:lnTo>
                    <a:pt x="318173" y="98944"/>
                  </a:lnTo>
                  <a:lnTo>
                    <a:pt x="280858" y="123699"/>
                  </a:lnTo>
                  <a:lnTo>
                    <a:pt x="245354" y="150831"/>
                  </a:lnTo>
                  <a:lnTo>
                    <a:pt x="211774" y="180225"/>
                  </a:lnTo>
                  <a:lnTo>
                    <a:pt x="180229" y="211769"/>
                  </a:lnTo>
                  <a:lnTo>
                    <a:pt x="150835" y="245349"/>
                  </a:lnTo>
                  <a:lnTo>
                    <a:pt x="123703" y="280853"/>
                  </a:lnTo>
                  <a:lnTo>
                    <a:pt x="98947" y="318167"/>
                  </a:lnTo>
                  <a:lnTo>
                    <a:pt x="76680" y="357179"/>
                  </a:lnTo>
                  <a:lnTo>
                    <a:pt x="57015" y="397774"/>
                  </a:lnTo>
                  <a:lnTo>
                    <a:pt x="40065" y="439841"/>
                  </a:lnTo>
                  <a:lnTo>
                    <a:pt x="25943" y="483267"/>
                  </a:lnTo>
                  <a:lnTo>
                    <a:pt x="14762" y="527937"/>
                  </a:lnTo>
                  <a:lnTo>
                    <a:pt x="6636" y="573739"/>
                  </a:lnTo>
                  <a:lnTo>
                    <a:pt x="1678" y="620560"/>
                  </a:lnTo>
                  <a:lnTo>
                    <a:pt x="0" y="668286"/>
                  </a:lnTo>
                  <a:lnTo>
                    <a:pt x="0" y="3341319"/>
                  </a:lnTo>
                  <a:lnTo>
                    <a:pt x="1678" y="3389045"/>
                  </a:lnTo>
                  <a:lnTo>
                    <a:pt x="6636" y="3435866"/>
                  </a:lnTo>
                  <a:lnTo>
                    <a:pt x="14762" y="3481668"/>
                  </a:lnTo>
                  <a:lnTo>
                    <a:pt x="25943" y="3526339"/>
                  </a:lnTo>
                  <a:lnTo>
                    <a:pt x="40065" y="3569764"/>
                  </a:lnTo>
                  <a:lnTo>
                    <a:pt x="57015" y="3611831"/>
                  </a:lnTo>
                  <a:lnTo>
                    <a:pt x="76680" y="3652427"/>
                  </a:lnTo>
                  <a:lnTo>
                    <a:pt x="98947" y="3691439"/>
                  </a:lnTo>
                  <a:lnTo>
                    <a:pt x="123703" y="3728753"/>
                  </a:lnTo>
                  <a:lnTo>
                    <a:pt x="150835" y="3764258"/>
                  </a:lnTo>
                  <a:lnTo>
                    <a:pt x="180229" y="3797838"/>
                  </a:lnTo>
                  <a:lnTo>
                    <a:pt x="211774" y="3829382"/>
                  </a:lnTo>
                  <a:lnTo>
                    <a:pt x="245354" y="3858776"/>
                  </a:lnTo>
                  <a:lnTo>
                    <a:pt x="280858" y="3885908"/>
                  </a:lnTo>
                  <a:lnTo>
                    <a:pt x="318173" y="3910664"/>
                  </a:lnTo>
                  <a:lnTo>
                    <a:pt x="357184" y="3932931"/>
                  </a:lnTo>
                  <a:lnTo>
                    <a:pt x="397780" y="3952595"/>
                  </a:lnTo>
                  <a:lnTo>
                    <a:pt x="439846" y="3969545"/>
                  </a:lnTo>
                  <a:lnTo>
                    <a:pt x="483271" y="3983667"/>
                  </a:lnTo>
                  <a:lnTo>
                    <a:pt x="527940" y="3994847"/>
                  </a:lnTo>
                  <a:lnTo>
                    <a:pt x="573741" y="4002973"/>
                  </a:lnTo>
                  <a:lnTo>
                    <a:pt x="620561" y="4007931"/>
                  </a:lnTo>
                  <a:lnTo>
                    <a:pt x="668286" y="4009609"/>
                  </a:lnTo>
                  <a:lnTo>
                    <a:pt x="11029492" y="4009609"/>
                  </a:lnTo>
                  <a:lnTo>
                    <a:pt x="11077216" y="4007931"/>
                  </a:lnTo>
                  <a:lnTo>
                    <a:pt x="11124034" y="4002973"/>
                  </a:lnTo>
                  <a:lnTo>
                    <a:pt x="11169834" y="3994847"/>
                  </a:lnTo>
                  <a:lnTo>
                    <a:pt x="11214502" y="3983667"/>
                  </a:lnTo>
                  <a:lnTo>
                    <a:pt x="11257925" y="3969545"/>
                  </a:lnTo>
                  <a:lnTo>
                    <a:pt x="11299991" y="3952595"/>
                  </a:lnTo>
                  <a:lnTo>
                    <a:pt x="11340586" y="3932931"/>
                  </a:lnTo>
                  <a:lnTo>
                    <a:pt x="11379597" y="3910664"/>
                  </a:lnTo>
                  <a:lnTo>
                    <a:pt x="11416910" y="3885908"/>
                  </a:lnTo>
                  <a:lnTo>
                    <a:pt x="11452414" y="3858776"/>
                  </a:lnTo>
                  <a:lnTo>
                    <a:pt x="11485994" y="3829382"/>
                  </a:lnTo>
                  <a:lnTo>
                    <a:pt x="11517538" y="3797838"/>
                  </a:lnTo>
                  <a:lnTo>
                    <a:pt x="11546932" y="3764258"/>
                  </a:lnTo>
                  <a:lnTo>
                    <a:pt x="11574064" y="3728753"/>
                  </a:lnTo>
                  <a:lnTo>
                    <a:pt x="11598819" y="3691439"/>
                  </a:lnTo>
                  <a:lnTo>
                    <a:pt x="11621086" y="3652427"/>
                  </a:lnTo>
                  <a:lnTo>
                    <a:pt x="11640751" y="3611831"/>
                  </a:lnTo>
                  <a:lnTo>
                    <a:pt x="11657701" y="3569764"/>
                  </a:lnTo>
                  <a:lnTo>
                    <a:pt x="11671823" y="3526339"/>
                  </a:lnTo>
                  <a:lnTo>
                    <a:pt x="11683004" y="3481668"/>
                  </a:lnTo>
                  <a:lnTo>
                    <a:pt x="11691130" y="3435866"/>
                  </a:lnTo>
                  <a:lnTo>
                    <a:pt x="11696088" y="3389045"/>
                  </a:lnTo>
                  <a:lnTo>
                    <a:pt x="11697766" y="3341319"/>
                  </a:lnTo>
                  <a:lnTo>
                    <a:pt x="11697766" y="668286"/>
                  </a:lnTo>
                  <a:lnTo>
                    <a:pt x="11696088" y="620560"/>
                  </a:lnTo>
                  <a:lnTo>
                    <a:pt x="11691130" y="573739"/>
                  </a:lnTo>
                  <a:lnTo>
                    <a:pt x="11683004" y="527937"/>
                  </a:lnTo>
                  <a:lnTo>
                    <a:pt x="11671823" y="483267"/>
                  </a:lnTo>
                  <a:lnTo>
                    <a:pt x="11657701" y="439841"/>
                  </a:lnTo>
                  <a:lnTo>
                    <a:pt x="11640751" y="397774"/>
                  </a:lnTo>
                  <a:lnTo>
                    <a:pt x="11621086" y="357179"/>
                  </a:lnTo>
                  <a:lnTo>
                    <a:pt x="11598819" y="318167"/>
                  </a:lnTo>
                  <a:lnTo>
                    <a:pt x="11574064" y="280853"/>
                  </a:lnTo>
                  <a:lnTo>
                    <a:pt x="11546932" y="245349"/>
                  </a:lnTo>
                  <a:lnTo>
                    <a:pt x="11517538" y="211769"/>
                  </a:lnTo>
                  <a:lnTo>
                    <a:pt x="11485994" y="180225"/>
                  </a:lnTo>
                  <a:lnTo>
                    <a:pt x="11452414" y="150831"/>
                  </a:lnTo>
                  <a:lnTo>
                    <a:pt x="11416910" y="123699"/>
                  </a:lnTo>
                  <a:lnTo>
                    <a:pt x="11379597" y="98944"/>
                  </a:lnTo>
                  <a:lnTo>
                    <a:pt x="11340586" y="76677"/>
                  </a:lnTo>
                  <a:lnTo>
                    <a:pt x="11299991" y="57013"/>
                  </a:lnTo>
                  <a:lnTo>
                    <a:pt x="11257925" y="40063"/>
                  </a:lnTo>
                  <a:lnTo>
                    <a:pt x="11214502" y="25942"/>
                  </a:lnTo>
                  <a:lnTo>
                    <a:pt x="11169834" y="14762"/>
                  </a:lnTo>
                  <a:lnTo>
                    <a:pt x="11124034" y="6636"/>
                  </a:lnTo>
                  <a:lnTo>
                    <a:pt x="11077216" y="1677"/>
                  </a:lnTo>
                  <a:lnTo>
                    <a:pt x="11029492"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7">
              <a:extLst>
                <a:ext uri="{FF2B5EF4-FFF2-40B4-BE49-F238E27FC236}">
                  <a16:creationId xmlns:a16="http://schemas.microsoft.com/office/drawing/2014/main" xmlns="" id="{CDD078F4-0479-C518-88C1-9A00FF598FDA}"/>
                </a:ext>
              </a:extLst>
            </p:cNvPr>
            <p:cNvSpPr/>
            <p:nvPr/>
          </p:nvSpPr>
          <p:spPr>
            <a:xfrm>
              <a:off x="3295091" y="5413628"/>
              <a:ext cx="11697970" cy="4010025"/>
            </a:xfrm>
            <a:custGeom>
              <a:avLst/>
              <a:gdLst/>
              <a:ahLst/>
              <a:cxnLst/>
              <a:rect l="l" t="t" r="r" b="b"/>
              <a:pathLst>
                <a:path w="11697969" h="4010025">
                  <a:moveTo>
                    <a:pt x="0" y="668287"/>
                  </a:moveTo>
                  <a:lnTo>
                    <a:pt x="1677" y="620560"/>
                  </a:lnTo>
                  <a:lnTo>
                    <a:pt x="6636" y="573740"/>
                  </a:lnTo>
                  <a:lnTo>
                    <a:pt x="14762" y="527938"/>
                  </a:lnTo>
                  <a:lnTo>
                    <a:pt x="25942" y="483268"/>
                  </a:lnTo>
                  <a:lnTo>
                    <a:pt x="40064" y="439843"/>
                  </a:lnTo>
                  <a:lnTo>
                    <a:pt x="57013" y="397776"/>
                  </a:lnTo>
                  <a:lnTo>
                    <a:pt x="76678" y="357180"/>
                  </a:lnTo>
                  <a:lnTo>
                    <a:pt x="98945" y="318168"/>
                  </a:lnTo>
                  <a:lnTo>
                    <a:pt x="123700" y="280854"/>
                  </a:lnTo>
                  <a:lnTo>
                    <a:pt x="150832" y="245350"/>
                  </a:lnTo>
                  <a:lnTo>
                    <a:pt x="180226" y="211770"/>
                  </a:lnTo>
                  <a:lnTo>
                    <a:pt x="211770" y="180226"/>
                  </a:lnTo>
                  <a:lnTo>
                    <a:pt x="245350" y="150832"/>
                  </a:lnTo>
                  <a:lnTo>
                    <a:pt x="280854" y="123700"/>
                  </a:lnTo>
                  <a:lnTo>
                    <a:pt x="318168" y="98945"/>
                  </a:lnTo>
                  <a:lnTo>
                    <a:pt x="357180" y="76678"/>
                  </a:lnTo>
                  <a:lnTo>
                    <a:pt x="397776" y="57013"/>
                  </a:lnTo>
                  <a:lnTo>
                    <a:pt x="439843" y="40064"/>
                  </a:lnTo>
                  <a:lnTo>
                    <a:pt x="483268" y="25942"/>
                  </a:lnTo>
                  <a:lnTo>
                    <a:pt x="527938" y="14762"/>
                  </a:lnTo>
                  <a:lnTo>
                    <a:pt x="573740" y="6636"/>
                  </a:lnTo>
                  <a:lnTo>
                    <a:pt x="620560" y="1677"/>
                  </a:lnTo>
                  <a:lnTo>
                    <a:pt x="668287" y="0"/>
                  </a:lnTo>
                  <a:lnTo>
                    <a:pt x="11029506" y="0"/>
                  </a:lnTo>
                  <a:lnTo>
                    <a:pt x="11077234" y="1677"/>
                  </a:lnTo>
                  <a:lnTo>
                    <a:pt x="11124056" y="6636"/>
                  </a:lnTo>
                  <a:lnTo>
                    <a:pt x="11169860" y="14762"/>
                  </a:lnTo>
                  <a:lnTo>
                    <a:pt x="11214531" y="25942"/>
                  </a:lnTo>
                  <a:lnTo>
                    <a:pt x="11257957" y="40064"/>
                  </a:lnTo>
                  <a:lnTo>
                    <a:pt x="11300025" y="57013"/>
                  </a:lnTo>
                  <a:lnTo>
                    <a:pt x="11340622" y="76678"/>
                  </a:lnTo>
                  <a:lnTo>
                    <a:pt x="11379634" y="98945"/>
                  </a:lnTo>
                  <a:lnTo>
                    <a:pt x="11416949" y="123700"/>
                  </a:lnTo>
                  <a:lnTo>
                    <a:pt x="11452454" y="150832"/>
                  </a:lnTo>
                  <a:lnTo>
                    <a:pt x="11486035" y="180226"/>
                  </a:lnTo>
                  <a:lnTo>
                    <a:pt x="11517579" y="211770"/>
                  </a:lnTo>
                  <a:lnTo>
                    <a:pt x="11546973" y="245350"/>
                  </a:lnTo>
                  <a:lnTo>
                    <a:pt x="11574105" y="280854"/>
                  </a:lnTo>
                  <a:lnTo>
                    <a:pt x="11598861" y="318168"/>
                  </a:lnTo>
                  <a:lnTo>
                    <a:pt x="11621128" y="357180"/>
                  </a:lnTo>
                  <a:lnTo>
                    <a:pt x="11640793" y="397776"/>
                  </a:lnTo>
                  <a:lnTo>
                    <a:pt x="11657742" y="439843"/>
                  </a:lnTo>
                  <a:lnTo>
                    <a:pt x="11671864" y="483268"/>
                  </a:lnTo>
                  <a:lnTo>
                    <a:pt x="11683044" y="527938"/>
                  </a:lnTo>
                  <a:lnTo>
                    <a:pt x="11691170" y="573740"/>
                  </a:lnTo>
                  <a:lnTo>
                    <a:pt x="11696128" y="620560"/>
                  </a:lnTo>
                  <a:lnTo>
                    <a:pt x="11697806" y="668287"/>
                  </a:lnTo>
                  <a:lnTo>
                    <a:pt x="11697806" y="3341321"/>
                  </a:lnTo>
                  <a:lnTo>
                    <a:pt x="11696128" y="3389048"/>
                  </a:lnTo>
                  <a:lnTo>
                    <a:pt x="11691170" y="3435870"/>
                  </a:lnTo>
                  <a:lnTo>
                    <a:pt x="11683044" y="3481672"/>
                  </a:lnTo>
                  <a:lnTo>
                    <a:pt x="11671864" y="3526342"/>
                  </a:lnTo>
                  <a:lnTo>
                    <a:pt x="11657742" y="3569768"/>
                  </a:lnTo>
                  <a:lnTo>
                    <a:pt x="11640793" y="3611835"/>
                  </a:lnTo>
                  <a:lnTo>
                    <a:pt x="11621128" y="3652431"/>
                  </a:lnTo>
                  <a:lnTo>
                    <a:pt x="11598861" y="3691443"/>
                  </a:lnTo>
                  <a:lnTo>
                    <a:pt x="11574105" y="3728757"/>
                  </a:lnTo>
                  <a:lnTo>
                    <a:pt x="11546973" y="3764261"/>
                  </a:lnTo>
                  <a:lnTo>
                    <a:pt x="11517579" y="3797842"/>
                  </a:lnTo>
                  <a:lnTo>
                    <a:pt x="11486035" y="3829386"/>
                  </a:lnTo>
                  <a:lnTo>
                    <a:pt x="11452454" y="3858780"/>
                  </a:lnTo>
                  <a:lnTo>
                    <a:pt x="11416949" y="3885911"/>
                  </a:lnTo>
                  <a:lnTo>
                    <a:pt x="11379634" y="3910667"/>
                  </a:lnTo>
                  <a:lnTo>
                    <a:pt x="11340622" y="3932934"/>
                  </a:lnTo>
                  <a:lnTo>
                    <a:pt x="11300025" y="3952598"/>
                  </a:lnTo>
                  <a:lnTo>
                    <a:pt x="11257957" y="3969548"/>
                  </a:lnTo>
                  <a:lnTo>
                    <a:pt x="11214531" y="3983669"/>
                  </a:lnTo>
                  <a:lnTo>
                    <a:pt x="11169860" y="3994850"/>
                  </a:lnTo>
                  <a:lnTo>
                    <a:pt x="11124056" y="4002975"/>
                  </a:lnTo>
                  <a:lnTo>
                    <a:pt x="11077234" y="4007934"/>
                  </a:lnTo>
                  <a:lnTo>
                    <a:pt x="11029506" y="4009612"/>
                  </a:lnTo>
                  <a:lnTo>
                    <a:pt x="668287" y="4009612"/>
                  </a:lnTo>
                  <a:lnTo>
                    <a:pt x="620560" y="4007934"/>
                  </a:lnTo>
                  <a:lnTo>
                    <a:pt x="573740" y="4002975"/>
                  </a:lnTo>
                  <a:lnTo>
                    <a:pt x="527938" y="3994850"/>
                  </a:lnTo>
                  <a:lnTo>
                    <a:pt x="483268" y="3983669"/>
                  </a:lnTo>
                  <a:lnTo>
                    <a:pt x="439843" y="3969548"/>
                  </a:lnTo>
                  <a:lnTo>
                    <a:pt x="397776" y="3952598"/>
                  </a:lnTo>
                  <a:lnTo>
                    <a:pt x="357180" y="3932934"/>
                  </a:lnTo>
                  <a:lnTo>
                    <a:pt x="318168" y="3910667"/>
                  </a:lnTo>
                  <a:lnTo>
                    <a:pt x="280854" y="3885911"/>
                  </a:lnTo>
                  <a:lnTo>
                    <a:pt x="245350" y="3858780"/>
                  </a:lnTo>
                  <a:lnTo>
                    <a:pt x="211770" y="3829386"/>
                  </a:lnTo>
                  <a:lnTo>
                    <a:pt x="180226" y="3797842"/>
                  </a:lnTo>
                  <a:lnTo>
                    <a:pt x="150832" y="3764261"/>
                  </a:lnTo>
                  <a:lnTo>
                    <a:pt x="123700" y="3728757"/>
                  </a:lnTo>
                  <a:lnTo>
                    <a:pt x="98945" y="3691443"/>
                  </a:lnTo>
                  <a:lnTo>
                    <a:pt x="76678" y="3652431"/>
                  </a:lnTo>
                  <a:lnTo>
                    <a:pt x="57013" y="3611835"/>
                  </a:lnTo>
                  <a:lnTo>
                    <a:pt x="40064" y="3569768"/>
                  </a:lnTo>
                  <a:lnTo>
                    <a:pt x="25942" y="3526342"/>
                  </a:lnTo>
                  <a:lnTo>
                    <a:pt x="14762" y="3481672"/>
                  </a:lnTo>
                  <a:lnTo>
                    <a:pt x="6636" y="3435870"/>
                  </a:lnTo>
                  <a:lnTo>
                    <a:pt x="1677" y="3389048"/>
                  </a:lnTo>
                  <a:lnTo>
                    <a:pt x="0" y="3341321"/>
                  </a:lnTo>
                  <a:lnTo>
                    <a:pt x="0" y="668287"/>
                  </a:lnTo>
                  <a:close/>
                </a:path>
              </a:pathLst>
            </a:custGeom>
            <a:ln w="76200">
              <a:solidFill>
                <a:srgbClr val="000000"/>
              </a:solidFill>
            </a:ln>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8" name="object 8">
            <a:extLst>
              <a:ext uri="{FF2B5EF4-FFF2-40B4-BE49-F238E27FC236}">
                <a16:creationId xmlns:a16="http://schemas.microsoft.com/office/drawing/2014/main" xmlns="" id="{0C5F4D7E-B5B0-FD99-29C3-78E713C0FD81}"/>
              </a:ext>
            </a:extLst>
          </p:cNvPr>
          <p:cNvSpPr txBox="1"/>
          <p:nvPr/>
        </p:nvSpPr>
        <p:spPr>
          <a:xfrm>
            <a:off x="3569563" y="5564632"/>
            <a:ext cx="11148060" cy="3457575"/>
          </a:xfrm>
          <a:prstGeom prst="rect">
            <a:avLst/>
          </a:prstGeom>
        </p:spPr>
        <p:txBody>
          <a:bodyPr vert="horz" wrap="square" lIns="0" tIns="13335" rIns="0" bIns="0" rtlCol="0">
            <a:spAutoFit/>
          </a:bodyPr>
          <a:lstStyle/>
          <a:p>
            <a:pPr marL="12700" marR="5080" algn="just">
              <a:lnSpc>
                <a:spcPct val="150100"/>
              </a:lnSpc>
              <a:spcBef>
                <a:spcPts val="105"/>
              </a:spcBef>
            </a:pPr>
            <a:r>
              <a:rPr sz="2500" dirty="0">
                <a:latin typeface="Arial" panose="020B0604020202020204" pitchFamily="34" charset="0"/>
                <a:cs typeface="Arial" panose="020B0604020202020204" pitchFamily="34" charset="0"/>
              </a:rPr>
              <a:t>Một chiếc xe gia đình nhỏ hiệu quả, thú vị, chạy bằng pin có </a:t>
            </a:r>
            <a:r>
              <a:rPr sz="2500" spc="-5" dirty="0">
                <a:latin typeface="Arial" panose="020B0604020202020204" pitchFamily="34" charset="0"/>
                <a:cs typeface="Arial" panose="020B0604020202020204" pitchFamily="34" charset="0"/>
              </a:rPr>
              <a:t>sức chứa </a:t>
            </a:r>
            <a:r>
              <a:rPr sz="2500" dirty="0">
                <a:latin typeface="Arial" panose="020B0604020202020204" pitchFamily="34" charset="0"/>
                <a:cs typeface="Arial" panose="020B0604020202020204" pitchFamily="34" charset="0"/>
              </a:rPr>
              <a:t>đủ cho bốn  người. </a:t>
            </a:r>
            <a:r>
              <a:rPr sz="2500" spc="-20" dirty="0">
                <a:latin typeface="Arial" panose="020B0604020202020204" pitchFamily="34" charset="0"/>
                <a:cs typeface="Arial" panose="020B0604020202020204" pitchFamily="34" charset="0"/>
              </a:rPr>
              <a:t>Tuyệt </a:t>
            </a:r>
            <a:r>
              <a:rPr sz="2500" dirty="0">
                <a:latin typeface="Arial" panose="020B0604020202020204" pitchFamily="34" charset="0"/>
                <a:cs typeface="Arial" panose="020B0604020202020204" pitchFamily="34" charset="0"/>
              </a:rPr>
              <a:t>tác chạy hoàn toàn bằng điện này rất thiết thực và đáng tin </a:t>
            </a:r>
            <a:r>
              <a:rPr sz="2500" spc="-45" dirty="0">
                <a:latin typeface="Arial" panose="020B0604020202020204" pitchFamily="34" charset="0"/>
                <a:cs typeface="Arial" panose="020B0604020202020204" pitchFamily="34" charset="0"/>
              </a:rPr>
              <a:t>cậy, </a:t>
            </a:r>
            <a:r>
              <a:rPr sz="2500" dirty="0">
                <a:latin typeface="Arial" panose="020B0604020202020204" pitchFamily="34" charset="0"/>
                <a:cs typeface="Arial" panose="020B0604020202020204" pitchFamily="34" charset="0"/>
              </a:rPr>
              <a:t>lại không  gây ô nhiễm môi trường. </a:t>
            </a:r>
            <a:r>
              <a:rPr sz="2500" spc="-5" dirty="0">
                <a:latin typeface="Arial" panose="020B0604020202020204" pitchFamily="34" charset="0"/>
                <a:cs typeface="Arial" panose="020B0604020202020204" pitchFamily="34" charset="0"/>
              </a:rPr>
              <a:t>Với </a:t>
            </a:r>
            <a:r>
              <a:rPr sz="2500" dirty="0">
                <a:latin typeface="Arial" panose="020B0604020202020204" pitchFamily="34" charset="0"/>
                <a:cs typeface="Arial" panose="020B0604020202020204" pitchFamily="34" charset="0"/>
              </a:rPr>
              <a:t>mỗi lần sạc pin, xe có thể chạy hơn 300 dặm và chỉ tốn  vài penny cho mỗi dặm mà thôi. </a:t>
            </a:r>
            <a:r>
              <a:rPr sz="2500" spc="-5" dirty="0">
                <a:latin typeface="Arial" panose="020B0604020202020204" pitchFamily="34" charset="0"/>
                <a:cs typeface="Arial" panose="020B0604020202020204" pitchFamily="34" charset="0"/>
              </a:rPr>
              <a:t>Nó </a:t>
            </a:r>
            <a:r>
              <a:rPr sz="2500" dirty="0">
                <a:latin typeface="Arial" panose="020B0604020202020204" pitchFamily="34" charset="0"/>
                <a:cs typeface="Arial" panose="020B0604020202020204" pitchFamily="34" charset="0"/>
              </a:rPr>
              <a:t>là sự lựa chọn thể hiện sự nhạy cảm, có trách  nhiệm thay thế cho </a:t>
            </a:r>
            <a:r>
              <a:rPr sz="2500" spc="-5" dirty="0">
                <a:latin typeface="Arial" panose="020B0604020202020204" pitchFamily="34" charset="0"/>
                <a:cs typeface="Arial" panose="020B0604020202020204" pitchFamily="34" charset="0"/>
              </a:rPr>
              <a:t>những </a:t>
            </a:r>
            <a:r>
              <a:rPr sz="2500" dirty="0">
                <a:latin typeface="Arial" panose="020B0604020202020204" pitchFamily="34" charset="0"/>
                <a:cs typeface="Arial" panose="020B0604020202020204" pitchFamily="34" charset="0"/>
              </a:rPr>
              <a:t>chiếc xe </a:t>
            </a:r>
            <a:r>
              <a:rPr sz="2500" spc="-5" dirty="0">
                <a:latin typeface="Arial" panose="020B0604020202020204" pitchFamily="34" charset="0"/>
                <a:cs typeface="Arial" panose="020B0604020202020204" pitchFamily="34" charset="0"/>
              </a:rPr>
              <a:t>vừa </a:t>
            </a:r>
            <a:r>
              <a:rPr sz="2500" dirty="0">
                <a:latin typeface="Arial" panose="020B0604020202020204" pitchFamily="34" charset="0"/>
                <a:cs typeface="Arial" panose="020B0604020202020204" pitchFamily="34" charset="0"/>
              </a:rPr>
              <a:t>ngốn xăng </a:t>
            </a:r>
            <a:r>
              <a:rPr sz="2500" spc="-5" dirty="0">
                <a:latin typeface="Arial" panose="020B0604020202020204" pitchFamily="34" charset="0"/>
                <a:cs typeface="Arial" panose="020B0604020202020204" pitchFamily="34" charset="0"/>
              </a:rPr>
              <a:t>vừa </a:t>
            </a:r>
            <a:r>
              <a:rPr sz="2500" dirty="0">
                <a:latin typeface="Arial" panose="020B0604020202020204" pitchFamily="34" charset="0"/>
                <a:cs typeface="Arial" panose="020B0604020202020204" pitchFamily="34" charset="0"/>
              </a:rPr>
              <a:t>gây ô nhiễm khủng khiếp hiện  </a:t>
            </a:r>
            <a:r>
              <a:rPr sz="2500" spc="-45" dirty="0">
                <a:latin typeface="Arial" panose="020B0604020202020204" pitchFamily="34" charset="0"/>
                <a:cs typeface="Arial" panose="020B0604020202020204" pitchFamily="34" charset="0"/>
              </a:rPr>
              <a:t>nay. </a:t>
            </a:r>
            <a:r>
              <a:rPr sz="2500" spc="-5" dirty="0">
                <a:latin typeface="Arial" panose="020B0604020202020204" pitchFamily="34" charset="0"/>
                <a:cs typeface="Arial" panose="020B0604020202020204" pitchFamily="34" charset="0"/>
              </a:rPr>
              <a:t>Giá </a:t>
            </a:r>
            <a:r>
              <a:rPr sz="2500" dirty="0">
                <a:latin typeface="Arial" panose="020B0604020202020204" pitchFamily="34" charset="0"/>
                <a:cs typeface="Arial" panose="020B0604020202020204" pitchFamily="34" charset="0"/>
              </a:rPr>
              <a:t>trọn gói của nó là</a:t>
            </a:r>
            <a:r>
              <a:rPr sz="2500" spc="45" dirty="0">
                <a:latin typeface="Arial" panose="020B0604020202020204" pitchFamily="34" charset="0"/>
                <a:cs typeface="Arial" panose="020B0604020202020204" pitchFamily="34" charset="0"/>
              </a:rPr>
              <a:t> </a:t>
            </a:r>
            <a:r>
              <a:rPr sz="2500" dirty="0">
                <a:latin typeface="Arial" panose="020B0604020202020204" pitchFamily="34" charset="0"/>
                <a:cs typeface="Arial" panose="020B0604020202020204" pitchFamily="34" charset="0"/>
              </a:rPr>
              <a:t>£28,800.</a:t>
            </a:r>
          </a:p>
        </p:txBody>
      </p:sp>
      <p:sp>
        <p:nvSpPr>
          <p:cNvPr id="9" name="object 9">
            <a:extLst>
              <a:ext uri="{FF2B5EF4-FFF2-40B4-BE49-F238E27FC236}">
                <a16:creationId xmlns:a16="http://schemas.microsoft.com/office/drawing/2014/main" xmlns="" id="{4DCE21EB-64C5-10E1-0234-B0E15171A67C}"/>
              </a:ext>
            </a:extLst>
          </p:cNvPr>
          <p:cNvSpPr txBox="1"/>
          <p:nvPr/>
        </p:nvSpPr>
        <p:spPr>
          <a:xfrm>
            <a:off x="4222774" y="2090779"/>
            <a:ext cx="9841637" cy="700192"/>
          </a:xfrm>
          <a:prstGeom prst="rect">
            <a:avLst/>
          </a:prstGeom>
        </p:spPr>
        <p:txBody>
          <a:bodyPr vert="horz" wrap="square" lIns="0" tIns="12700" rIns="0" bIns="0" rtlCol="0">
            <a:spAutoFit/>
          </a:bodyPr>
          <a:lstStyle/>
          <a:p>
            <a:pPr marR="5513705" algn="ctr">
              <a:lnSpc>
                <a:spcPts val="2030"/>
              </a:lnSpc>
            </a:pPr>
            <a:r>
              <a:rPr sz="2800" b="1" spc="-10" dirty="0" err="1">
                <a:solidFill>
                  <a:srgbClr val="FFFFFF"/>
                </a:solidFill>
                <a:latin typeface="Arial" panose="020B0604020202020204" pitchFamily="34" charset="0"/>
                <a:cs typeface="Arial" panose="020B0604020202020204" pitchFamily="34" charset="0"/>
              </a:rPr>
              <a:t>Thử</a:t>
            </a:r>
            <a:r>
              <a:rPr sz="2800" b="1" spc="-10" dirty="0">
                <a:solidFill>
                  <a:srgbClr val="FFFFFF"/>
                </a:solidFill>
                <a:latin typeface="Arial" panose="020B0604020202020204" pitchFamily="34" charset="0"/>
                <a:cs typeface="Arial" panose="020B0604020202020204" pitchFamily="34" charset="0"/>
              </a:rPr>
              <a:t> nghiệm </a:t>
            </a:r>
            <a:r>
              <a:rPr sz="2800" b="1" spc="-15" dirty="0">
                <a:solidFill>
                  <a:srgbClr val="FFFFFF"/>
                </a:solidFill>
                <a:latin typeface="Arial" panose="020B0604020202020204" pitchFamily="34" charset="0"/>
                <a:cs typeface="Arial" panose="020B0604020202020204" pitchFamily="34" charset="0"/>
              </a:rPr>
              <a:t>khái</a:t>
            </a:r>
            <a:r>
              <a:rPr sz="2800" b="1" spc="-80" dirty="0">
                <a:solidFill>
                  <a:srgbClr val="FFFFFF"/>
                </a:solidFill>
                <a:latin typeface="Arial" panose="020B0604020202020204" pitchFamily="34" charset="0"/>
                <a:cs typeface="Arial" panose="020B0604020202020204" pitchFamily="34" charset="0"/>
              </a:rPr>
              <a:t> </a:t>
            </a:r>
            <a:r>
              <a:rPr sz="2800" b="1" spc="-10" dirty="0">
                <a:solidFill>
                  <a:srgbClr val="FFFFFF"/>
                </a:solidFill>
                <a:latin typeface="Arial" panose="020B0604020202020204" pitchFamily="34" charset="0"/>
                <a:cs typeface="Arial" panose="020B0604020202020204" pitchFamily="34" charset="0"/>
              </a:rPr>
              <a:t>niệm</a:t>
            </a:r>
            <a:endParaRPr sz="2800" dirty="0">
              <a:latin typeface="Arial" panose="020B0604020202020204" pitchFamily="34" charset="0"/>
              <a:cs typeface="Arial" panose="020B0604020202020204" pitchFamily="34" charset="0"/>
            </a:endParaRPr>
          </a:p>
          <a:p>
            <a:pPr marR="5515610" algn="ctr">
              <a:lnSpc>
                <a:spcPct val="100000"/>
              </a:lnSpc>
              <a:spcBef>
                <a:spcPts val="25"/>
              </a:spcBef>
            </a:pPr>
            <a:r>
              <a:rPr sz="2800" b="1" spc="-15" dirty="0">
                <a:solidFill>
                  <a:srgbClr val="FFFFFF"/>
                </a:solidFill>
                <a:latin typeface="Arial" panose="020B0604020202020204" pitchFamily="34" charset="0"/>
                <a:cs typeface="Arial" panose="020B0604020202020204" pitchFamily="34" charset="0"/>
              </a:rPr>
              <a:t>(Concept</a:t>
            </a:r>
            <a:r>
              <a:rPr sz="2800" b="1" spc="-30" dirty="0">
                <a:solidFill>
                  <a:srgbClr val="FFFFFF"/>
                </a:solidFill>
                <a:latin typeface="Arial" panose="020B0604020202020204" pitchFamily="34" charset="0"/>
                <a:cs typeface="Arial" panose="020B0604020202020204" pitchFamily="34" charset="0"/>
              </a:rPr>
              <a:t> </a:t>
            </a:r>
            <a:r>
              <a:rPr sz="2800" b="1" spc="-15" dirty="0">
                <a:solidFill>
                  <a:srgbClr val="FFFFFF"/>
                </a:solidFill>
                <a:latin typeface="Arial" panose="020B0604020202020204" pitchFamily="34" charset="0"/>
                <a:cs typeface="Arial" panose="020B0604020202020204" pitchFamily="34" charset="0"/>
              </a:rPr>
              <a:t>testing)</a:t>
            </a:r>
            <a:endParaRPr sz="2800" dirty="0">
              <a:latin typeface="Arial" panose="020B0604020202020204" pitchFamily="34" charset="0"/>
              <a:cs typeface="Arial" panose="020B0604020202020204" pitchFamily="34" charset="0"/>
            </a:endParaRPr>
          </a:p>
        </p:txBody>
      </p:sp>
      <p:sp>
        <p:nvSpPr>
          <p:cNvPr id="10" name="object 10">
            <a:extLst>
              <a:ext uri="{FF2B5EF4-FFF2-40B4-BE49-F238E27FC236}">
                <a16:creationId xmlns:a16="http://schemas.microsoft.com/office/drawing/2014/main" xmlns="" id="{722D2CA4-D48B-7750-0C7B-3A32475599C9}"/>
              </a:ext>
            </a:extLst>
          </p:cNvPr>
          <p:cNvSpPr/>
          <p:nvPr/>
        </p:nvSpPr>
        <p:spPr>
          <a:xfrm>
            <a:off x="9296400" y="2892792"/>
            <a:ext cx="3777686" cy="1195146"/>
          </a:xfrm>
          <a:prstGeom prst="rect">
            <a:avLst/>
          </a:prstGeom>
          <a:blipFill>
            <a:blip r:embed="rId4"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1" name="object 11">
            <a:extLst>
              <a:ext uri="{FF2B5EF4-FFF2-40B4-BE49-F238E27FC236}">
                <a16:creationId xmlns:a16="http://schemas.microsoft.com/office/drawing/2014/main" xmlns="" id="{50C612EC-8A82-C364-4ADE-56ED873C3568}"/>
              </a:ext>
            </a:extLst>
          </p:cNvPr>
          <p:cNvSpPr txBox="1"/>
          <p:nvPr/>
        </p:nvSpPr>
        <p:spPr>
          <a:xfrm>
            <a:off x="9388481" y="3103720"/>
            <a:ext cx="3455696" cy="709168"/>
          </a:xfrm>
          <a:prstGeom prst="rect">
            <a:avLst/>
          </a:prstGeom>
          <a:solidFill>
            <a:srgbClr val="2C5569"/>
          </a:solidFill>
        </p:spPr>
        <p:txBody>
          <a:bodyPr vert="horz" wrap="square" lIns="0" tIns="76200" rIns="0" bIns="0" rtlCol="0">
            <a:spAutoFit/>
          </a:bodyPr>
          <a:lstStyle>
            <a:defPPr>
              <a:defRPr lang="x-none"/>
            </a:defPPr>
            <a:lvl1pPr marL="42545">
              <a:lnSpc>
                <a:spcPct val="100000"/>
              </a:lnSpc>
              <a:spcBef>
                <a:spcPts val="600"/>
              </a:spcBef>
              <a:defRPr spc="-5">
                <a:solidFill>
                  <a:schemeClr val="bg1"/>
                </a:solidFill>
                <a:latin typeface="Arial" panose="020B0604020202020204" pitchFamily="34" charset="0"/>
                <a:cs typeface="Arial" panose="020B0604020202020204" pitchFamily="34" charset="0"/>
              </a:defRPr>
            </a:lvl1pPr>
          </a:lstStyle>
          <a:p>
            <a:r>
              <a:rPr dirty="0"/>
              <a:t>Có thể được trình bày dưới dạng</a:t>
            </a:r>
          </a:p>
          <a:p>
            <a:r>
              <a:rPr dirty="0"/>
              <a:t>biểu tượng hay vật chất hữu hình</a:t>
            </a:r>
          </a:p>
        </p:txBody>
      </p:sp>
      <p:sp>
        <p:nvSpPr>
          <p:cNvPr id="12" name="object 12">
            <a:extLst>
              <a:ext uri="{FF2B5EF4-FFF2-40B4-BE49-F238E27FC236}">
                <a16:creationId xmlns:a16="http://schemas.microsoft.com/office/drawing/2014/main" xmlns="" id="{2D27383B-F3FE-3B8A-D101-BC89A0506FD0}"/>
              </a:ext>
            </a:extLst>
          </p:cNvPr>
          <p:cNvSpPr/>
          <p:nvPr/>
        </p:nvSpPr>
        <p:spPr>
          <a:xfrm>
            <a:off x="4648201" y="2834793"/>
            <a:ext cx="3623140" cy="1195146"/>
          </a:xfrm>
          <a:prstGeom prst="rect">
            <a:avLst/>
          </a:prstGeom>
          <a:blipFill>
            <a:blip r:embed="rId4"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13">
            <a:extLst>
              <a:ext uri="{FF2B5EF4-FFF2-40B4-BE49-F238E27FC236}">
                <a16:creationId xmlns:a16="http://schemas.microsoft.com/office/drawing/2014/main" xmlns="" id="{909DFDF8-8988-7004-BDD9-85D01FB97805}"/>
              </a:ext>
            </a:extLst>
          </p:cNvPr>
          <p:cNvSpPr txBox="1"/>
          <p:nvPr/>
        </p:nvSpPr>
        <p:spPr>
          <a:xfrm>
            <a:off x="4751437" y="2983376"/>
            <a:ext cx="3416667" cy="772006"/>
          </a:xfrm>
          <a:prstGeom prst="rect">
            <a:avLst/>
          </a:prstGeom>
          <a:solidFill>
            <a:srgbClr val="2C5569"/>
          </a:solidFill>
        </p:spPr>
        <p:txBody>
          <a:bodyPr vert="horz" wrap="square" lIns="0" tIns="76200" rIns="0" bIns="0" rtlCol="0">
            <a:spAutoFit/>
          </a:bodyPr>
          <a:lstStyle/>
          <a:p>
            <a:pPr marL="42545">
              <a:lnSpc>
                <a:spcPct val="100000"/>
              </a:lnSpc>
              <a:spcBef>
                <a:spcPts val="600"/>
              </a:spcBef>
            </a:pPr>
            <a:r>
              <a:rPr sz="1800" spc="-5" dirty="0">
                <a:solidFill>
                  <a:schemeClr val="bg1"/>
                </a:solidFill>
                <a:latin typeface="Arial" panose="020B0604020202020204" pitchFamily="34" charset="0"/>
                <a:cs typeface="Arial" panose="020B0604020202020204" pitchFamily="34" charset="0"/>
              </a:rPr>
              <a:t>Kiểm tra </a:t>
            </a:r>
            <a:r>
              <a:rPr sz="1800" dirty="0">
                <a:solidFill>
                  <a:schemeClr val="bg1"/>
                </a:solidFill>
                <a:latin typeface="Arial" panose="020B0604020202020204" pitchFamily="34" charset="0"/>
                <a:cs typeface="Arial" panose="020B0604020202020204" pitchFamily="34" charset="0"/>
              </a:rPr>
              <a:t>các khái </a:t>
            </a:r>
            <a:r>
              <a:rPr sz="1800" spc="-5" dirty="0">
                <a:solidFill>
                  <a:schemeClr val="bg1"/>
                </a:solidFill>
                <a:latin typeface="Arial" panose="020B0604020202020204" pitchFamily="34" charset="0"/>
                <a:cs typeface="Arial" panose="020B0604020202020204" pitchFamily="34" charset="0"/>
              </a:rPr>
              <a:t>niệm mới</a:t>
            </a:r>
            <a:r>
              <a:rPr sz="1800" spc="-45" dirty="0">
                <a:solidFill>
                  <a:schemeClr val="bg1"/>
                </a:solidFill>
                <a:latin typeface="Arial" panose="020B0604020202020204" pitchFamily="34" charset="0"/>
                <a:cs typeface="Arial" panose="020B0604020202020204" pitchFamily="34" charset="0"/>
              </a:rPr>
              <a:t> </a:t>
            </a:r>
            <a:r>
              <a:rPr sz="1800" spc="-5" dirty="0">
                <a:solidFill>
                  <a:schemeClr val="bg1"/>
                </a:solidFill>
                <a:latin typeface="Arial" panose="020B0604020202020204" pitchFamily="34" charset="0"/>
                <a:cs typeface="Arial" panose="020B0604020202020204" pitchFamily="34" charset="0"/>
              </a:rPr>
              <a:t>với</a:t>
            </a:r>
            <a:endParaRPr sz="1800" dirty="0">
              <a:solidFill>
                <a:schemeClr val="bg1"/>
              </a:solidFill>
              <a:latin typeface="Arial" panose="020B0604020202020204" pitchFamily="34" charset="0"/>
              <a:cs typeface="Arial" panose="020B0604020202020204" pitchFamily="34" charset="0"/>
            </a:endParaRPr>
          </a:p>
          <a:p>
            <a:pPr marL="77470">
              <a:lnSpc>
                <a:spcPct val="100000"/>
              </a:lnSpc>
              <a:spcBef>
                <a:spcPts val="1130"/>
              </a:spcBef>
            </a:pPr>
            <a:r>
              <a:rPr sz="1800" dirty="0">
                <a:solidFill>
                  <a:schemeClr val="bg1"/>
                </a:solidFill>
                <a:latin typeface="Arial" panose="020B0604020202020204" pitchFamily="34" charset="0"/>
                <a:cs typeface="Arial" panose="020B0604020202020204" pitchFamily="34" charset="0"/>
              </a:rPr>
              <a:t>các nhóm khách hàng </a:t>
            </a:r>
            <a:r>
              <a:rPr sz="1800" spc="-5" dirty="0">
                <a:solidFill>
                  <a:schemeClr val="bg1"/>
                </a:solidFill>
                <a:latin typeface="Arial" panose="020B0604020202020204" pitchFamily="34" charset="0"/>
                <a:cs typeface="Arial" panose="020B0604020202020204" pitchFamily="34" charset="0"/>
              </a:rPr>
              <a:t>mục</a:t>
            </a:r>
            <a:r>
              <a:rPr sz="1800" spc="-70" dirty="0">
                <a:solidFill>
                  <a:schemeClr val="bg1"/>
                </a:solidFill>
                <a:latin typeface="Arial" panose="020B0604020202020204" pitchFamily="34" charset="0"/>
                <a:cs typeface="Arial" panose="020B0604020202020204" pitchFamily="34" charset="0"/>
              </a:rPr>
              <a:t> </a:t>
            </a:r>
            <a:r>
              <a:rPr sz="1800" spc="-5" dirty="0">
                <a:solidFill>
                  <a:schemeClr val="bg1"/>
                </a:solidFill>
                <a:latin typeface="Arial" panose="020B0604020202020204" pitchFamily="34" charset="0"/>
                <a:cs typeface="Arial" panose="020B0604020202020204" pitchFamily="34" charset="0"/>
              </a:rPr>
              <a:t>tiêu</a:t>
            </a:r>
            <a:endParaRPr sz="18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CF487987-294D-3376-D6E7-B62A2D8AC11A}"/>
              </a:ext>
            </a:extLst>
          </p:cNvPr>
          <p:cNvSpPr txBox="1"/>
          <p:nvPr/>
        </p:nvSpPr>
        <p:spPr>
          <a:xfrm>
            <a:off x="-5354969" y="2136200"/>
            <a:ext cx="17300120" cy="498983"/>
          </a:xfrm>
          <a:prstGeom prst="rect">
            <a:avLst/>
          </a:prstGeom>
          <a:noFill/>
        </p:spPr>
        <p:txBody>
          <a:bodyPr wrap="square">
            <a:spAutoFit/>
          </a:bodyPr>
          <a:lstStyle/>
          <a:p>
            <a:pPr marR="5080" algn="r">
              <a:lnSpc>
                <a:spcPts val="3470"/>
              </a:lnSpc>
              <a:spcBef>
                <a:spcPts val="100"/>
              </a:spcBef>
            </a:pPr>
            <a:r>
              <a:rPr lang="en-US" sz="2400" b="1" spc="-5" dirty="0" err="1">
                <a:solidFill>
                  <a:srgbClr val="FFFF00"/>
                </a:solidFill>
                <a:latin typeface="Arial" panose="020B0604020202020204" pitchFamily="34" charset="0"/>
                <a:cs typeface="Arial" panose="020B0604020202020204" pitchFamily="34" charset="0"/>
              </a:rPr>
              <a:t>Khái</a:t>
            </a:r>
            <a:r>
              <a:rPr lang="en-US" sz="2400" b="1" spc="-5" dirty="0">
                <a:solidFill>
                  <a:srgbClr val="FFFF00"/>
                </a:solidFill>
                <a:latin typeface="Arial" panose="020B0604020202020204" pitchFamily="34" charset="0"/>
                <a:cs typeface="Arial" panose="020B0604020202020204" pitchFamily="34" charset="0"/>
              </a:rPr>
              <a:t> </a:t>
            </a:r>
            <a:r>
              <a:rPr lang="en-US" sz="2400" b="1" spc="-5" dirty="0" err="1">
                <a:solidFill>
                  <a:srgbClr val="FFFF00"/>
                </a:solidFill>
                <a:latin typeface="Arial" panose="020B0604020202020204" pitchFamily="34" charset="0"/>
                <a:cs typeface="Arial" panose="020B0604020202020204" pitchFamily="34" charset="0"/>
              </a:rPr>
              <a:t>niệm</a:t>
            </a:r>
            <a:r>
              <a:rPr lang="en-US" sz="2400" b="1" spc="-70" dirty="0">
                <a:solidFill>
                  <a:srgbClr val="FFFF00"/>
                </a:solidFill>
                <a:latin typeface="Arial" panose="020B0604020202020204" pitchFamily="34" charset="0"/>
                <a:cs typeface="Arial" panose="020B0604020202020204" pitchFamily="34" charset="0"/>
              </a:rPr>
              <a:t> </a:t>
            </a:r>
            <a:r>
              <a:rPr lang="en-US" sz="2400" b="1" dirty="0">
                <a:solidFill>
                  <a:srgbClr val="FFFF00"/>
                </a:solidFill>
                <a:latin typeface="Arial" panose="020B0604020202020204" pitchFamily="34" charset="0"/>
                <a:cs typeface="Arial" panose="020B0604020202020204" pitchFamily="34" charset="0"/>
              </a:rPr>
              <a:t>3</a:t>
            </a:r>
            <a:endParaRPr lang="en-US" sz="2400"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grpSp>
        <p:nvGrpSpPr>
          <p:cNvPr id="64" name="Google Shape;7970;p81">
            <a:extLst>
              <a:ext uri="{FF2B5EF4-FFF2-40B4-BE49-F238E27FC236}">
                <a16:creationId xmlns:a16="http://schemas.microsoft.com/office/drawing/2014/main" xmlns="" id="{77794CB5-8B5A-7919-0845-46BB141EE7A4}"/>
              </a:ext>
            </a:extLst>
          </p:cNvPr>
          <p:cNvGrpSpPr/>
          <p:nvPr/>
        </p:nvGrpSpPr>
        <p:grpSpPr>
          <a:xfrm>
            <a:off x="84712" y="6570676"/>
            <a:ext cx="3711228" cy="3712186"/>
            <a:chOff x="5797446" y="2063053"/>
            <a:chExt cx="698100" cy="698280"/>
          </a:xfrm>
        </p:grpSpPr>
        <p:sp>
          <p:nvSpPr>
            <p:cNvPr id="65" name="Google Shape;7971;p81">
              <a:extLst>
                <a:ext uri="{FF2B5EF4-FFF2-40B4-BE49-F238E27FC236}">
                  <a16:creationId xmlns:a16="http://schemas.microsoft.com/office/drawing/2014/main" xmlns="" id="{B5BCD3D9-B3F5-FF1E-D506-D2A1617E94E8}"/>
                </a:ext>
              </a:extLst>
            </p:cNvPr>
            <p:cNvSpPr/>
            <p:nvPr/>
          </p:nvSpPr>
          <p:spPr>
            <a:xfrm>
              <a:off x="5797446" y="2063053"/>
              <a:ext cx="698100" cy="698100"/>
            </a:xfrm>
            <a:prstGeom prst="ellipse">
              <a:avLst/>
            </a:prstGeom>
            <a:noFill/>
            <a:ln w="9525"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972;p81">
              <a:extLst>
                <a:ext uri="{FF2B5EF4-FFF2-40B4-BE49-F238E27FC236}">
                  <a16:creationId xmlns:a16="http://schemas.microsoft.com/office/drawing/2014/main" xmlns="" id="{6F246B5D-8848-3D3D-CE75-E533AC1B2919}"/>
                </a:ext>
              </a:extLst>
            </p:cNvPr>
            <p:cNvSpPr/>
            <p:nvPr/>
          </p:nvSpPr>
          <p:spPr>
            <a:xfrm>
              <a:off x="5872067" y="2212295"/>
              <a:ext cx="549000" cy="549000"/>
            </a:xfrm>
            <a:prstGeom prst="ellipse">
              <a:avLst/>
            </a:pr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973;p81">
              <a:extLst>
                <a:ext uri="{FF2B5EF4-FFF2-40B4-BE49-F238E27FC236}">
                  <a16:creationId xmlns:a16="http://schemas.microsoft.com/office/drawing/2014/main" xmlns="" id="{1E18EC2F-3259-0289-8E00-1FF1DF9C93E0}"/>
                </a:ext>
              </a:extLst>
            </p:cNvPr>
            <p:cNvSpPr/>
            <p:nvPr/>
          </p:nvSpPr>
          <p:spPr>
            <a:xfrm>
              <a:off x="5921353" y="2310867"/>
              <a:ext cx="450300" cy="450300"/>
            </a:xfrm>
            <a:prstGeom prst="ellipse">
              <a:avLst/>
            </a:pr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974;p81">
              <a:extLst>
                <a:ext uri="{FF2B5EF4-FFF2-40B4-BE49-F238E27FC236}">
                  <a16:creationId xmlns:a16="http://schemas.microsoft.com/office/drawing/2014/main" xmlns="" id="{F34F5644-4DB2-9C1B-C84E-5644BFF5A5BE}"/>
                </a:ext>
              </a:extLst>
            </p:cNvPr>
            <p:cNvSpPr/>
            <p:nvPr/>
          </p:nvSpPr>
          <p:spPr>
            <a:xfrm>
              <a:off x="5967936" y="2404033"/>
              <a:ext cx="357300" cy="357300"/>
            </a:xfrm>
            <a:prstGeom prst="ellipse">
              <a:avLst/>
            </a:pr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Rectangle: Top Corners Rounded 21">
            <a:extLst>
              <a:ext uri="{FF2B5EF4-FFF2-40B4-BE49-F238E27FC236}">
                <a16:creationId xmlns:a16="http://schemas.microsoft.com/office/drawing/2014/main" xmlns="" id="{9B80F62D-60A2-15B7-70E6-20166DD8D544}"/>
              </a:ext>
            </a:extLst>
          </p:cNvPr>
          <p:cNvSpPr/>
          <p:nvPr/>
        </p:nvSpPr>
        <p:spPr>
          <a:xfrm>
            <a:off x="12546742" y="7378604"/>
            <a:ext cx="4556185" cy="1564926"/>
          </a:xfrm>
          <a:prstGeom prst="round2SameRect">
            <a:avLst>
              <a:gd name="adj1" fmla="val 50000"/>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Top Corners Rounded 22">
            <a:extLst>
              <a:ext uri="{FF2B5EF4-FFF2-40B4-BE49-F238E27FC236}">
                <a16:creationId xmlns:a16="http://schemas.microsoft.com/office/drawing/2014/main" xmlns="" id="{8A7671D3-38F3-D8C3-B384-D08A80D372EA}"/>
              </a:ext>
            </a:extLst>
          </p:cNvPr>
          <p:cNvSpPr/>
          <p:nvPr/>
        </p:nvSpPr>
        <p:spPr>
          <a:xfrm>
            <a:off x="6706672" y="7378604"/>
            <a:ext cx="4556185" cy="1564926"/>
          </a:xfrm>
          <a:prstGeom prst="round2SameRect">
            <a:avLst>
              <a:gd name="adj1" fmla="val 50000"/>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Top Corners Rounded 23">
            <a:extLst>
              <a:ext uri="{FF2B5EF4-FFF2-40B4-BE49-F238E27FC236}">
                <a16:creationId xmlns:a16="http://schemas.microsoft.com/office/drawing/2014/main" xmlns="" id="{1056304F-D1A0-DE3B-4E3A-745B9B7ED5C5}"/>
              </a:ext>
            </a:extLst>
          </p:cNvPr>
          <p:cNvSpPr/>
          <p:nvPr/>
        </p:nvSpPr>
        <p:spPr>
          <a:xfrm>
            <a:off x="914399" y="7378604"/>
            <a:ext cx="4556185" cy="1564926"/>
          </a:xfrm>
          <a:prstGeom prst="round2SameRect">
            <a:avLst>
              <a:gd name="adj1" fmla="val 50000"/>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Top Corners Rounded 15">
            <a:extLst>
              <a:ext uri="{FF2B5EF4-FFF2-40B4-BE49-F238E27FC236}">
                <a16:creationId xmlns:a16="http://schemas.microsoft.com/office/drawing/2014/main" xmlns="" id="{9B61511D-3E06-7F93-26EE-ACCDBC92096A}"/>
              </a:ext>
            </a:extLst>
          </p:cNvPr>
          <p:cNvSpPr/>
          <p:nvPr/>
        </p:nvSpPr>
        <p:spPr>
          <a:xfrm>
            <a:off x="12546742" y="5221401"/>
            <a:ext cx="4556185" cy="1564926"/>
          </a:xfrm>
          <a:prstGeom prst="round2SameRect">
            <a:avLst>
              <a:gd name="adj1" fmla="val 50000"/>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6">
            <a:extLst>
              <a:ext uri="{FF2B5EF4-FFF2-40B4-BE49-F238E27FC236}">
                <a16:creationId xmlns:a16="http://schemas.microsoft.com/office/drawing/2014/main" xmlns="" id="{6B4958A8-CEFF-7026-D93E-900D4E10C78D}"/>
              </a:ext>
            </a:extLst>
          </p:cNvPr>
          <p:cNvSpPr/>
          <p:nvPr/>
        </p:nvSpPr>
        <p:spPr>
          <a:xfrm>
            <a:off x="6706672" y="5221401"/>
            <a:ext cx="4556185" cy="1564926"/>
          </a:xfrm>
          <a:prstGeom prst="round2SameRect">
            <a:avLst>
              <a:gd name="adj1" fmla="val 50000"/>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Rounded 17">
            <a:extLst>
              <a:ext uri="{FF2B5EF4-FFF2-40B4-BE49-F238E27FC236}">
                <a16:creationId xmlns:a16="http://schemas.microsoft.com/office/drawing/2014/main" xmlns="" id="{7C8D7393-7CC2-F527-63CE-5399E6EBD92B}"/>
              </a:ext>
            </a:extLst>
          </p:cNvPr>
          <p:cNvSpPr/>
          <p:nvPr/>
        </p:nvSpPr>
        <p:spPr>
          <a:xfrm>
            <a:off x="914399" y="5221401"/>
            <a:ext cx="4556185" cy="1564926"/>
          </a:xfrm>
          <a:prstGeom prst="round2SameRect">
            <a:avLst>
              <a:gd name="adj1" fmla="val 50000"/>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xmlns="" id="{D3AE008B-9E9E-072B-A842-988013579020}"/>
              </a:ext>
            </a:extLst>
          </p:cNvPr>
          <p:cNvSpPr/>
          <p:nvPr/>
        </p:nvSpPr>
        <p:spPr>
          <a:xfrm>
            <a:off x="12546742" y="3163158"/>
            <a:ext cx="4556185" cy="1564926"/>
          </a:xfrm>
          <a:prstGeom prst="round2SameRect">
            <a:avLst>
              <a:gd name="adj1" fmla="val 50000"/>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xmlns="" id="{E71404E3-CC6B-C35C-C394-B274BFFB7DDC}"/>
              </a:ext>
            </a:extLst>
          </p:cNvPr>
          <p:cNvSpPr/>
          <p:nvPr/>
        </p:nvSpPr>
        <p:spPr>
          <a:xfrm>
            <a:off x="6706672" y="3163158"/>
            <a:ext cx="4556185" cy="1564926"/>
          </a:xfrm>
          <a:prstGeom prst="round2SameRect">
            <a:avLst>
              <a:gd name="adj1" fmla="val 50000"/>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xmlns="" id="{44421609-42EB-B7CC-3132-E25EE8AACD2C}"/>
              </a:ext>
            </a:extLst>
          </p:cNvPr>
          <p:cNvSpPr/>
          <p:nvPr/>
        </p:nvSpPr>
        <p:spPr>
          <a:xfrm>
            <a:off x="914399" y="3163158"/>
            <a:ext cx="4556185" cy="1564926"/>
          </a:xfrm>
          <a:prstGeom prst="round2SameRect">
            <a:avLst>
              <a:gd name="adj1" fmla="val 50000"/>
              <a:gd name="adj2" fmla="val 0"/>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a:extLst>
              <a:ext uri="{FF2B5EF4-FFF2-40B4-BE49-F238E27FC236}">
                <a16:creationId xmlns:a16="http://schemas.microsoft.com/office/drawing/2014/main" xmlns="" id="{4999288C-1B7D-D4B5-FE27-DDFEDC58FD5B}"/>
              </a:ext>
            </a:extLst>
          </p:cNvPr>
          <p:cNvSpPr/>
          <p:nvPr/>
        </p:nvSpPr>
        <p:spPr>
          <a:xfrm>
            <a:off x="14743176" y="341375"/>
            <a:ext cx="3249167" cy="624840"/>
          </a:xfrm>
          <a:prstGeom prst="rect">
            <a:avLst/>
          </a:prstGeom>
          <a:blipFill>
            <a:blip r:embed="rId3"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object 8">
            <a:extLst>
              <a:ext uri="{FF2B5EF4-FFF2-40B4-BE49-F238E27FC236}">
                <a16:creationId xmlns:a16="http://schemas.microsoft.com/office/drawing/2014/main" xmlns="" id="{668AA41C-D9B5-9DC6-71DE-2DF59274A12A}"/>
              </a:ext>
            </a:extLst>
          </p:cNvPr>
          <p:cNvSpPr/>
          <p:nvPr/>
        </p:nvSpPr>
        <p:spPr>
          <a:xfrm>
            <a:off x="14743176" y="341375"/>
            <a:ext cx="3249167" cy="624840"/>
          </a:xfrm>
          <a:prstGeom prst="rect">
            <a:avLst/>
          </a:prstGeom>
          <a:blipFill>
            <a:blip r:embed="rId3"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10">
            <a:extLst>
              <a:ext uri="{FF2B5EF4-FFF2-40B4-BE49-F238E27FC236}">
                <a16:creationId xmlns:a16="http://schemas.microsoft.com/office/drawing/2014/main" xmlns="" id="{97168432-F5A5-D176-F29A-1FF791E16D89}"/>
              </a:ext>
            </a:extLst>
          </p:cNvPr>
          <p:cNvSpPr txBox="1">
            <a:spLocks/>
          </p:cNvSpPr>
          <p:nvPr/>
        </p:nvSpPr>
        <p:spPr>
          <a:xfrm>
            <a:off x="914399" y="542270"/>
            <a:ext cx="11637518" cy="1092200"/>
          </a:xfrm>
          <a:prstGeom prst="rect">
            <a:avLst/>
          </a:prstGeom>
        </p:spPr>
        <p:txBody>
          <a:bodyPr spcFirstLastPara="1" vert="horz" wrap="square" lIns="0" tIns="12700" rIns="0" bIns="0" rtlCol="0" anchor="t" anchorCtr="0">
            <a:spAutoFit/>
          </a:bodyPr>
          <a:lstStyle>
            <a:lvl1pPr lvl="0" rtl="0">
              <a:spcBef>
                <a:spcPts val="0"/>
              </a:spcBef>
              <a:spcAft>
                <a:spcPts val="0"/>
              </a:spcAft>
              <a:buSzPts val="3500"/>
              <a:buNone/>
              <a:defRPr sz="3500" b="1" i="0">
                <a:solidFill>
                  <a:schemeClr val="bg1"/>
                </a:solidFill>
                <a:latin typeface="Arial"/>
                <a:ea typeface="+mj-ea"/>
                <a:cs typeface="Aria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pPr marL="12700" marR="5080">
              <a:spcBef>
                <a:spcPts val="100"/>
              </a:spcBef>
            </a:pPr>
            <a:r>
              <a:rPr lang="vi-VN" kern="0" spc="-5" dirty="0">
                <a:latin typeface="Arial" panose="020B0604020202020204" pitchFamily="34" charset="0"/>
                <a:cs typeface="Arial" panose="020B0604020202020204" pitchFamily="34" charset="0"/>
              </a:rPr>
              <a:t>Bảng </a:t>
            </a:r>
            <a:r>
              <a:rPr lang="vi-VN" kern="0" dirty="0">
                <a:latin typeface="Arial" panose="020B0604020202020204" pitchFamily="34" charset="0"/>
                <a:cs typeface="Arial" panose="020B0604020202020204" pitchFamily="34" charset="0"/>
              </a:rPr>
              <a:t>câu </a:t>
            </a:r>
            <a:r>
              <a:rPr lang="vi-VN" kern="0" spc="-5" dirty="0">
                <a:latin typeface="Arial" panose="020B0604020202020204" pitchFamily="34" charset="0"/>
                <a:cs typeface="Arial" panose="020B0604020202020204" pitchFamily="34" charset="0"/>
              </a:rPr>
              <a:t>hỏi dành cho buổi thử nghiệm </a:t>
            </a:r>
            <a:r>
              <a:rPr lang="vi-VN" kern="0" dirty="0">
                <a:latin typeface="Arial" panose="020B0604020202020204" pitchFamily="34" charset="0"/>
                <a:cs typeface="Arial" panose="020B0604020202020204" pitchFamily="34" charset="0"/>
              </a:rPr>
              <a:t>khái  </a:t>
            </a:r>
            <a:r>
              <a:rPr lang="vi-VN" kern="0" spc="-5" dirty="0">
                <a:latin typeface="Arial" panose="020B0604020202020204" pitchFamily="34" charset="0"/>
                <a:cs typeface="Arial" panose="020B0604020202020204" pitchFamily="34" charset="0"/>
              </a:rPr>
              <a:t>niệm </a:t>
            </a:r>
            <a:r>
              <a:rPr lang="vi-VN" kern="0" dirty="0">
                <a:latin typeface="Arial" panose="020B0604020202020204" pitchFamily="34" charset="0"/>
                <a:cs typeface="Arial" panose="020B0604020202020204" pitchFamily="34" charset="0"/>
              </a:rPr>
              <a:t>xe </a:t>
            </a:r>
            <a:r>
              <a:rPr lang="vi-VN" kern="0" spc="-5" dirty="0">
                <a:latin typeface="Arial" panose="020B0604020202020204" pitchFamily="34" charset="0"/>
                <a:cs typeface="Arial" panose="020B0604020202020204" pitchFamily="34" charset="0"/>
              </a:rPr>
              <a:t>hơi chạy hoàn toàn bằng điện</a:t>
            </a:r>
            <a:r>
              <a:rPr lang="vi-VN" kern="0" spc="35" dirty="0">
                <a:latin typeface="Arial" panose="020B0604020202020204" pitchFamily="34" charset="0"/>
                <a:cs typeface="Arial" panose="020B0604020202020204" pitchFamily="34" charset="0"/>
              </a:rPr>
              <a:t> </a:t>
            </a:r>
            <a:r>
              <a:rPr lang="vi-VN" kern="0" spc="-5" dirty="0">
                <a:latin typeface="Arial" panose="020B0604020202020204" pitchFamily="34" charset="0"/>
                <a:cs typeface="Arial" panose="020B0604020202020204" pitchFamily="34" charset="0"/>
              </a:rPr>
              <a:t>năng</a:t>
            </a:r>
          </a:p>
        </p:txBody>
      </p:sp>
      <p:sp>
        <p:nvSpPr>
          <p:cNvPr id="11" name="object 11">
            <a:extLst>
              <a:ext uri="{FF2B5EF4-FFF2-40B4-BE49-F238E27FC236}">
                <a16:creationId xmlns:a16="http://schemas.microsoft.com/office/drawing/2014/main" xmlns="" id="{EE4F255A-6446-4240-E61D-19891F7931B8}"/>
              </a:ext>
            </a:extLst>
          </p:cNvPr>
          <p:cNvSpPr txBox="1"/>
          <p:nvPr/>
        </p:nvSpPr>
        <p:spPr>
          <a:xfrm>
            <a:off x="15419451" y="491743"/>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sp>
        <p:nvSpPr>
          <p:cNvPr id="30" name="object 30">
            <a:extLst>
              <a:ext uri="{FF2B5EF4-FFF2-40B4-BE49-F238E27FC236}">
                <a16:creationId xmlns:a16="http://schemas.microsoft.com/office/drawing/2014/main" xmlns="" id="{F8314788-BD67-A277-9F6E-7A3DCD9D71A3}"/>
              </a:ext>
            </a:extLst>
          </p:cNvPr>
          <p:cNvSpPr txBox="1"/>
          <p:nvPr/>
        </p:nvSpPr>
        <p:spPr>
          <a:xfrm>
            <a:off x="1220568" y="2097587"/>
            <a:ext cx="7237632" cy="443711"/>
          </a:xfrm>
          <a:prstGeom prst="rect">
            <a:avLst/>
          </a:prstGeom>
        </p:spPr>
        <p:txBody>
          <a:bodyPr vert="horz" wrap="square" lIns="0" tIns="12700" rIns="0" bIns="0" rtlCol="0">
            <a:spAutoFit/>
          </a:bodyPr>
          <a:lstStyle/>
          <a:p>
            <a:pPr marL="12700">
              <a:lnSpc>
                <a:spcPct val="100000"/>
              </a:lnSpc>
              <a:spcBef>
                <a:spcPts val="100"/>
              </a:spcBef>
            </a:pPr>
            <a:r>
              <a:rPr sz="2800" b="1" spc="-15" dirty="0">
                <a:solidFill>
                  <a:srgbClr val="FFFF00"/>
                </a:solidFill>
                <a:latin typeface="Arial" panose="020B0604020202020204" pitchFamily="34" charset="0"/>
                <a:cs typeface="Arial" panose="020B0604020202020204" pitchFamily="34" charset="0"/>
              </a:rPr>
              <a:t>Bảng </a:t>
            </a:r>
            <a:r>
              <a:rPr sz="2800" b="1" spc="-10" dirty="0">
                <a:solidFill>
                  <a:srgbClr val="FFFF00"/>
                </a:solidFill>
                <a:latin typeface="Arial" panose="020B0604020202020204" pitchFamily="34" charset="0"/>
                <a:cs typeface="Arial" panose="020B0604020202020204" pitchFamily="34" charset="0"/>
              </a:rPr>
              <a:t>câu hỏi </a:t>
            </a:r>
            <a:r>
              <a:rPr sz="2800" b="1" spc="-15" dirty="0">
                <a:solidFill>
                  <a:srgbClr val="FFFF00"/>
                </a:solidFill>
                <a:latin typeface="Arial" panose="020B0604020202020204" pitchFamily="34" charset="0"/>
                <a:cs typeface="Arial" panose="020B0604020202020204" pitchFamily="34" charset="0"/>
              </a:rPr>
              <a:t>dành </a:t>
            </a:r>
            <a:r>
              <a:rPr sz="2800" b="1" spc="-10" dirty="0">
                <a:solidFill>
                  <a:srgbClr val="FFFF00"/>
                </a:solidFill>
                <a:latin typeface="Arial" panose="020B0604020202020204" pitchFamily="34" charset="0"/>
                <a:cs typeface="Arial" panose="020B0604020202020204" pitchFamily="34" charset="0"/>
              </a:rPr>
              <a:t>cho </a:t>
            </a:r>
            <a:r>
              <a:rPr sz="2800" b="1" spc="-15" dirty="0">
                <a:solidFill>
                  <a:srgbClr val="FFFF00"/>
                </a:solidFill>
                <a:latin typeface="Arial" panose="020B0604020202020204" pitchFamily="34" charset="0"/>
                <a:cs typeface="Arial" panose="020B0604020202020204" pitchFamily="34" charset="0"/>
              </a:rPr>
              <a:t>buổi </a:t>
            </a:r>
            <a:r>
              <a:rPr sz="2800" b="1" spc="-10" dirty="0">
                <a:solidFill>
                  <a:srgbClr val="FFFF00"/>
                </a:solidFill>
                <a:latin typeface="Arial" panose="020B0604020202020204" pitchFamily="34" charset="0"/>
                <a:cs typeface="Arial" panose="020B0604020202020204" pitchFamily="34" charset="0"/>
              </a:rPr>
              <a:t>thử</a:t>
            </a:r>
            <a:r>
              <a:rPr sz="2800" b="1" spc="-70" dirty="0">
                <a:solidFill>
                  <a:srgbClr val="FFFF00"/>
                </a:solidFill>
                <a:latin typeface="Arial" panose="020B0604020202020204" pitchFamily="34" charset="0"/>
                <a:cs typeface="Arial" panose="020B0604020202020204" pitchFamily="34" charset="0"/>
              </a:rPr>
              <a:t> </a:t>
            </a:r>
            <a:r>
              <a:rPr sz="2800" b="1" spc="-10" dirty="0">
                <a:solidFill>
                  <a:srgbClr val="FFFF00"/>
                </a:solidFill>
                <a:latin typeface="Arial" panose="020B0604020202020204" pitchFamily="34" charset="0"/>
                <a:cs typeface="Arial" panose="020B0604020202020204" pitchFamily="34" charset="0"/>
              </a:rPr>
              <a:t>nghiệm</a:t>
            </a:r>
            <a:endParaRPr sz="2800" dirty="0">
              <a:solidFill>
                <a:srgbClr val="FFFF00"/>
              </a:solidFill>
              <a:latin typeface="Arial" panose="020B0604020202020204" pitchFamily="34" charset="0"/>
              <a:cs typeface="Arial" panose="020B0604020202020204" pitchFamily="34" charset="0"/>
            </a:endParaRPr>
          </a:p>
        </p:txBody>
      </p:sp>
      <p:sp>
        <p:nvSpPr>
          <p:cNvPr id="31" name="object 31">
            <a:extLst>
              <a:ext uri="{FF2B5EF4-FFF2-40B4-BE49-F238E27FC236}">
                <a16:creationId xmlns:a16="http://schemas.microsoft.com/office/drawing/2014/main" xmlns="" id="{71819CF1-C1AF-9E52-917C-861E1EDD5BB6}"/>
              </a:ext>
            </a:extLst>
          </p:cNvPr>
          <p:cNvSpPr txBox="1"/>
          <p:nvPr/>
        </p:nvSpPr>
        <p:spPr>
          <a:xfrm>
            <a:off x="1152813" y="3516274"/>
            <a:ext cx="4079357" cy="717569"/>
          </a:xfrm>
          <a:prstGeom prst="rect">
            <a:avLst/>
          </a:prstGeom>
        </p:spPr>
        <p:txBody>
          <a:bodyPr vert="horz" wrap="square" lIns="0" tIns="12700" rIns="0" bIns="0" rtlCol="0">
            <a:spAutoFit/>
          </a:bodyPr>
          <a:lstStyle/>
          <a:p>
            <a:pPr marL="12700" marR="5080">
              <a:lnSpc>
                <a:spcPct val="120000"/>
              </a:lnSpc>
              <a:spcBef>
                <a:spcPts val="100"/>
              </a:spcBef>
            </a:pPr>
            <a:r>
              <a:rPr sz="2000" spc="-5" dirty="0">
                <a:latin typeface="Arial" panose="020B0604020202020204" pitchFamily="34" charset="0"/>
                <a:cs typeface="Arial" panose="020B0604020202020204" pitchFamily="34" charset="0"/>
              </a:rPr>
              <a:t>Bạn </a:t>
            </a:r>
            <a:r>
              <a:rPr sz="2000" dirty="0">
                <a:latin typeface="Arial" panose="020B0604020202020204" pitchFamily="34" charset="0"/>
                <a:cs typeface="Arial" panose="020B0604020202020204" pitchFamily="34" charset="0"/>
              </a:rPr>
              <a:t>có </a:t>
            </a:r>
            <a:r>
              <a:rPr sz="2000" spc="-5" dirty="0">
                <a:latin typeface="Arial" panose="020B0604020202020204" pitchFamily="34" charset="0"/>
                <a:cs typeface="Arial" panose="020B0604020202020204" pitchFamily="34" charset="0"/>
              </a:rPr>
              <a:t>hiểu khái </a:t>
            </a:r>
            <a:r>
              <a:rPr sz="2000" spc="-10" dirty="0">
                <a:latin typeface="Arial" panose="020B0604020202020204" pitchFamily="34" charset="0"/>
                <a:cs typeface="Arial" panose="020B0604020202020204" pitchFamily="34" charset="0"/>
              </a:rPr>
              <a:t>niệm </a:t>
            </a:r>
            <a:r>
              <a:rPr sz="2000" dirty="0">
                <a:latin typeface="Arial" panose="020B0604020202020204" pitchFamily="34" charset="0"/>
                <a:cs typeface="Arial" panose="020B0604020202020204" pitchFamily="34" charset="0"/>
              </a:rPr>
              <a:t>xe </a:t>
            </a:r>
            <a:r>
              <a:rPr sz="2000" spc="-5" dirty="0">
                <a:latin typeface="Arial" panose="020B0604020202020204" pitchFamily="34" charset="0"/>
                <a:cs typeface="Arial" panose="020B0604020202020204" pitchFamily="34" charset="0"/>
              </a:rPr>
              <a:t>hơi điện  chạy pin </a:t>
            </a:r>
            <a:r>
              <a:rPr sz="2000" dirty="0">
                <a:latin typeface="Arial" panose="020B0604020202020204" pitchFamily="34" charset="0"/>
                <a:cs typeface="Arial" panose="020B0604020202020204" pitchFamily="34" charset="0"/>
              </a:rPr>
              <a:t>là </a:t>
            </a:r>
            <a:r>
              <a:rPr sz="2000" spc="-5" dirty="0">
                <a:latin typeface="Arial" panose="020B0604020202020204" pitchFamily="34" charset="0"/>
                <a:cs typeface="Arial" panose="020B0604020202020204" pitchFamily="34" charset="0"/>
              </a:rPr>
              <a:t>gì</a:t>
            </a:r>
            <a:r>
              <a:rPr sz="2000" spc="-25" dirty="0">
                <a:latin typeface="Arial" panose="020B0604020202020204" pitchFamily="34" charset="0"/>
                <a:cs typeface="Arial" panose="020B0604020202020204" pitchFamily="34" charset="0"/>
              </a:rPr>
              <a:t> </a:t>
            </a:r>
            <a:r>
              <a:rPr sz="2000" spc="-5" dirty="0">
                <a:latin typeface="Arial" panose="020B0604020202020204" pitchFamily="34" charset="0"/>
                <a:cs typeface="Arial" panose="020B0604020202020204" pitchFamily="34" charset="0"/>
              </a:rPr>
              <a:t>không?</a:t>
            </a:r>
            <a:endParaRPr sz="2000" dirty="0">
              <a:latin typeface="Arial" panose="020B0604020202020204" pitchFamily="34" charset="0"/>
              <a:cs typeface="Arial" panose="020B0604020202020204" pitchFamily="34" charset="0"/>
            </a:endParaRPr>
          </a:p>
        </p:txBody>
      </p:sp>
      <p:sp>
        <p:nvSpPr>
          <p:cNvPr id="32" name="object 32">
            <a:extLst>
              <a:ext uri="{FF2B5EF4-FFF2-40B4-BE49-F238E27FC236}">
                <a16:creationId xmlns:a16="http://schemas.microsoft.com/office/drawing/2014/main" xmlns="" id="{CB9A1250-310D-DC41-D01E-21C0CE5A2FBD}"/>
              </a:ext>
            </a:extLst>
          </p:cNvPr>
          <p:cNvSpPr txBox="1"/>
          <p:nvPr/>
        </p:nvSpPr>
        <p:spPr>
          <a:xfrm>
            <a:off x="1368597" y="5576901"/>
            <a:ext cx="3647788" cy="1093441"/>
          </a:xfrm>
          <a:prstGeom prst="rect">
            <a:avLst/>
          </a:prstGeom>
        </p:spPr>
        <p:txBody>
          <a:bodyPr vert="horz" wrap="square" lIns="0" tIns="10795" rIns="0" bIns="0" rtlCol="0">
            <a:spAutoFit/>
          </a:bodyPr>
          <a:lstStyle/>
          <a:p>
            <a:pPr marL="12700" marR="5080" algn="just">
              <a:lnSpc>
                <a:spcPct val="120600"/>
              </a:lnSpc>
              <a:spcBef>
                <a:spcPts val="85"/>
              </a:spcBef>
            </a:pPr>
            <a:r>
              <a:rPr sz="2000" spc="-5" dirty="0">
                <a:latin typeface="Arial" panose="020B0604020202020204" pitchFamily="34" charset="0"/>
                <a:cs typeface="Arial" panose="020B0604020202020204" pitchFamily="34" charset="0"/>
              </a:rPr>
              <a:t>Bạn </a:t>
            </a:r>
            <a:r>
              <a:rPr sz="2000" dirty="0">
                <a:latin typeface="Arial" panose="020B0604020202020204" pitchFamily="34" charset="0"/>
                <a:cs typeface="Arial" panose="020B0604020202020204" pitchFamily="34" charset="0"/>
              </a:rPr>
              <a:t>có </a:t>
            </a:r>
            <a:r>
              <a:rPr sz="2000" spc="-5" dirty="0">
                <a:latin typeface="Arial" panose="020B0604020202020204" pitchFamily="34" charset="0"/>
                <a:cs typeface="Arial" panose="020B0604020202020204" pitchFamily="34" charset="0"/>
              </a:rPr>
              <a:t>tin vào những tuyên  bố </a:t>
            </a:r>
            <a:r>
              <a:rPr sz="2000" dirty="0">
                <a:latin typeface="Arial" panose="020B0604020202020204" pitchFamily="34" charset="0"/>
                <a:cs typeface="Arial" panose="020B0604020202020204" pitchFamily="34" charset="0"/>
              </a:rPr>
              <a:t>về </a:t>
            </a:r>
            <a:r>
              <a:rPr sz="2000" spc="-5" dirty="0">
                <a:latin typeface="Arial" panose="020B0604020202020204" pitchFamily="34" charset="0"/>
                <a:cs typeface="Arial" panose="020B0604020202020204" pitchFamily="34" charset="0"/>
              </a:rPr>
              <a:t>hiệu </a:t>
            </a:r>
            <a:r>
              <a:rPr sz="2000" spc="-10" dirty="0">
                <a:latin typeface="Arial" panose="020B0604020202020204" pitchFamily="34" charset="0"/>
                <a:cs typeface="Arial" panose="020B0604020202020204" pitchFamily="34" charset="0"/>
              </a:rPr>
              <a:t>quả </a:t>
            </a:r>
            <a:r>
              <a:rPr sz="2000" spc="-5" dirty="0">
                <a:latin typeface="Arial" panose="020B0604020202020204" pitchFamily="34" charset="0"/>
                <a:cs typeface="Arial" panose="020B0604020202020204" pitchFamily="34" charset="0"/>
              </a:rPr>
              <a:t>vận hành của  chiếc </a:t>
            </a:r>
            <a:r>
              <a:rPr sz="2000" dirty="0">
                <a:latin typeface="Arial" panose="020B0604020202020204" pitchFamily="34" charset="0"/>
                <a:cs typeface="Arial" panose="020B0604020202020204" pitchFamily="34" charset="0"/>
              </a:rPr>
              <a:t>xe</a:t>
            </a:r>
            <a:r>
              <a:rPr sz="2000" spc="-15" dirty="0">
                <a:latin typeface="Arial" panose="020B0604020202020204" pitchFamily="34" charset="0"/>
                <a:cs typeface="Arial" panose="020B0604020202020204" pitchFamily="34" charset="0"/>
              </a:rPr>
              <a:t> </a:t>
            </a:r>
            <a:r>
              <a:rPr sz="2000" spc="-5" dirty="0">
                <a:latin typeface="Arial" panose="020B0604020202020204" pitchFamily="34" charset="0"/>
                <a:cs typeface="Arial" panose="020B0604020202020204" pitchFamily="34" charset="0"/>
              </a:rPr>
              <a:t>không?</a:t>
            </a:r>
            <a:endParaRPr sz="2000" dirty="0">
              <a:latin typeface="Arial" panose="020B0604020202020204" pitchFamily="34" charset="0"/>
              <a:cs typeface="Arial" panose="020B0604020202020204" pitchFamily="34" charset="0"/>
            </a:endParaRPr>
          </a:p>
        </p:txBody>
      </p:sp>
      <p:sp>
        <p:nvSpPr>
          <p:cNvPr id="33" name="object 33">
            <a:extLst>
              <a:ext uri="{FF2B5EF4-FFF2-40B4-BE49-F238E27FC236}">
                <a16:creationId xmlns:a16="http://schemas.microsoft.com/office/drawing/2014/main" xmlns="" id="{AE66D628-8394-DA00-91DC-D7B2A1848B8C}"/>
              </a:ext>
            </a:extLst>
          </p:cNvPr>
          <p:cNvSpPr txBox="1"/>
          <p:nvPr/>
        </p:nvSpPr>
        <p:spPr>
          <a:xfrm>
            <a:off x="1145791" y="7701688"/>
            <a:ext cx="4093401" cy="1096647"/>
          </a:xfrm>
          <a:prstGeom prst="rect">
            <a:avLst/>
          </a:prstGeom>
        </p:spPr>
        <p:txBody>
          <a:bodyPr vert="horz" wrap="square" lIns="0" tIns="13970" rIns="0" bIns="0" rtlCol="0">
            <a:spAutoFit/>
          </a:bodyPr>
          <a:lstStyle/>
          <a:p>
            <a:pPr marL="12700" marR="5080" algn="just">
              <a:lnSpc>
                <a:spcPct val="120600"/>
              </a:lnSpc>
              <a:spcBef>
                <a:spcPts val="110"/>
              </a:spcBef>
            </a:pPr>
            <a:r>
              <a:rPr sz="2000" spc="-5" dirty="0">
                <a:latin typeface="Arial" panose="020B0604020202020204" pitchFamily="34" charset="0"/>
                <a:cs typeface="Arial" panose="020B0604020202020204" pitchFamily="34" charset="0"/>
              </a:rPr>
              <a:t>So với một chiếc </a:t>
            </a:r>
            <a:r>
              <a:rPr sz="2000" dirty="0">
                <a:latin typeface="Arial" panose="020B0604020202020204" pitchFamily="34" charset="0"/>
                <a:cs typeface="Arial" panose="020B0604020202020204" pitchFamily="34" charset="0"/>
              </a:rPr>
              <a:t>xe </a:t>
            </a:r>
            <a:r>
              <a:rPr sz="2000" spc="-5" dirty="0">
                <a:latin typeface="Arial" panose="020B0604020202020204" pitchFamily="34" charset="0"/>
                <a:cs typeface="Arial" panose="020B0604020202020204" pitchFamily="34" charset="0"/>
              </a:rPr>
              <a:t>thông </a:t>
            </a:r>
            <a:r>
              <a:rPr sz="2000" spc="-10" dirty="0">
                <a:latin typeface="Arial" panose="020B0604020202020204" pitchFamily="34" charset="0"/>
                <a:cs typeface="Arial" panose="020B0604020202020204" pitchFamily="34" charset="0"/>
              </a:rPr>
              <a:t>thường  </a:t>
            </a:r>
            <a:r>
              <a:rPr sz="2000" spc="-5" dirty="0">
                <a:latin typeface="Arial" panose="020B0604020202020204" pitchFamily="34" charset="0"/>
                <a:cs typeface="Arial" panose="020B0604020202020204" pitchFamily="34" charset="0"/>
              </a:rPr>
              <a:t>thì chiếc </a:t>
            </a:r>
            <a:r>
              <a:rPr sz="2000" dirty="0">
                <a:latin typeface="Arial" panose="020B0604020202020204" pitchFamily="34" charset="0"/>
                <a:cs typeface="Arial" panose="020B0604020202020204" pitchFamily="34" charset="0"/>
              </a:rPr>
              <a:t>xe </a:t>
            </a:r>
            <a:r>
              <a:rPr sz="2000" spc="-5" dirty="0">
                <a:latin typeface="Arial" panose="020B0604020202020204" pitchFamily="34" charset="0"/>
                <a:cs typeface="Arial" panose="020B0604020202020204" pitchFamily="34" charset="0"/>
              </a:rPr>
              <a:t>điện chạy pin này </a:t>
            </a:r>
            <a:r>
              <a:rPr sz="2000" dirty="0">
                <a:latin typeface="Arial" panose="020B0604020202020204" pitchFamily="34" charset="0"/>
                <a:cs typeface="Arial" panose="020B0604020202020204" pitchFamily="34" charset="0"/>
              </a:rPr>
              <a:t>có  </a:t>
            </a:r>
            <a:r>
              <a:rPr sz="2000" spc="-5" dirty="0">
                <a:latin typeface="Arial" panose="020B0604020202020204" pitchFamily="34" charset="0"/>
                <a:cs typeface="Arial" panose="020B0604020202020204" pitchFamily="34" charset="0"/>
              </a:rPr>
              <a:t>những lợi ích quan trọng</a:t>
            </a:r>
            <a:r>
              <a:rPr sz="2000" spc="-30" dirty="0">
                <a:latin typeface="Arial" panose="020B0604020202020204" pitchFamily="34" charset="0"/>
                <a:cs typeface="Arial" panose="020B0604020202020204" pitchFamily="34" charset="0"/>
              </a:rPr>
              <a:t> </a:t>
            </a:r>
            <a:r>
              <a:rPr sz="2000" spc="-5" dirty="0">
                <a:latin typeface="Arial" panose="020B0604020202020204" pitchFamily="34" charset="0"/>
                <a:cs typeface="Arial" panose="020B0604020202020204" pitchFamily="34" charset="0"/>
              </a:rPr>
              <a:t>nào?</a:t>
            </a:r>
            <a:endParaRPr sz="2000" dirty="0">
              <a:latin typeface="Arial" panose="020B0604020202020204" pitchFamily="34" charset="0"/>
              <a:cs typeface="Arial" panose="020B0604020202020204" pitchFamily="34" charset="0"/>
            </a:endParaRPr>
          </a:p>
        </p:txBody>
      </p:sp>
      <p:sp>
        <p:nvSpPr>
          <p:cNvPr id="34" name="object 34">
            <a:extLst>
              <a:ext uri="{FF2B5EF4-FFF2-40B4-BE49-F238E27FC236}">
                <a16:creationId xmlns:a16="http://schemas.microsoft.com/office/drawing/2014/main" xmlns="" id="{D7CD5F38-0112-B43A-4654-D006141221DB}"/>
              </a:ext>
            </a:extLst>
          </p:cNvPr>
          <p:cNvSpPr txBox="1"/>
          <p:nvPr/>
        </p:nvSpPr>
        <p:spPr>
          <a:xfrm>
            <a:off x="6973592" y="3629277"/>
            <a:ext cx="4022345" cy="722955"/>
          </a:xfrm>
          <a:prstGeom prst="rect">
            <a:avLst/>
          </a:prstGeom>
        </p:spPr>
        <p:txBody>
          <a:bodyPr vert="horz" wrap="square" lIns="0" tIns="12700" rIns="0" bIns="0" rtlCol="0">
            <a:spAutoFit/>
          </a:bodyPr>
          <a:lstStyle/>
          <a:p>
            <a:pPr marL="12700" marR="5080">
              <a:lnSpc>
                <a:spcPct val="121100"/>
              </a:lnSpc>
              <a:spcBef>
                <a:spcPts val="100"/>
              </a:spcBef>
            </a:pPr>
            <a:r>
              <a:rPr sz="2000" spc="-15" dirty="0">
                <a:latin typeface="Arial" panose="020B0604020202020204" pitchFamily="34" charset="0"/>
                <a:cs typeface="Arial" panose="020B0604020202020204" pitchFamily="34" charset="0"/>
              </a:rPr>
              <a:t>Lợi </a:t>
            </a:r>
            <a:r>
              <a:rPr sz="2000" spc="-10" dirty="0">
                <a:latin typeface="Arial" panose="020B0604020202020204" pitchFamily="34" charset="0"/>
                <a:cs typeface="Arial" panose="020B0604020202020204" pitchFamily="34" charset="0"/>
              </a:rPr>
              <a:t>thế của nó so </a:t>
            </a:r>
            <a:r>
              <a:rPr sz="2000" spc="-15" dirty="0">
                <a:latin typeface="Arial" panose="020B0604020202020204" pitchFamily="34" charset="0"/>
                <a:cs typeface="Arial" panose="020B0604020202020204" pitchFamily="34" charset="0"/>
              </a:rPr>
              <a:t>với một  </a:t>
            </a:r>
            <a:r>
              <a:rPr sz="2000" spc="-10" dirty="0">
                <a:latin typeface="Arial" panose="020B0604020202020204" pitchFamily="34" charset="0"/>
                <a:cs typeface="Arial" panose="020B0604020202020204" pitchFamily="34" charset="0"/>
              </a:rPr>
              <a:t>chiếc xe hybrid </a:t>
            </a:r>
            <a:r>
              <a:rPr sz="2000" spc="-15" dirty="0">
                <a:latin typeface="Arial" panose="020B0604020202020204" pitchFamily="34" charset="0"/>
                <a:cs typeface="Arial" panose="020B0604020202020204" pitchFamily="34" charset="0"/>
              </a:rPr>
              <a:t>điện-ga </a:t>
            </a:r>
            <a:r>
              <a:rPr sz="2000" dirty="0">
                <a:latin typeface="Arial" panose="020B0604020202020204" pitchFamily="34" charset="0"/>
                <a:cs typeface="Arial" panose="020B0604020202020204" pitchFamily="34" charset="0"/>
              </a:rPr>
              <a:t>là</a:t>
            </a:r>
            <a:r>
              <a:rPr sz="2000" spc="-85"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gì?</a:t>
            </a:r>
            <a:endParaRPr sz="2000" dirty="0">
              <a:latin typeface="Arial" panose="020B0604020202020204" pitchFamily="34" charset="0"/>
              <a:cs typeface="Arial" panose="020B0604020202020204" pitchFamily="34" charset="0"/>
            </a:endParaRPr>
          </a:p>
        </p:txBody>
      </p:sp>
      <p:sp>
        <p:nvSpPr>
          <p:cNvPr id="35" name="object 35">
            <a:extLst>
              <a:ext uri="{FF2B5EF4-FFF2-40B4-BE49-F238E27FC236}">
                <a16:creationId xmlns:a16="http://schemas.microsoft.com/office/drawing/2014/main" xmlns="" id="{2CB745F2-0D74-D252-2DF9-860AFB36C0B7}"/>
              </a:ext>
            </a:extLst>
          </p:cNvPr>
          <p:cNvSpPr txBox="1"/>
          <p:nvPr/>
        </p:nvSpPr>
        <p:spPr>
          <a:xfrm>
            <a:off x="7177798" y="5645079"/>
            <a:ext cx="3613932" cy="717569"/>
          </a:xfrm>
          <a:prstGeom prst="rect">
            <a:avLst/>
          </a:prstGeom>
        </p:spPr>
        <p:txBody>
          <a:bodyPr vert="horz" wrap="square" lIns="0" tIns="12700" rIns="0" bIns="0" rtlCol="0">
            <a:spAutoFit/>
          </a:bodyPr>
          <a:lstStyle/>
          <a:p>
            <a:pPr marL="12700" marR="5080">
              <a:lnSpc>
                <a:spcPct val="120000"/>
              </a:lnSpc>
              <a:spcBef>
                <a:spcPts val="100"/>
              </a:spcBef>
            </a:pPr>
            <a:r>
              <a:rPr sz="2000" spc="-10" dirty="0">
                <a:latin typeface="Arial" panose="020B0604020202020204" pitchFamily="34" charset="0"/>
                <a:cs typeface="Arial" panose="020B0604020202020204" pitchFamily="34" charset="0"/>
              </a:rPr>
              <a:t>Bạn có đề </a:t>
            </a:r>
            <a:r>
              <a:rPr sz="2000" spc="-15" dirty="0">
                <a:latin typeface="Arial" panose="020B0604020202020204" pitchFamily="34" charset="0"/>
                <a:cs typeface="Arial" panose="020B0604020202020204" pitchFamily="34" charset="0"/>
              </a:rPr>
              <a:t>xuất </a:t>
            </a:r>
            <a:r>
              <a:rPr sz="2000" spc="-10" dirty="0">
                <a:latin typeface="Arial" panose="020B0604020202020204" pitchFamily="34" charset="0"/>
                <a:cs typeface="Arial" panose="020B0604020202020204" pitchFamily="34" charset="0"/>
              </a:rPr>
              <a:t>gì để cải</a:t>
            </a:r>
            <a:r>
              <a:rPr sz="2000" spc="-65"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tiến  các </a:t>
            </a:r>
            <a:r>
              <a:rPr sz="2000" spc="-5" dirty="0">
                <a:latin typeface="Arial" panose="020B0604020202020204" pitchFamily="34" charset="0"/>
                <a:cs typeface="Arial" panose="020B0604020202020204" pitchFamily="34" charset="0"/>
              </a:rPr>
              <a:t>tính </a:t>
            </a:r>
            <a:r>
              <a:rPr sz="2000" spc="-15" dirty="0">
                <a:latin typeface="Arial" panose="020B0604020202020204" pitchFamily="34" charset="0"/>
                <a:cs typeface="Arial" panose="020B0604020202020204" pitchFamily="34" charset="0"/>
              </a:rPr>
              <a:t>năng </a:t>
            </a:r>
            <a:r>
              <a:rPr sz="2000" spc="-10" dirty="0">
                <a:latin typeface="Arial" panose="020B0604020202020204" pitchFamily="34" charset="0"/>
                <a:cs typeface="Arial" panose="020B0604020202020204" pitchFamily="34" charset="0"/>
              </a:rPr>
              <a:t>của chiếc</a:t>
            </a:r>
            <a:r>
              <a:rPr sz="2000" spc="-105"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xe?</a:t>
            </a:r>
            <a:endParaRPr sz="2000" dirty="0">
              <a:latin typeface="Arial" panose="020B0604020202020204" pitchFamily="34" charset="0"/>
              <a:cs typeface="Arial" panose="020B0604020202020204" pitchFamily="34" charset="0"/>
            </a:endParaRPr>
          </a:p>
        </p:txBody>
      </p:sp>
      <p:sp>
        <p:nvSpPr>
          <p:cNvPr id="36" name="object 36">
            <a:extLst>
              <a:ext uri="{FF2B5EF4-FFF2-40B4-BE49-F238E27FC236}">
                <a16:creationId xmlns:a16="http://schemas.microsoft.com/office/drawing/2014/main" xmlns="" id="{6BF716D9-304A-352B-5463-82B721858F2E}"/>
              </a:ext>
            </a:extLst>
          </p:cNvPr>
          <p:cNvSpPr txBox="1"/>
          <p:nvPr/>
        </p:nvSpPr>
        <p:spPr>
          <a:xfrm>
            <a:off x="6862440" y="7722591"/>
            <a:ext cx="4244648" cy="1075744"/>
          </a:xfrm>
          <a:prstGeom prst="rect">
            <a:avLst/>
          </a:prstGeom>
        </p:spPr>
        <p:txBody>
          <a:bodyPr vert="horz" wrap="square" lIns="0" tIns="18415" rIns="0" bIns="0" rtlCol="0">
            <a:spAutoFit/>
          </a:bodyPr>
          <a:lstStyle/>
          <a:p>
            <a:pPr marL="12700" marR="5080">
              <a:lnSpc>
                <a:spcPct val="117800"/>
              </a:lnSpc>
              <a:spcBef>
                <a:spcPts val="145"/>
              </a:spcBef>
            </a:pPr>
            <a:r>
              <a:rPr sz="2000" spc="-10" dirty="0">
                <a:latin typeface="Arial" panose="020B0604020202020204" pitchFamily="34" charset="0"/>
                <a:cs typeface="Arial" panose="020B0604020202020204" pitchFamily="34" charset="0"/>
              </a:rPr>
              <a:t>Khi nào bạn thích </a:t>
            </a:r>
            <a:r>
              <a:rPr sz="2000" spc="-15" dirty="0">
                <a:latin typeface="Arial" panose="020B0604020202020204" pitchFamily="34" charset="0"/>
                <a:cs typeface="Arial" panose="020B0604020202020204" pitchFamily="34" charset="0"/>
              </a:rPr>
              <a:t>dùng một  </a:t>
            </a:r>
            <a:r>
              <a:rPr sz="2000" spc="-10" dirty="0">
                <a:latin typeface="Arial" panose="020B0604020202020204" pitchFamily="34" charset="0"/>
                <a:cs typeface="Arial" panose="020B0604020202020204" pitchFamily="34" charset="0"/>
              </a:rPr>
              <a:t>chiếc xe điện </a:t>
            </a:r>
            <a:r>
              <a:rPr sz="2000" spc="-15" dirty="0">
                <a:latin typeface="Arial" panose="020B0604020202020204" pitchFamily="34" charset="0"/>
                <a:cs typeface="Arial" panose="020B0604020202020204" pitchFamily="34" charset="0"/>
              </a:rPr>
              <a:t>chạy </a:t>
            </a:r>
            <a:r>
              <a:rPr sz="2000" spc="-10" dirty="0">
                <a:latin typeface="Arial" panose="020B0604020202020204" pitchFamily="34" charset="0"/>
                <a:cs typeface="Arial" panose="020B0604020202020204" pitchFamily="34" charset="0"/>
              </a:rPr>
              <a:t>pin </a:t>
            </a:r>
            <a:r>
              <a:rPr sz="2000" spc="-15" dirty="0">
                <a:latin typeface="Arial" panose="020B0604020202020204" pitchFamily="34" charset="0"/>
                <a:cs typeface="Arial" panose="020B0604020202020204" pitchFamily="34" charset="0"/>
              </a:rPr>
              <a:t>hơn</a:t>
            </a:r>
            <a:r>
              <a:rPr sz="2000" spc="-90" dirty="0">
                <a:latin typeface="Arial" panose="020B0604020202020204" pitchFamily="34" charset="0"/>
                <a:cs typeface="Arial" panose="020B0604020202020204" pitchFamily="34" charset="0"/>
              </a:rPr>
              <a:t> </a:t>
            </a:r>
            <a:r>
              <a:rPr sz="2000" spc="-10" dirty="0">
                <a:latin typeface="Arial" panose="020B0604020202020204" pitchFamily="34" charset="0"/>
                <a:cs typeface="Arial" panose="020B0604020202020204" pitchFamily="34" charset="0"/>
              </a:rPr>
              <a:t>một  chiếc xe thông</a:t>
            </a:r>
            <a:r>
              <a:rPr sz="2000" spc="-40" dirty="0">
                <a:latin typeface="Arial" panose="020B0604020202020204" pitchFamily="34" charset="0"/>
                <a:cs typeface="Arial" panose="020B0604020202020204" pitchFamily="34" charset="0"/>
              </a:rPr>
              <a:t> </a:t>
            </a:r>
            <a:r>
              <a:rPr sz="2000" spc="-15" dirty="0">
                <a:latin typeface="Arial" panose="020B0604020202020204" pitchFamily="34" charset="0"/>
                <a:cs typeface="Arial" panose="020B0604020202020204" pitchFamily="34" charset="0"/>
              </a:rPr>
              <a:t>thường?</a:t>
            </a:r>
            <a:endParaRPr sz="2000" dirty="0">
              <a:latin typeface="Arial" panose="020B0604020202020204" pitchFamily="34" charset="0"/>
              <a:cs typeface="Arial" panose="020B0604020202020204" pitchFamily="34" charset="0"/>
            </a:endParaRPr>
          </a:p>
        </p:txBody>
      </p:sp>
      <p:sp>
        <p:nvSpPr>
          <p:cNvPr id="37" name="object 37">
            <a:extLst>
              <a:ext uri="{FF2B5EF4-FFF2-40B4-BE49-F238E27FC236}">
                <a16:creationId xmlns:a16="http://schemas.microsoft.com/office/drawing/2014/main" xmlns="" id="{6955648F-F8E8-83CD-2978-215BB7C1A369}"/>
              </a:ext>
            </a:extLst>
          </p:cNvPr>
          <p:cNvSpPr txBox="1"/>
          <p:nvPr/>
        </p:nvSpPr>
        <p:spPr>
          <a:xfrm>
            <a:off x="12802165" y="3569197"/>
            <a:ext cx="4021697" cy="539249"/>
          </a:xfrm>
          <a:prstGeom prst="rect">
            <a:avLst/>
          </a:prstGeom>
        </p:spPr>
        <p:txBody>
          <a:bodyPr vert="horz" wrap="square" lIns="0" tIns="26034" rIns="0" bIns="0" rtlCol="0">
            <a:spAutoFit/>
          </a:bodyPr>
          <a:lstStyle/>
          <a:p>
            <a:pPr marL="12700" marR="5080">
              <a:lnSpc>
                <a:spcPts val="1989"/>
              </a:lnSpc>
              <a:spcBef>
                <a:spcPts val="204"/>
              </a:spcBef>
            </a:pPr>
            <a:r>
              <a:rPr sz="2000" spc="-25" dirty="0">
                <a:latin typeface="Arial" panose="020B0604020202020204" pitchFamily="34" charset="0"/>
                <a:cs typeface="Arial" panose="020B0604020202020204" pitchFamily="34" charset="0"/>
              </a:rPr>
              <a:t>Mức </a:t>
            </a:r>
            <a:r>
              <a:rPr sz="2000" spc="-15" dirty="0">
                <a:latin typeface="Arial" panose="020B0604020202020204" pitchFamily="34" charset="0"/>
                <a:cs typeface="Arial" panose="020B0604020202020204" pitchFamily="34" charset="0"/>
              </a:rPr>
              <a:t>giá </a:t>
            </a:r>
            <a:r>
              <a:rPr sz="2000" spc="-20" dirty="0">
                <a:latin typeface="Arial" panose="020B0604020202020204" pitchFamily="34" charset="0"/>
                <a:cs typeface="Arial" panose="020B0604020202020204" pitchFamily="34" charset="0"/>
              </a:rPr>
              <a:t>hợp </a:t>
            </a:r>
            <a:r>
              <a:rPr sz="2000" spc="-5" dirty="0">
                <a:latin typeface="Arial" panose="020B0604020202020204" pitchFamily="34" charset="0"/>
                <a:cs typeface="Arial" panose="020B0604020202020204" pitchFamily="34" charset="0"/>
              </a:rPr>
              <a:t>lý </a:t>
            </a:r>
            <a:r>
              <a:rPr sz="2000" spc="-15" dirty="0">
                <a:latin typeface="Arial" panose="020B0604020202020204" pitchFamily="34" charset="0"/>
                <a:cs typeface="Arial" panose="020B0604020202020204" pitchFamily="34" charset="0"/>
              </a:rPr>
              <a:t>để bán </a:t>
            </a:r>
            <a:r>
              <a:rPr sz="2000" spc="-20" dirty="0">
                <a:latin typeface="Arial" panose="020B0604020202020204" pitchFamily="34" charset="0"/>
                <a:cs typeface="Arial" panose="020B0604020202020204" pitchFamily="34" charset="0"/>
              </a:rPr>
              <a:t>một  chiếc </a:t>
            </a:r>
            <a:r>
              <a:rPr sz="2000" spc="-15" dirty="0">
                <a:latin typeface="Arial" panose="020B0604020202020204" pitchFamily="34" charset="0"/>
                <a:cs typeface="Arial" panose="020B0604020202020204" pitchFamily="34" charset="0"/>
              </a:rPr>
              <a:t>xe </a:t>
            </a:r>
            <a:r>
              <a:rPr sz="2000" spc="-5" dirty="0">
                <a:latin typeface="Arial" panose="020B0604020202020204" pitchFamily="34" charset="0"/>
                <a:cs typeface="Arial" panose="020B0604020202020204" pitchFamily="34" charset="0"/>
              </a:rPr>
              <a:t>là </a:t>
            </a:r>
            <a:r>
              <a:rPr sz="2000" spc="-15" dirty="0">
                <a:latin typeface="Arial" panose="020B0604020202020204" pitchFamily="34" charset="0"/>
                <a:cs typeface="Arial" panose="020B0604020202020204" pitchFamily="34" charset="0"/>
              </a:rPr>
              <a:t>bao</a:t>
            </a:r>
            <a:r>
              <a:rPr sz="2000" spc="-105" dirty="0">
                <a:latin typeface="Arial" panose="020B0604020202020204" pitchFamily="34" charset="0"/>
                <a:cs typeface="Arial" panose="020B0604020202020204" pitchFamily="34" charset="0"/>
              </a:rPr>
              <a:t> </a:t>
            </a:r>
            <a:r>
              <a:rPr sz="2000" spc="-25" dirty="0">
                <a:latin typeface="Arial" panose="020B0604020202020204" pitchFamily="34" charset="0"/>
                <a:cs typeface="Arial" panose="020B0604020202020204" pitchFamily="34" charset="0"/>
              </a:rPr>
              <a:t>nhiêu?</a:t>
            </a:r>
            <a:endParaRPr sz="2000" dirty="0">
              <a:latin typeface="Arial" panose="020B0604020202020204" pitchFamily="34" charset="0"/>
              <a:cs typeface="Arial" panose="020B0604020202020204" pitchFamily="34" charset="0"/>
            </a:endParaRPr>
          </a:p>
        </p:txBody>
      </p:sp>
      <p:sp>
        <p:nvSpPr>
          <p:cNvPr id="38" name="object 38">
            <a:extLst>
              <a:ext uri="{FF2B5EF4-FFF2-40B4-BE49-F238E27FC236}">
                <a16:creationId xmlns:a16="http://schemas.microsoft.com/office/drawing/2014/main" xmlns="" id="{8FC36A4E-BC8E-ADB3-B468-BA3CB0ED9DF0}"/>
              </a:ext>
            </a:extLst>
          </p:cNvPr>
          <p:cNvSpPr txBox="1"/>
          <p:nvPr/>
        </p:nvSpPr>
        <p:spPr>
          <a:xfrm>
            <a:off x="12816793" y="5625253"/>
            <a:ext cx="4016082" cy="1052210"/>
          </a:xfrm>
          <a:prstGeom prst="rect">
            <a:avLst/>
          </a:prstGeom>
        </p:spPr>
        <p:txBody>
          <a:bodyPr vert="horz" wrap="square" lIns="0" tIns="26034" rIns="0" bIns="0" rtlCol="0">
            <a:spAutoFit/>
          </a:bodyPr>
          <a:lstStyle/>
          <a:p>
            <a:pPr marL="12700" marR="5080" algn="just">
              <a:lnSpc>
                <a:spcPts val="1989"/>
              </a:lnSpc>
              <a:spcBef>
                <a:spcPts val="204"/>
              </a:spcBef>
            </a:pPr>
            <a:r>
              <a:rPr sz="2000" spc="-25" dirty="0">
                <a:latin typeface="Arial" panose="020B0604020202020204" pitchFamily="34" charset="0"/>
                <a:cs typeface="Arial" panose="020B0604020202020204" pitchFamily="34" charset="0"/>
              </a:rPr>
              <a:t>Ai </a:t>
            </a:r>
            <a:r>
              <a:rPr sz="2000" spc="-5" dirty="0">
                <a:latin typeface="Arial" panose="020B0604020202020204" pitchFamily="34" charset="0"/>
                <a:cs typeface="Arial" panose="020B0604020202020204" pitchFamily="34" charset="0"/>
              </a:rPr>
              <a:t>là </a:t>
            </a:r>
            <a:r>
              <a:rPr sz="2000" spc="-20" dirty="0">
                <a:latin typeface="Arial" panose="020B0604020202020204" pitchFamily="34" charset="0"/>
                <a:cs typeface="Arial" panose="020B0604020202020204" pitchFamily="34" charset="0"/>
              </a:rPr>
              <a:t>người </a:t>
            </a:r>
            <a:r>
              <a:rPr sz="2000" spc="-10" dirty="0">
                <a:latin typeface="Arial" panose="020B0604020202020204" pitchFamily="34" charset="0"/>
                <a:cs typeface="Arial" panose="020B0604020202020204" pitchFamily="34" charset="0"/>
              </a:rPr>
              <a:t>có </a:t>
            </a:r>
            <a:r>
              <a:rPr sz="2000" spc="-20" dirty="0">
                <a:latin typeface="Arial" panose="020B0604020202020204" pitchFamily="34" charset="0"/>
                <a:cs typeface="Arial" panose="020B0604020202020204" pitchFamily="34" charset="0"/>
              </a:rPr>
              <a:t>ảnh hưởng </a:t>
            </a:r>
            <a:r>
              <a:rPr sz="2000" spc="-15" dirty="0">
                <a:latin typeface="Arial" panose="020B0604020202020204" pitchFamily="34" charset="0"/>
                <a:cs typeface="Arial" panose="020B0604020202020204" pitchFamily="34" charset="0"/>
              </a:rPr>
              <a:t>đến </a:t>
            </a:r>
            <a:r>
              <a:rPr sz="2000" spc="-20" dirty="0">
                <a:latin typeface="Arial" panose="020B0604020202020204" pitchFamily="34" charset="0"/>
                <a:cs typeface="Arial" panose="020B0604020202020204" pitchFamily="34" charset="0"/>
              </a:rPr>
              <a:t>quyết  </a:t>
            </a:r>
            <a:r>
              <a:rPr sz="2000" spc="-15" dirty="0">
                <a:latin typeface="Arial" panose="020B0604020202020204" pitchFamily="34" charset="0"/>
                <a:cs typeface="Arial" panose="020B0604020202020204" pitchFamily="34" charset="0"/>
              </a:rPr>
              <a:t>định </a:t>
            </a:r>
            <a:r>
              <a:rPr sz="2000" spc="-20" dirty="0">
                <a:latin typeface="Arial" panose="020B0604020202020204" pitchFamily="34" charset="0"/>
                <a:cs typeface="Arial" panose="020B0604020202020204" pitchFamily="34" charset="0"/>
              </a:rPr>
              <a:t>của </a:t>
            </a:r>
            <a:r>
              <a:rPr sz="2000" spc="-15" dirty="0">
                <a:latin typeface="Arial" panose="020B0604020202020204" pitchFamily="34" charset="0"/>
                <a:cs typeface="Arial" panose="020B0604020202020204" pitchFamily="34" charset="0"/>
              </a:rPr>
              <a:t>bạn </a:t>
            </a:r>
            <a:r>
              <a:rPr sz="2000" spc="-20" dirty="0">
                <a:latin typeface="Arial" panose="020B0604020202020204" pitchFamily="34" charset="0"/>
                <a:cs typeface="Arial" panose="020B0604020202020204" pitchFamily="34" charset="0"/>
              </a:rPr>
              <a:t>khi mua một chiếc </a:t>
            </a:r>
            <a:r>
              <a:rPr sz="2000" spc="-25" dirty="0">
                <a:latin typeface="Arial" panose="020B0604020202020204" pitchFamily="34" charset="0"/>
                <a:cs typeface="Arial" panose="020B0604020202020204" pitchFamily="34" charset="0"/>
              </a:rPr>
              <a:t>xe  </a:t>
            </a:r>
            <a:r>
              <a:rPr sz="2000" spc="-20" dirty="0">
                <a:latin typeface="Arial" panose="020B0604020202020204" pitchFamily="34" charset="0"/>
                <a:cs typeface="Arial" panose="020B0604020202020204" pitchFamily="34" charset="0"/>
              </a:rPr>
              <a:t>như vậy? </a:t>
            </a:r>
            <a:r>
              <a:rPr sz="2000" spc="-25" dirty="0">
                <a:latin typeface="Arial" panose="020B0604020202020204" pitchFamily="34" charset="0"/>
                <a:cs typeface="Arial" panose="020B0604020202020204" pitchFamily="34" charset="0"/>
              </a:rPr>
              <a:t>Ai </a:t>
            </a:r>
            <a:r>
              <a:rPr sz="2000" spc="-15" dirty="0">
                <a:latin typeface="Arial" panose="020B0604020202020204" pitchFamily="34" charset="0"/>
                <a:cs typeface="Arial" panose="020B0604020202020204" pitchFamily="34" charset="0"/>
              </a:rPr>
              <a:t>sẽ </a:t>
            </a:r>
            <a:r>
              <a:rPr sz="2000" spc="-5" dirty="0">
                <a:latin typeface="Arial" panose="020B0604020202020204" pitchFamily="34" charset="0"/>
                <a:cs typeface="Arial" panose="020B0604020202020204" pitchFamily="34" charset="0"/>
              </a:rPr>
              <a:t>là </a:t>
            </a:r>
            <a:r>
              <a:rPr sz="2000" spc="-20" dirty="0">
                <a:latin typeface="Arial" panose="020B0604020202020204" pitchFamily="34" charset="0"/>
                <a:cs typeface="Arial" panose="020B0604020202020204" pitchFamily="34" charset="0"/>
              </a:rPr>
              <a:t>người </a:t>
            </a:r>
            <a:r>
              <a:rPr sz="2000" spc="-10" dirty="0">
                <a:latin typeface="Arial" panose="020B0604020202020204" pitchFamily="34" charset="0"/>
                <a:cs typeface="Arial" panose="020B0604020202020204" pitchFamily="34" charset="0"/>
              </a:rPr>
              <a:t>lái</a:t>
            </a:r>
            <a:r>
              <a:rPr sz="2000" spc="-225" dirty="0">
                <a:latin typeface="Arial" panose="020B0604020202020204" pitchFamily="34" charset="0"/>
                <a:cs typeface="Arial" panose="020B0604020202020204" pitchFamily="34" charset="0"/>
              </a:rPr>
              <a:t> </a:t>
            </a:r>
            <a:r>
              <a:rPr sz="2000" spc="-25" dirty="0">
                <a:latin typeface="Arial" panose="020B0604020202020204" pitchFamily="34" charset="0"/>
                <a:cs typeface="Arial" panose="020B0604020202020204" pitchFamily="34" charset="0"/>
              </a:rPr>
              <a:t>nó?</a:t>
            </a:r>
            <a:endParaRPr sz="2000" dirty="0">
              <a:latin typeface="Arial" panose="020B0604020202020204" pitchFamily="34" charset="0"/>
              <a:cs typeface="Arial" panose="020B0604020202020204" pitchFamily="34" charset="0"/>
            </a:endParaRPr>
          </a:p>
        </p:txBody>
      </p:sp>
      <p:sp>
        <p:nvSpPr>
          <p:cNvPr id="39" name="object 39">
            <a:extLst>
              <a:ext uri="{FF2B5EF4-FFF2-40B4-BE49-F238E27FC236}">
                <a16:creationId xmlns:a16="http://schemas.microsoft.com/office/drawing/2014/main" xmlns="" id="{22241D3A-8EDA-DF06-0671-DF15C95E5149}"/>
              </a:ext>
            </a:extLst>
          </p:cNvPr>
          <p:cNvSpPr txBox="1"/>
          <p:nvPr/>
        </p:nvSpPr>
        <p:spPr>
          <a:xfrm>
            <a:off x="12821613" y="7652476"/>
            <a:ext cx="4006443" cy="1215974"/>
          </a:xfrm>
          <a:prstGeom prst="rect">
            <a:avLst/>
          </a:prstGeom>
        </p:spPr>
        <p:txBody>
          <a:bodyPr vert="horz" wrap="square" lIns="0" tIns="21590" rIns="0" bIns="0" rtlCol="0">
            <a:spAutoFit/>
          </a:bodyPr>
          <a:lstStyle/>
          <a:p>
            <a:pPr marL="12700" marR="5080" algn="just">
              <a:lnSpc>
                <a:spcPct val="96500"/>
              </a:lnSpc>
              <a:spcBef>
                <a:spcPts val="170"/>
              </a:spcBef>
            </a:pPr>
            <a:r>
              <a:rPr sz="2000" spc="-15" dirty="0">
                <a:latin typeface="Arial" panose="020B0604020202020204" pitchFamily="34" charset="0"/>
                <a:cs typeface="Arial" panose="020B0604020202020204" pitchFamily="34" charset="0"/>
              </a:rPr>
              <a:t>Liệu bạn </a:t>
            </a:r>
            <a:r>
              <a:rPr sz="2000" spc="-10" dirty="0">
                <a:latin typeface="Arial" panose="020B0604020202020204" pitchFamily="34" charset="0"/>
                <a:cs typeface="Arial" panose="020B0604020202020204" pitchFamily="34" charset="0"/>
              </a:rPr>
              <a:t>có </a:t>
            </a:r>
            <a:r>
              <a:rPr sz="2000" spc="-20" dirty="0">
                <a:latin typeface="Arial" panose="020B0604020202020204" pitchFamily="34" charset="0"/>
                <a:cs typeface="Arial" panose="020B0604020202020204" pitchFamily="34" charset="0"/>
              </a:rPr>
              <a:t>mua một chiếc </a:t>
            </a:r>
            <a:r>
              <a:rPr sz="2000" spc="-15" dirty="0">
                <a:latin typeface="Arial" panose="020B0604020202020204" pitchFamily="34" charset="0"/>
                <a:cs typeface="Arial" panose="020B0604020202020204" pitchFamily="34" charset="0"/>
              </a:rPr>
              <a:t>xe </a:t>
            </a:r>
            <a:r>
              <a:rPr sz="2000" spc="-20" dirty="0">
                <a:latin typeface="Arial" panose="020B0604020202020204" pitchFamily="34" charset="0"/>
                <a:cs typeface="Arial" panose="020B0604020202020204" pitchFamily="34" charset="0"/>
              </a:rPr>
              <a:t>như </a:t>
            </a:r>
            <a:r>
              <a:rPr sz="2000" spc="-15" dirty="0">
                <a:latin typeface="Arial" panose="020B0604020202020204" pitchFamily="34" charset="0"/>
                <a:cs typeface="Arial" panose="020B0604020202020204" pitchFamily="34" charset="0"/>
              </a:rPr>
              <a:t>vậy  </a:t>
            </a:r>
            <a:r>
              <a:rPr sz="2000" spc="-20" dirty="0">
                <a:latin typeface="Arial" panose="020B0604020202020204" pitchFamily="34" charset="0"/>
                <a:cs typeface="Arial" panose="020B0604020202020204" pitchFamily="34" charset="0"/>
              </a:rPr>
              <a:t>không (nhất </a:t>
            </a:r>
            <a:r>
              <a:rPr sz="2000" spc="-15" dirty="0">
                <a:latin typeface="Arial" panose="020B0604020202020204" pitchFamily="34" charset="0"/>
                <a:cs typeface="Arial" panose="020B0604020202020204" pitchFamily="34" charset="0"/>
              </a:rPr>
              <a:t>định sẽ </a:t>
            </a:r>
            <a:r>
              <a:rPr sz="2000" spc="-20" dirty="0">
                <a:latin typeface="Arial" panose="020B0604020202020204" pitchFamily="34" charset="0"/>
                <a:cs typeface="Arial" panose="020B0604020202020204" pitchFamily="34" charset="0"/>
              </a:rPr>
              <a:t>mua, </a:t>
            </a:r>
            <a:r>
              <a:rPr sz="2000" spc="-10" dirty="0">
                <a:latin typeface="Arial" panose="020B0604020202020204" pitchFamily="34" charset="0"/>
                <a:cs typeface="Arial" panose="020B0604020202020204" pitchFamily="34" charset="0"/>
              </a:rPr>
              <a:t>có </a:t>
            </a:r>
            <a:r>
              <a:rPr sz="2000" spc="-20" dirty="0">
                <a:latin typeface="Arial" panose="020B0604020202020204" pitchFamily="34" charset="0"/>
                <a:cs typeface="Arial" panose="020B0604020202020204" pitchFamily="34" charset="0"/>
              </a:rPr>
              <a:t>khả năng </a:t>
            </a:r>
            <a:r>
              <a:rPr sz="2000" spc="-25" dirty="0">
                <a:latin typeface="Arial" panose="020B0604020202020204" pitchFamily="34" charset="0"/>
                <a:cs typeface="Arial" panose="020B0604020202020204" pitchFamily="34" charset="0"/>
              </a:rPr>
              <a:t>sẽ  </a:t>
            </a:r>
            <a:r>
              <a:rPr sz="2000" spc="-20" dirty="0">
                <a:latin typeface="Arial" panose="020B0604020202020204" pitchFamily="34" charset="0"/>
                <a:cs typeface="Arial" panose="020B0604020202020204" pitchFamily="34" charset="0"/>
              </a:rPr>
              <a:t>mua, </a:t>
            </a:r>
            <a:r>
              <a:rPr sz="2000" spc="-10" dirty="0">
                <a:latin typeface="Arial" panose="020B0604020202020204" pitchFamily="34" charset="0"/>
                <a:cs typeface="Arial" panose="020B0604020202020204" pitchFamily="34" charset="0"/>
              </a:rPr>
              <a:t>có </a:t>
            </a:r>
            <a:r>
              <a:rPr sz="2000" spc="-20" dirty="0">
                <a:latin typeface="Arial" panose="020B0604020202020204" pitchFamily="34" charset="0"/>
                <a:cs typeface="Arial" panose="020B0604020202020204" pitchFamily="34" charset="0"/>
              </a:rPr>
              <a:t>khả năng không mua, nhất </a:t>
            </a:r>
            <a:r>
              <a:rPr sz="2000" spc="-25" dirty="0">
                <a:latin typeface="Arial" panose="020B0604020202020204" pitchFamily="34" charset="0"/>
                <a:cs typeface="Arial" panose="020B0604020202020204" pitchFamily="34" charset="0"/>
              </a:rPr>
              <a:t>định  </a:t>
            </a:r>
            <a:r>
              <a:rPr sz="2000" spc="-20" dirty="0">
                <a:latin typeface="Arial" panose="020B0604020202020204" pitchFamily="34" charset="0"/>
                <a:cs typeface="Arial" panose="020B0604020202020204" pitchFamily="34" charset="0"/>
              </a:rPr>
              <a:t>không</a:t>
            </a:r>
            <a:r>
              <a:rPr sz="2000" spc="-45" dirty="0">
                <a:latin typeface="Arial" panose="020B0604020202020204" pitchFamily="34" charset="0"/>
                <a:cs typeface="Arial" panose="020B0604020202020204" pitchFamily="34" charset="0"/>
              </a:rPr>
              <a:t> </a:t>
            </a:r>
            <a:r>
              <a:rPr sz="2000" spc="-20" dirty="0">
                <a:latin typeface="Arial" panose="020B0604020202020204" pitchFamily="34" charset="0"/>
                <a:cs typeface="Arial" panose="020B0604020202020204" pitchFamily="34" charset="0"/>
              </a:rPr>
              <a:t>mua)?</a:t>
            </a:r>
            <a:endParaRPr sz="2000" dirty="0">
              <a:latin typeface="Arial" panose="020B0604020202020204" pitchFamily="34" charset="0"/>
              <a:cs typeface="Arial" panose="020B0604020202020204" pitchFamily="34" charset="0"/>
            </a:endParaRPr>
          </a:p>
        </p:txBody>
      </p:sp>
      <p:grpSp>
        <p:nvGrpSpPr>
          <p:cNvPr id="3" name="Google Shape;8930;p83">
            <a:extLst>
              <a:ext uri="{FF2B5EF4-FFF2-40B4-BE49-F238E27FC236}">
                <a16:creationId xmlns:a16="http://schemas.microsoft.com/office/drawing/2014/main" xmlns="" id="{081F50D7-DF75-D761-9569-37EDEC5B40FD}"/>
              </a:ext>
            </a:extLst>
          </p:cNvPr>
          <p:cNvGrpSpPr/>
          <p:nvPr/>
        </p:nvGrpSpPr>
        <p:grpSpPr>
          <a:xfrm>
            <a:off x="6674015" y="2902699"/>
            <a:ext cx="822769" cy="613575"/>
            <a:chOff x="5216456" y="3725484"/>
            <a:chExt cx="356196" cy="265631"/>
          </a:xfrm>
          <a:solidFill>
            <a:srgbClr val="FFFF00"/>
          </a:solidFill>
          <a:scene3d>
            <a:camera prst="orthographicFront">
              <a:rot lat="0" lon="0" rev="0"/>
            </a:camera>
            <a:lightRig rig="soft" dir="t">
              <a:rot lat="0" lon="0" rev="0"/>
            </a:lightRig>
          </a:scene3d>
        </p:grpSpPr>
        <p:sp>
          <p:nvSpPr>
            <p:cNvPr id="40" name="Google Shape;8931;p83">
              <a:extLst>
                <a:ext uri="{FF2B5EF4-FFF2-40B4-BE49-F238E27FC236}">
                  <a16:creationId xmlns:a16="http://schemas.microsoft.com/office/drawing/2014/main" xmlns="" id="{2F147D8F-4A39-519F-B877-4891066A4B8E}"/>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932;p83">
              <a:extLst>
                <a:ext uri="{FF2B5EF4-FFF2-40B4-BE49-F238E27FC236}">
                  <a16:creationId xmlns:a16="http://schemas.microsoft.com/office/drawing/2014/main" xmlns="" id="{120976A6-AB08-73D5-C9B9-4E11A6E47F1C}"/>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8930;p83">
            <a:extLst>
              <a:ext uri="{FF2B5EF4-FFF2-40B4-BE49-F238E27FC236}">
                <a16:creationId xmlns:a16="http://schemas.microsoft.com/office/drawing/2014/main" xmlns="" id="{B0230DBE-63CE-8FBA-924E-7447C8A7E1FC}"/>
              </a:ext>
            </a:extLst>
          </p:cNvPr>
          <p:cNvGrpSpPr/>
          <p:nvPr/>
        </p:nvGrpSpPr>
        <p:grpSpPr>
          <a:xfrm>
            <a:off x="6674015" y="4963326"/>
            <a:ext cx="822769" cy="613575"/>
            <a:chOff x="5216456" y="3725484"/>
            <a:chExt cx="356196" cy="265631"/>
          </a:xfrm>
          <a:solidFill>
            <a:srgbClr val="FFFF00"/>
          </a:solidFill>
          <a:scene3d>
            <a:camera prst="orthographicFront">
              <a:rot lat="0" lon="0" rev="0"/>
            </a:camera>
            <a:lightRig rig="soft" dir="t">
              <a:rot lat="0" lon="0" rev="0"/>
            </a:lightRig>
          </a:scene3d>
        </p:grpSpPr>
        <p:sp>
          <p:nvSpPr>
            <p:cNvPr id="29" name="Google Shape;8931;p83">
              <a:extLst>
                <a:ext uri="{FF2B5EF4-FFF2-40B4-BE49-F238E27FC236}">
                  <a16:creationId xmlns:a16="http://schemas.microsoft.com/office/drawing/2014/main" xmlns="" id="{647EE370-6562-C64B-C132-D6BB2ABB7F55}"/>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932;p83">
              <a:extLst>
                <a:ext uri="{FF2B5EF4-FFF2-40B4-BE49-F238E27FC236}">
                  <a16:creationId xmlns:a16="http://schemas.microsoft.com/office/drawing/2014/main" xmlns="" id="{F439DB43-8396-C226-28DA-054B6034F497}"/>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8930;p83">
            <a:extLst>
              <a:ext uri="{FF2B5EF4-FFF2-40B4-BE49-F238E27FC236}">
                <a16:creationId xmlns:a16="http://schemas.microsoft.com/office/drawing/2014/main" xmlns="" id="{427E5704-D620-7D50-1E5B-3131C7544539}"/>
              </a:ext>
            </a:extLst>
          </p:cNvPr>
          <p:cNvGrpSpPr/>
          <p:nvPr/>
        </p:nvGrpSpPr>
        <p:grpSpPr>
          <a:xfrm>
            <a:off x="6674015" y="7132251"/>
            <a:ext cx="822769" cy="613575"/>
            <a:chOff x="5216456" y="3725484"/>
            <a:chExt cx="356196" cy="265631"/>
          </a:xfrm>
          <a:solidFill>
            <a:srgbClr val="FFFF00"/>
          </a:solidFill>
          <a:scene3d>
            <a:camera prst="orthographicFront">
              <a:rot lat="0" lon="0" rev="0"/>
            </a:camera>
            <a:lightRig rig="soft" dir="t">
              <a:rot lat="0" lon="0" rev="0"/>
            </a:lightRig>
          </a:scene3d>
        </p:grpSpPr>
        <p:sp>
          <p:nvSpPr>
            <p:cNvPr id="44" name="Google Shape;8931;p83">
              <a:extLst>
                <a:ext uri="{FF2B5EF4-FFF2-40B4-BE49-F238E27FC236}">
                  <a16:creationId xmlns:a16="http://schemas.microsoft.com/office/drawing/2014/main" xmlns="" id="{9FDD90EB-5EBF-7D37-8256-B9385C32E551}"/>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932;p83">
              <a:extLst>
                <a:ext uri="{FF2B5EF4-FFF2-40B4-BE49-F238E27FC236}">
                  <a16:creationId xmlns:a16="http://schemas.microsoft.com/office/drawing/2014/main" xmlns="" id="{2A76171F-D8CF-2993-10BC-EA4CFA84CE70}"/>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8930;p83">
            <a:extLst>
              <a:ext uri="{FF2B5EF4-FFF2-40B4-BE49-F238E27FC236}">
                <a16:creationId xmlns:a16="http://schemas.microsoft.com/office/drawing/2014/main" xmlns="" id="{6B535551-BFF1-E50B-A9A3-6B5151B35F0B}"/>
              </a:ext>
            </a:extLst>
          </p:cNvPr>
          <p:cNvGrpSpPr/>
          <p:nvPr/>
        </p:nvGrpSpPr>
        <p:grpSpPr>
          <a:xfrm>
            <a:off x="891570" y="2902699"/>
            <a:ext cx="822769" cy="613575"/>
            <a:chOff x="5216456" y="3725484"/>
            <a:chExt cx="356196" cy="265631"/>
          </a:xfrm>
          <a:solidFill>
            <a:srgbClr val="FFFF00"/>
          </a:solidFill>
          <a:scene3d>
            <a:camera prst="orthographicFront">
              <a:rot lat="0" lon="0" rev="0"/>
            </a:camera>
            <a:lightRig rig="soft" dir="t">
              <a:rot lat="0" lon="0" rev="0"/>
            </a:lightRig>
          </a:scene3d>
        </p:grpSpPr>
        <p:sp>
          <p:nvSpPr>
            <p:cNvPr id="47" name="Google Shape;8931;p83">
              <a:extLst>
                <a:ext uri="{FF2B5EF4-FFF2-40B4-BE49-F238E27FC236}">
                  <a16:creationId xmlns:a16="http://schemas.microsoft.com/office/drawing/2014/main" xmlns="" id="{112BFE78-D5C5-1D10-D7C0-B82AB2C5195D}"/>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932;p83">
              <a:extLst>
                <a:ext uri="{FF2B5EF4-FFF2-40B4-BE49-F238E27FC236}">
                  <a16:creationId xmlns:a16="http://schemas.microsoft.com/office/drawing/2014/main" xmlns="" id="{9764C2EF-314A-9C4F-E58E-B5BBFAF5F8FF}"/>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8930;p83">
            <a:extLst>
              <a:ext uri="{FF2B5EF4-FFF2-40B4-BE49-F238E27FC236}">
                <a16:creationId xmlns:a16="http://schemas.microsoft.com/office/drawing/2014/main" xmlns="" id="{0832180E-DEF7-2253-50FE-1155096FCAD4}"/>
              </a:ext>
            </a:extLst>
          </p:cNvPr>
          <p:cNvGrpSpPr/>
          <p:nvPr/>
        </p:nvGrpSpPr>
        <p:grpSpPr>
          <a:xfrm>
            <a:off x="891570" y="4963326"/>
            <a:ext cx="822769" cy="613575"/>
            <a:chOff x="5216456" y="3725484"/>
            <a:chExt cx="356196" cy="265631"/>
          </a:xfrm>
          <a:solidFill>
            <a:srgbClr val="FFFF00"/>
          </a:solidFill>
          <a:scene3d>
            <a:camera prst="orthographicFront">
              <a:rot lat="0" lon="0" rev="0"/>
            </a:camera>
            <a:lightRig rig="soft" dir="t">
              <a:rot lat="0" lon="0" rev="0"/>
            </a:lightRig>
          </a:scene3d>
        </p:grpSpPr>
        <p:sp>
          <p:nvSpPr>
            <p:cNvPr id="50" name="Google Shape;8931;p83">
              <a:extLst>
                <a:ext uri="{FF2B5EF4-FFF2-40B4-BE49-F238E27FC236}">
                  <a16:creationId xmlns:a16="http://schemas.microsoft.com/office/drawing/2014/main" xmlns="" id="{334142A7-056E-7E6B-9FEB-EBBDDBA1B6C3}"/>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932;p83">
              <a:extLst>
                <a:ext uri="{FF2B5EF4-FFF2-40B4-BE49-F238E27FC236}">
                  <a16:creationId xmlns:a16="http://schemas.microsoft.com/office/drawing/2014/main" xmlns="" id="{DE3C4AEE-09A4-8CB3-0A5D-D4BF03F30BBA}"/>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8930;p83">
            <a:extLst>
              <a:ext uri="{FF2B5EF4-FFF2-40B4-BE49-F238E27FC236}">
                <a16:creationId xmlns:a16="http://schemas.microsoft.com/office/drawing/2014/main" xmlns="" id="{5A969A31-2EE7-D95C-94AA-4DEF7C46D90E}"/>
              </a:ext>
            </a:extLst>
          </p:cNvPr>
          <p:cNvGrpSpPr/>
          <p:nvPr/>
        </p:nvGrpSpPr>
        <p:grpSpPr>
          <a:xfrm>
            <a:off x="891570" y="7132251"/>
            <a:ext cx="822769" cy="613575"/>
            <a:chOff x="5216456" y="3725484"/>
            <a:chExt cx="356196" cy="265631"/>
          </a:xfrm>
          <a:solidFill>
            <a:srgbClr val="FFFF00"/>
          </a:solidFill>
          <a:scene3d>
            <a:camera prst="orthographicFront">
              <a:rot lat="0" lon="0" rev="0"/>
            </a:camera>
            <a:lightRig rig="soft" dir="t">
              <a:rot lat="0" lon="0" rev="0"/>
            </a:lightRig>
          </a:scene3d>
        </p:grpSpPr>
        <p:sp>
          <p:nvSpPr>
            <p:cNvPr id="53" name="Google Shape;8931;p83">
              <a:extLst>
                <a:ext uri="{FF2B5EF4-FFF2-40B4-BE49-F238E27FC236}">
                  <a16:creationId xmlns:a16="http://schemas.microsoft.com/office/drawing/2014/main" xmlns="" id="{39C5E4FE-A36A-EF54-FF85-4575CB5482B8}"/>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932;p83">
              <a:extLst>
                <a:ext uri="{FF2B5EF4-FFF2-40B4-BE49-F238E27FC236}">
                  <a16:creationId xmlns:a16="http://schemas.microsoft.com/office/drawing/2014/main" xmlns="" id="{A7F28B17-0504-4EB1-CD94-87F01A2E6FA8}"/>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8930;p83">
            <a:extLst>
              <a:ext uri="{FF2B5EF4-FFF2-40B4-BE49-F238E27FC236}">
                <a16:creationId xmlns:a16="http://schemas.microsoft.com/office/drawing/2014/main" xmlns="" id="{62ED4160-CD43-0D43-1359-B75DCA996931}"/>
              </a:ext>
            </a:extLst>
          </p:cNvPr>
          <p:cNvGrpSpPr/>
          <p:nvPr/>
        </p:nvGrpSpPr>
        <p:grpSpPr>
          <a:xfrm>
            <a:off x="12463814" y="2902699"/>
            <a:ext cx="822769" cy="613575"/>
            <a:chOff x="5216456" y="3725484"/>
            <a:chExt cx="356196" cy="265631"/>
          </a:xfrm>
          <a:solidFill>
            <a:srgbClr val="FFFF00"/>
          </a:solidFill>
          <a:scene3d>
            <a:camera prst="orthographicFront">
              <a:rot lat="0" lon="0" rev="0"/>
            </a:camera>
            <a:lightRig rig="soft" dir="t">
              <a:rot lat="0" lon="0" rev="0"/>
            </a:lightRig>
          </a:scene3d>
        </p:grpSpPr>
        <p:sp>
          <p:nvSpPr>
            <p:cNvPr id="56" name="Google Shape;8931;p83">
              <a:extLst>
                <a:ext uri="{FF2B5EF4-FFF2-40B4-BE49-F238E27FC236}">
                  <a16:creationId xmlns:a16="http://schemas.microsoft.com/office/drawing/2014/main" xmlns="" id="{54BDE7C4-A1BF-4DFC-75E3-934CA69BD199}"/>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932;p83">
              <a:extLst>
                <a:ext uri="{FF2B5EF4-FFF2-40B4-BE49-F238E27FC236}">
                  <a16:creationId xmlns:a16="http://schemas.microsoft.com/office/drawing/2014/main" xmlns="" id="{D6F25286-6BF1-A94E-8C20-D6EF196ACA6E}"/>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8930;p83">
            <a:extLst>
              <a:ext uri="{FF2B5EF4-FFF2-40B4-BE49-F238E27FC236}">
                <a16:creationId xmlns:a16="http://schemas.microsoft.com/office/drawing/2014/main" xmlns="" id="{57A27B61-BD45-8180-251D-8626536AFBF3}"/>
              </a:ext>
            </a:extLst>
          </p:cNvPr>
          <p:cNvGrpSpPr/>
          <p:nvPr/>
        </p:nvGrpSpPr>
        <p:grpSpPr>
          <a:xfrm>
            <a:off x="12463814" y="4963326"/>
            <a:ext cx="822769" cy="613575"/>
            <a:chOff x="5216456" y="3725484"/>
            <a:chExt cx="356196" cy="265631"/>
          </a:xfrm>
          <a:solidFill>
            <a:srgbClr val="FFFF00"/>
          </a:solidFill>
          <a:scene3d>
            <a:camera prst="orthographicFront">
              <a:rot lat="0" lon="0" rev="0"/>
            </a:camera>
            <a:lightRig rig="soft" dir="t">
              <a:rot lat="0" lon="0" rev="0"/>
            </a:lightRig>
          </a:scene3d>
        </p:grpSpPr>
        <p:sp>
          <p:nvSpPr>
            <p:cNvPr id="59" name="Google Shape;8931;p83">
              <a:extLst>
                <a:ext uri="{FF2B5EF4-FFF2-40B4-BE49-F238E27FC236}">
                  <a16:creationId xmlns:a16="http://schemas.microsoft.com/office/drawing/2014/main" xmlns="" id="{BC4A61BE-C935-585E-B833-255BBE7C5D89}"/>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932;p83">
              <a:extLst>
                <a:ext uri="{FF2B5EF4-FFF2-40B4-BE49-F238E27FC236}">
                  <a16:creationId xmlns:a16="http://schemas.microsoft.com/office/drawing/2014/main" xmlns="" id="{A034C734-35FE-6EE5-8BE3-3CEA42A40C80}"/>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8930;p83">
            <a:extLst>
              <a:ext uri="{FF2B5EF4-FFF2-40B4-BE49-F238E27FC236}">
                <a16:creationId xmlns:a16="http://schemas.microsoft.com/office/drawing/2014/main" xmlns="" id="{4EC9D86C-9BF8-1B74-82D6-7BD3F60AA19B}"/>
              </a:ext>
            </a:extLst>
          </p:cNvPr>
          <p:cNvGrpSpPr/>
          <p:nvPr/>
        </p:nvGrpSpPr>
        <p:grpSpPr>
          <a:xfrm>
            <a:off x="12463814" y="7132251"/>
            <a:ext cx="822769" cy="613575"/>
            <a:chOff x="5216456" y="3725484"/>
            <a:chExt cx="356196" cy="265631"/>
          </a:xfrm>
          <a:solidFill>
            <a:srgbClr val="FFFF00"/>
          </a:solidFill>
          <a:scene3d>
            <a:camera prst="orthographicFront">
              <a:rot lat="0" lon="0" rev="0"/>
            </a:camera>
            <a:lightRig rig="soft" dir="t">
              <a:rot lat="0" lon="0" rev="0"/>
            </a:lightRig>
          </a:scene3d>
        </p:grpSpPr>
        <p:sp>
          <p:nvSpPr>
            <p:cNvPr id="62" name="Google Shape;8931;p83">
              <a:extLst>
                <a:ext uri="{FF2B5EF4-FFF2-40B4-BE49-F238E27FC236}">
                  <a16:creationId xmlns:a16="http://schemas.microsoft.com/office/drawing/2014/main" xmlns="" id="{68698532-1926-D813-02DB-39B15A3CD240}"/>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932;p83">
              <a:extLst>
                <a:ext uri="{FF2B5EF4-FFF2-40B4-BE49-F238E27FC236}">
                  <a16:creationId xmlns:a16="http://schemas.microsoft.com/office/drawing/2014/main" xmlns="" id="{73774C6C-7BFE-041F-31D9-EB30FD263680}"/>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12700">
              <a:noFill/>
            </a:ln>
            <a:effectLst>
              <a:outerShdw blurRad="107950" dist="12700" dir="5400000" algn="ctr">
                <a:srgbClr val="000000"/>
              </a:outerShdw>
            </a:effectLst>
            <a:sp3d contourW="44450" prstMaterial="matte">
              <a:contourClr>
                <a:srgbClr val="FFFFFF"/>
              </a:contourClr>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4009005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oogle Shape;7335;p79">
            <a:extLst>
              <a:ext uri="{FF2B5EF4-FFF2-40B4-BE49-F238E27FC236}">
                <a16:creationId xmlns:a16="http://schemas.microsoft.com/office/drawing/2014/main" xmlns="" id="{5EBD3AE9-B72A-7D76-8089-728E020F0EBB}"/>
              </a:ext>
            </a:extLst>
          </p:cNvPr>
          <p:cNvGrpSpPr/>
          <p:nvPr/>
        </p:nvGrpSpPr>
        <p:grpSpPr>
          <a:xfrm>
            <a:off x="12965240" y="-12776"/>
            <a:ext cx="5325564" cy="3671462"/>
            <a:chOff x="4967783" y="2151471"/>
            <a:chExt cx="3920692" cy="2702940"/>
          </a:xfrm>
        </p:grpSpPr>
        <p:grpSp>
          <p:nvGrpSpPr>
            <p:cNvPr id="81" name="Google Shape;7336;p79">
              <a:extLst>
                <a:ext uri="{FF2B5EF4-FFF2-40B4-BE49-F238E27FC236}">
                  <a16:creationId xmlns:a16="http://schemas.microsoft.com/office/drawing/2014/main" xmlns="" id="{C1183F13-FECF-7C4D-C3B4-2E72093CA352}"/>
                </a:ext>
              </a:extLst>
            </p:cNvPr>
            <p:cNvGrpSpPr/>
            <p:nvPr/>
          </p:nvGrpSpPr>
          <p:grpSpPr>
            <a:xfrm>
              <a:off x="5045709" y="2252109"/>
              <a:ext cx="3761071" cy="2501708"/>
              <a:chOff x="2691784" y="1805334"/>
              <a:chExt cx="3761071" cy="2501708"/>
            </a:xfrm>
          </p:grpSpPr>
          <p:sp>
            <p:nvSpPr>
              <p:cNvPr id="88" name="Google Shape;7337;p79">
                <a:extLst>
                  <a:ext uri="{FF2B5EF4-FFF2-40B4-BE49-F238E27FC236}">
                    <a16:creationId xmlns:a16="http://schemas.microsoft.com/office/drawing/2014/main" xmlns="" id="{E7056245-E5B6-02B1-723F-CD95C7218CE2}"/>
                  </a:ext>
                </a:extLst>
              </p:cNvPr>
              <p:cNvSpPr/>
              <p:nvPr/>
            </p:nvSpPr>
            <p:spPr>
              <a:xfrm>
                <a:off x="4306153" y="4266675"/>
                <a:ext cx="932050" cy="40353"/>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338;p79">
                <a:extLst>
                  <a:ext uri="{FF2B5EF4-FFF2-40B4-BE49-F238E27FC236}">
                    <a16:creationId xmlns:a16="http://schemas.microsoft.com/office/drawing/2014/main" xmlns="" id="{31A62D29-D479-D78F-21ED-105E7F19D36D}"/>
                  </a:ext>
                </a:extLst>
              </p:cNvPr>
              <p:cNvSpPr/>
              <p:nvPr/>
            </p:nvSpPr>
            <p:spPr>
              <a:xfrm>
                <a:off x="2691784" y="3762285"/>
                <a:ext cx="1916675" cy="544757"/>
              </a:xfrm>
              <a:custGeom>
                <a:avLst/>
                <a:gdLst/>
                <a:ahLst/>
                <a:cxnLst/>
                <a:rect l="l" t="t" r="r" b="b"/>
                <a:pathLst>
                  <a:path w="128485" h="36518" extrusionOk="0">
                    <a:moveTo>
                      <a:pt x="2706" y="1"/>
                    </a:moveTo>
                    <a:lnTo>
                      <a:pt x="1" y="326"/>
                    </a:lnTo>
                    <a:cubicBezTo>
                      <a:pt x="1461" y="10577"/>
                      <a:pt x="6547" y="19612"/>
                      <a:pt x="13850" y="26130"/>
                    </a:cubicBezTo>
                    <a:cubicBezTo>
                      <a:pt x="21288" y="32568"/>
                      <a:pt x="30999" y="36517"/>
                      <a:pt x="41575" y="36517"/>
                    </a:cubicBezTo>
                    <a:lnTo>
                      <a:pt x="128484" y="36517"/>
                    </a:lnTo>
                    <a:lnTo>
                      <a:pt x="128484" y="33812"/>
                    </a:lnTo>
                    <a:lnTo>
                      <a:pt x="41575" y="33812"/>
                    </a:lnTo>
                    <a:cubicBezTo>
                      <a:pt x="31675" y="33812"/>
                      <a:pt x="22641" y="30188"/>
                      <a:pt x="15662" y="24102"/>
                    </a:cubicBezTo>
                    <a:cubicBezTo>
                      <a:pt x="8792" y="18016"/>
                      <a:pt x="4058" y="9468"/>
                      <a:pt x="2706"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339;p79">
                <a:extLst>
                  <a:ext uri="{FF2B5EF4-FFF2-40B4-BE49-F238E27FC236}">
                    <a16:creationId xmlns:a16="http://schemas.microsoft.com/office/drawing/2014/main" xmlns="" id="{68A76522-0A05-EE00-D5E9-2D0F4D311C33}"/>
                  </a:ext>
                </a:extLst>
              </p:cNvPr>
              <p:cNvSpPr/>
              <p:nvPr/>
            </p:nvSpPr>
            <p:spPr>
              <a:xfrm>
                <a:off x="2695021" y="3035999"/>
                <a:ext cx="754960" cy="529407"/>
              </a:xfrm>
              <a:custGeom>
                <a:avLst/>
                <a:gdLst/>
                <a:ahLst/>
                <a:cxnLst/>
                <a:rect l="l" t="t" r="r" b="b"/>
                <a:pathLst>
                  <a:path w="50609" h="35489" extrusionOk="0">
                    <a:moveTo>
                      <a:pt x="41358" y="0"/>
                    </a:moveTo>
                    <a:cubicBezTo>
                      <a:pt x="30998" y="0"/>
                      <a:pt x="21423" y="3814"/>
                      <a:pt x="14093" y="10144"/>
                    </a:cubicBezTo>
                    <a:cubicBezTo>
                      <a:pt x="6762" y="16338"/>
                      <a:pt x="1596" y="25129"/>
                      <a:pt x="0" y="35029"/>
                    </a:cubicBezTo>
                    <a:lnTo>
                      <a:pt x="2597" y="35489"/>
                    </a:lnTo>
                    <a:cubicBezTo>
                      <a:pt x="4166" y="26238"/>
                      <a:pt x="9034" y="18015"/>
                      <a:pt x="15905" y="12173"/>
                    </a:cubicBezTo>
                    <a:cubicBezTo>
                      <a:pt x="22775" y="6303"/>
                      <a:pt x="31675" y="2705"/>
                      <a:pt x="41358" y="2705"/>
                    </a:cubicBezTo>
                    <a:lnTo>
                      <a:pt x="50609" y="2705"/>
                    </a:lnTo>
                    <a:lnTo>
                      <a:pt x="50609"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340;p79">
                <a:extLst>
                  <a:ext uri="{FF2B5EF4-FFF2-40B4-BE49-F238E27FC236}">
                    <a16:creationId xmlns:a16="http://schemas.microsoft.com/office/drawing/2014/main" xmlns="" id="{A9D9C53B-6F7C-676B-F3FC-2B2913F34153}"/>
                  </a:ext>
                </a:extLst>
              </p:cNvPr>
              <p:cNvSpPr/>
              <p:nvPr/>
            </p:nvSpPr>
            <p:spPr>
              <a:xfrm>
                <a:off x="3661791" y="2531620"/>
                <a:ext cx="2791064" cy="544757"/>
              </a:xfrm>
              <a:custGeom>
                <a:avLst/>
                <a:gdLst/>
                <a:ahLst/>
                <a:cxnLst/>
                <a:rect l="l" t="t" r="r" b="b"/>
                <a:pathLst>
                  <a:path w="187100" h="36518" extrusionOk="0">
                    <a:moveTo>
                      <a:pt x="184395" y="1"/>
                    </a:moveTo>
                    <a:cubicBezTo>
                      <a:pt x="183150" y="9468"/>
                      <a:pt x="178309" y="17908"/>
                      <a:pt x="171438" y="23994"/>
                    </a:cubicBezTo>
                    <a:cubicBezTo>
                      <a:pt x="164432" y="30080"/>
                      <a:pt x="155425" y="33812"/>
                      <a:pt x="145498" y="33812"/>
                    </a:cubicBezTo>
                    <a:lnTo>
                      <a:pt x="1" y="33812"/>
                    </a:lnTo>
                    <a:lnTo>
                      <a:pt x="1" y="36517"/>
                    </a:lnTo>
                    <a:lnTo>
                      <a:pt x="145498" y="36517"/>
                    </a:lnTo>
                    <a:cubicBezTo>
                      <a:pt x="156101" y="36517"/>
                      <a:pt x="165785" y="32568"/>
                      <a:pt x="173223" y="26022"/>
                    </a:cubicBezTo>
                    <a:cubicBezTo>
                      <a:pt x="180554" y="19612"/>
                      <a:pt x="185747" y="10469"/>
                      <a:pt x="187100" y="326"/>
                    </a:cubicBezTo>
                    <a:lnTo>
                      <a:pt x="18439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341;p79">
                <a:extLst>
                  <a:ext uri="{FF2B5EF4-FFF2-40B4-BE49-F238E27FC236}">
                    <a16:creationId xmlns:a16="http://schemas.microsoft.com/office/drawing/2014/main" xmlns="" id="{1B2B4F5D-178B-1ACE-942D-9EB064EA3345}"/>
                  </a:ext>
                </a:extLst>
              </p:cNvPr>
              <p:cNvSpPr/>
              <p:nvPr/>
            </p:nvSpPr>
            <p:spPr>
              <a:xfrm>
                <a:off x="5153124" y="1805334"/>
                <a:ext cx="1294451" cy="512461"/>
              </a:xfrm>
              <a:custGeom>
                <a:avLst/>
                <a:gdLst/>
                <a:ahLst/>
                <a:cxnLst/>
                <a:rect l="l" t="t" r="r" b="b"/>
                <a:pathLst>
                  <a:path w="86774" h="34353" extrusionOk="0">
                    <a:moveTo>
                      <a:pt x="0" y="0"/>
                    </a:moveTo>
                    <a:lnTo>
                      <a:pt x="0" y="2705"/>
                    </a:lnTo>
                    <a:lnTo>
                      <a:pt x="45524" y="2705"/>
                    </a:lnTo>
                    <a:cubicBezTo>
                      <a:pt x="54991" y="2705"/>
                      <a:pt x="63674" y="6195"/>
                      <a:pt x="70545" y="11821"/>
                    </a:cubicBezTo>
                    <a:cubicBezTo>
                      <a:pt x="77415" y="17582"/>
                      <a:pt x="82284" y="25454"/>
                      <a:pt x="84177" y="34353"/>
                    </a:cubicBezTo>
                    <a:lnTo>
                      <a:pt x="86774" y="33920"/>
                    </a:lnTo>
                    <a:cubicBezTo>
                      <a:pt x="84854" y="24345"/>
                      <a:pt x="79579" y="15878"/>
                      <a:pt x="72249" y="9792"/>
                    </a:cubicBezTo>
                    <a:cubicBezTo>
                      <a:pt x="65027" y="3706"/>
                      <a:pt x="55668" y="0"/>
                      <a:pt x="45524"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342;p79">
                <a:extLst>
                  <a:ext uri="{FF2B5EF4-FFF2-40B4-BE49-F238E27FC236}">
                    <a16:creationId xmlns:a16="http://schemas.microsoft.com/office/drawing/2014/main" xmlns="" id="{FADAC80F-26CA-BB32-8D53-B568443E3B76}"/>
                  </a:ext>
                </a:extLst>
              </p:cNvPr>
              <p:cNvSpPr/>
              <p:nvPr/>
            </p:nvSpPr>
            <p:spPr>
              <a:xfrm>
                <a:off x="2785807" y="1805334"/>
                <a:ext cx="2143839" cy="40367"/>
              </a:xfrm>
              <a:custGeom>
                <a:avLst/>
                <a:gdLst/>
                <a:ahLst/>
                <a:cxnLst/>
                <a:rect l="l" t="t" r="r" b="b"/>
                <a:pathLst>
                  <a:path w="143713" h="2706" extrusionOk="0">
                    <a:moveTo>
                      <a:pt x="0" y="0"/>
                    </a:moveTo>
                    <a:lnTo>
                      <a:pt x="0" y="2705"/>
                    </a:lnTo>
                    <a:lnTo>
                      <a:pt x="143712" y="2705"/>
                    </a:lnTo>
                    <a:lnTo>
                      <a:pt x="143712"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343;p79">
                <a:extLst>
                  <a:ext uri="{FF2B5EF4-FFF2-40B4-BE49-F238E27FC236}">
                    <a16:creationId xmlns:a16="http://schemas.microsoft.com/office/drawing/2014/main" xmlns="" id="{9E17D0E6-BB1E-14DB-BE2E-0DE5F5205A99}"/>
                  </a:ext>
                </a:extLst>
              </p:cNvPr>
              <p:cNvSpPr/>
              <p:nvPr/>
            </p:nvSpPr>
            <p:spPr>
              <a:xfrm>
                <a:off x="5447728" y="4266675"/>
                <a:ext cx="932050" cy="40353"/>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7344;p79">
              <a:extLst>
                <a:ext uri="{FF2B5EF4-FFF2-40B4-BE49-F238E27FC236}">
                  <a16:creationId xmlns:a16="http://schemas.microsoft.com/office/drawing/2014/main" xmlns="" id="{0A020C6E-80A2-DA71-85B9-3EA619556768}"/>
                </a:ext>
              </a:extLst>
            </p:cNvPr>
            <p:cNvGrpSpPr/>
            <p:nvPr/>
          </p:nvGrpSpPr>
          <p:grpSpPr>
            <a:xfrm>
              <a:off x="4967783" y="2151471"/>
              <a:ext cx="3920692" cy="2702940"/>
              <a:chOff x="2613858" y="1704696"/>
              <a:chExt cx="3920692" cy="2702940"/>
            </a:xfrm>
          </p:grpSpPr>
          <p:sp>
            <p:nvSpPr>
              <p:cNvPr id="83" name="Google Shape;7345;p79">
                <a:extLst>
                  <a:ext uri="{FF2B5EF4-FFF2-40B4-BE49-F238E27FC236}">
                    <a16:creationId xmlns:a16="http://schemas.microsoft.com/office/drawing/2014/main" xmlns="" id="{B80C5E44-EDB1-608B-B180-2346DCC08762}"/>
                  </a:ext>
                </a:extLst>
              </p:cNvPr>
              <p:cNvSpPr/>
              <p:nvPr/>
            </p:nvSpPr>
            <p:spPr>
              <a:xfrm rot="5400000">
                <a:off x="4924676" y="1720789"/>
                <a:ext cx="241614" cy="209428"/>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346;p79">
                <a:extLst>
                  <a:ext uri="{FF2B5EF4-FFF2-40B4-BE49-F238E27FC236}">
                    <a16:creationId xmlns:a16="http://schemas.microsoft.com/office/drawing/2014/main" xmlns="" id="{BFF671FE-7FF4-CE24-F25F-00976C794D84}"/>
                  </a:ext>
                </a:extLst>
              </p:cNvPr>
              <p:cNvSpPr/>
              <p:nvPr/>
            </p:nvSpPr>
            <p:spPr>
              <a:xfrm rot="5400000">
                <a:off x="6309028" y="2311963"/>
                <a:ext cx="241614" cy="209428"/>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347;p79">
                <a:extLst>
                  <a:ext uri="{FF2B5EF4-FFF2-40B4-BE49-F238E27FC236}">
                    <a16:creationId xmlns:a16="http://schemas.microsoft.com/office/drawing/2014/main" xmlns="" id="{1E4F27B1-6340-3465-DA79-7FE4FE1DCBFE}"/>
                  </a:ext>
                </a:extLst>
              </p:cNvPr>
              <p:cNvSpPr/>
              <p:nvPr/>
            </p:nvSpPr>
            <p:spPr>
              <a:xfrm rot="5400000">
                <a:off x="5222154" y="4182115"/>
                <a:ext cx="241614" cy="209428"/>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348;p79">
                <a:extLst>
                  <a:ext uri="{FF2B5EF4-FFF2-40B4-BE49-F238E27FC236}">
                    <a16:creationId xmlns:a16="http://schemas.microsoft.com/office/drawing/2014/main" xmlns="" id="{BC6A429B-169F-7232-EEC5-080E829E8654}"/>
                  </a:ext>
                </a:extLst>
              </p:cNvPr>
              <p:cNvSpPr/>
              <p:nvPr/>
            </p:nvSpPr>
            <p:spPr>
              <a:xfrm rot="5400000">
                <a:off x="2597765" y="3554395"/>
                <a:ext cx="241614" cy="209428"/>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349;p79">
                <a:extLst>
                  <a:ext uri="{FF2B5EF4-FFF2-40B4-BE49-F238E27FC236}">
                    <a16:creationId xmlns:a16="http://schemas.microsoft.com/office/drawing/2014/main" xmlns="" id="{A04302A3-F62E-D682-6386-D8BADF4CF116}"/>
                  </a:ext>
                </a:extLst>
              </p:cNvPr>
              <p:cNvSpPr/>
              <p:nvPr/>
            </p:nvSpPr>
            <p:spPr>
              <a:xfrm rot="5400000">
                <a:off x="3433899" y="2945028"/>
                <a:ext cx="241614" cy="209428"/>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object 2"/>
          <p:cNvSpPr txBox="1"/>
          <p:nvPr/>
        </p:nvSpPr>
        <p:spPr>
          <a:xfrm>
            <a:off x="2673667" y="3625597"/>
            <a:ext cx="4203065" cy="1785620"/>
          </a:xfrm>
          <a:prstGeom prst="rect">
            <a:avLst/>
          </a:prstGeom>
        </p:spPr>
        <p:txBody>
          <a:bodyPr vert="horz" wrap="square" lIns="0" tIns="12700" rIns="0" bIns="0" rtlCol="0">
            <a:spAutoFit/>
          </a:bodyPr>
          <a:lstStyle/>
          <a:p>
            <a:pPr marL="2723515">
              <a:lnSpc>
                <a:spcPts val="3725"/>
              </a:lnSpc>
              <a:spcBef>
                <a:spcPts val="100"/>
              </a:spcBef>
            </a:pPr>
            <a:r>
              <a:rPr sz="3200" b="1" spc="-5" dirty="0">
                <a:solidFill>
                  <a:srgbClr val="92D050"/>
                </a:solidFill>
                <a:latin typeface="Arial" panose="020B0604020202020204" pitchFamily="34" charset="0"/>
                <a:cs typeface="Arial" panose="020B0604020202020204" pitchFamily="34" charset="0"/>
              </a:rPr>
              <a:t>Phần</a:t>
            </a:r>
            <a:r>
              <a:rPr sz="3200" b="1" spc="-100" dirty="0">
                <a:solidFill>
                  <a:srgbClr val="92D050"/>
                </a:solidFill>
                <a:latin typeface="Arial" panose="020B0604020202020204" pitchFamily="34" charset="0"/>
                <a:cs typeface="Arial" panose="020B0604020202020204" pitchFamily="34" charset="0"/>
              </a:rPr>
              <a:t> </a:t>
            </a:r>
            <a:r>
              <a:rPr sz="3200" b="1" spc="-5" dirty="0">
                <a:solidFill>
                  <a:srgbClr val="92D050"/>
                </a:solidFill>
                <a:latin typeface="Arial" panose="020B0604020202020204" pitchFamily="34" charset="0"/>
                <a:cs typeface="Arial" panose="020B0604020202020204" pitchFamily="34" charset="0"/>
              </a:rPr>
              <a:t>1:</a:t>
            </a:r>
            <a:endParaRPr sz="3200" dirty="0">
              <a:latin typeface="Arial" panose="020B0604020202020204" pitchFamily="34" charset="0"/>
              <a:cs typeface="Arial" panose="020B0604020202020204" pitchFamily="34" charset="0"/>
            </a:endParaRPr>
          </a:p>
          <a:p>
            <a:pPr marL="12700" marR="5080" indent="193675" algn="r">
              <a:lnSpc>
                <a:spcPts val="2500"/>
              </a:lnSpc>
              <a:spcBef>
                <a:spcPts val="185"/>
              </a:spcBef>
            </a:pPr>
            <a:r>
              <a:rPr sz="2300" spc="-5" dirty="0">
                <a:solidFill>
                  <a:srgbClr val="FFFFFF"/>
                </a:solidFill>
                <a:latin typeface="Arial" panose="020B0604020202020204" pitchFamily="34" charset="0"/>
                <a:cs typeface="Arial" panose="020B0604020202020204" pitchFamily="34" charset="0"/>
              </a:rPr>
              <a:t>Mô tả thị trường mục</a:t>
            </a:r>
            <a:r>
              <a:rPr sz="2300" spc="-60" dirty="0">
                <a:solidFill>
                  <a:srgbClr val="FFFFFF"/>
                </a:solidFill>
                <a:latin typeface="Arial" panose="020B0604020202020204" pitchFamily="34" charset="0"/>
                <a:cs typeface="Arial" panose="020B0604020202020204" pitchFamily="34" charset="0"/>
              </a:rPr>
              <a:t> </a:t>
            </a:r>
            <a:r>
              <a:rPr sz="2300" spc="-5" dirty="0">
                <a:solidFill>
                  <a:srgbClr val="FFFFFF"/>
                </a:solidFill>
                <a:latin typeface="Arial" panose="020B0604020202020204" pitchFamily="34" charset="0"/>
                <a:cs typeface="Arial" panose="020B0604020202020204" pitchFamily="34" charset="0"/>
              </a:rPr>
              <a:t>tiêu;</a:t>
            </a:r>
            <a:r>
              <a:rPr sz="2300" spc="-10" dirty="0">
                <a:solidFill>
                  <a:srgbClr val="FFFFFF"/>
                </a:solidFill>
                <a:latin typeface="Arial" panose="020B0604020202020204" pitchFamily="34" charset="0"/>
                <a:cs typeface="Arial" panose="020B0604020202020204" pitchFamily="34" charset="0"/>
              </a:rPr>
              <a:t> </a:t>
            </a:r>
            <a:r>
              <a:rPr sz="2300" spc="-5" dirty="0">
                <a:solidFill>
                  <a:srgbClr val="FFFFFF"/>
                </a:solidFill>
                <a:latin typeface="Arial" panose="020B0604020202020204" pitchFamily="34" charset="0"/>
                <a:cs typeface="Arial" panose="020B0604020202020204" pitchFamily="34" charset="0"/>
              </a:rPr>
              <a:t>định </a:t>
            </a:r>
            <a:r>
              <a:rPr sz="2300" dirty="0">
                <a:solidFill>
                  <a:srgbClr val="FFFFFF"/>
                </a:solidFill>
                <a:latin typeface="Arial" panose="020B0604020202020204" pitchFamily="34" charset="0"/>
                <a:cs typeface="Arial" panose="020B0604020202020204" pitchFamily="34" charset="0"/>
              </a:rPr>
              <a:t> vị </a:t>
            </a:r>
            <a:r>
              <a:rPr sz="2300" spc="-5" dirty="0">
                <a:solidFill>
                  <a:srgbClr val="FFFFFF"/>
                </a:solidFill>
                <a:latin typeface="Arial" panose="020B0604020202020204" pitchFamily="34" charset="0"/>
                <a:cs typeface="Arial" panose="020B0604020202020204" pitchFamily="34" charset="0"/>
              </a:rPr>
              <a:t>giá trị dự tính; </a:t>
            </a:r>
            <a:r>
              <a:rPr sz="2300" dirty="0">
                <a:solidFill>
                  <a:srgbClr val="FFFFFF"/>
                </a:solidFill>
                <a:latin typeface="Arial" panose="020B0604020202020204" pitchFamily="34" charset="0"/>
                <a:cs typeface="Arial" panose="020B0604020202020204" pitchFamily="34" charset="0"/>
              </a:rPr>
              <a:t>và</a:t>
            </a:r>
            <a:r>
              <a:rPr sz="2300" spc="-75" dirty="0">
                <a:solidFill>
                  <a:srgbClr val="FFFFFF"/>
                </a:solidFill>
                <a:latin typeface="Arial" panose="020B0604020202020204" pitchFamily="34" charset="0"/>
                <a:cs typeface="Arial" panose="020B0604020202020204" pitchFamily="34" charset="0"/>
              </a:rPr>
              <a:t> </a:t>
            </a:r>
            <a:r>
              <a:rPr sz="2300" spc="-5" dirty="0">
                <a:solidFill>
                  <a:srgbClr val="FFFFFF"/>
                </a:solidFill>
                <a:latin typeface="Arial" panose="020B0604020202020204" pitchFamily="34" charset="0"/>
                <a:cs typeface="Arial" panose="020B0604020202020204" pitchFamily="34" charset="0"/>
              </a:rPr>
              <a:t>doanh</a:t>
            </a:r>
            <a:r>
              <a:rPr sz="2300" spc="-15" dirty="0">
                <a:solidFill>
                  <a:srgbClr val="FFFFFF"/>
                </a:solidFill>
                <a:latin typeface="Arial" panose="020B0604020202020204" pitchFamily="34" charset="0"/>
                <a:cs typeface="Arial" panose="020B0604020202020204" pitchFamily="34" charset="0"/>
              </a:rPr>
              <a:t> </a:t>
            </a:r>
            <a:r>
              <a:rPr sz="2300" dirty="0">
                <a:solidFill>
                  <a:srgbClr val="FFFFFF"/>
                </a:solidFill>
                <a:latin typeface="Arial" panose="020B0604020202020204" pitchFamily="34" charset="0"/>
                <a:cs typeface="Arial" panose="020B0604020202020204" pitchFamily="34" charset="0"/>
              </a:rPr>
              <a:t>số  </a:t>
            </a:r>
            <a:r>
              <a:rPr sz="2300" spc="-5" dirty="0">
                <a:solidFill>
                  <a:srgbClr val="FFFFFF"/>
                </a:solidFill>
                <a:latin typeface="Arial" panose="020B0604020202020204" pitchFamily="34" charset="0"/>
                <a:cs typeface="Arial" panose="020B0604020202020204" pitchFamily="34" charset="0"/>
              </a:rPr>
              <a:t>bán, thị phần </a:t>
            </a:r>
            <a:r>
              <a:rPr sz="2300" dirty="0">
                <a:solidFill>
                  <a:srgbClr val="FFFFFF"/>
                </a:solidFill>
                <a:latin typeface="Arial" panose="020B0604020202020204" pitchFamily="34" charset="0"/>
                <a:cs typeface="Arial" panose="020B0604020202020204" pitchFamily="34" charset="0"/>
              </a:rPr>
              <a:t>và lợi</a:t>
            </a:r>
            <a:r>
              <a:rPr sz="2300" spc="-75" dirty="0">
                <a:solidFill>
                  <a:srgbClr val="FFFFFF"/>
                </a:solidFill>
                <a:latin typeface="Arial" panose="020B0604020202020204" pitchFamily="34" charset="0"/>
                <a:cs typeface="Arial" panose="020B0604020202020204" pitchFamily="34" charset="0"/>
              </a:rPr>
              <a:t> </a:t>
            </a:r>
            <a:r>
              <a:rPr sz="2300" spc="-5" dirty="0">
                <a:solidFill>
                  <a:srgbClr val="FFFFFF"/>
                </a:solidFill>
                <a:latin typeface="Arial" panose="020B0604020202020204" pitchFamily="34" charset="0"/>
                <a:cs typeface="Arial" panose="020B0604020202020204" pitchFamily="34" charset="0"/>
              </a:rPr>
              <a:t>nhuận</a:t>
            </a:r>
            <a:r>
              <a:rPr sz="2300" spc="-20" dirty="0">
                <a:solidFill>
                  <a:srgbClr val="FFFFFF"/>
                </a:solidFill>
                <a:latin typeface="Arial" panose="020B0604020202020204" pitchFamily="34" charset="0"/>
                <a:cs typeface="Arial" panose="020B0604020202020204" pitchFamily="34" charset="0"/>
              </a:rPr>
              <a:t> </a:t>
            </a:r>
            <a:r>
              <a:rPr sz="2300" spc="-5" dirty="0">
                <a:solidFill>
                  <a:srgbClr val="FFFFFF"/>
                </a:solidFill>
                <a:latin typeface="Arial" panose="020B0604020202020204" pitchFamily="34" charset="0"/>
                <a:cs typeface="Arial" panose="020B0604020202020204" pitchFamily="34" charset="0"/>
              </a:rPr>
              <a:t>mong </a:t>
            </a:r>
            <a:r>
              <a:rPr sz="2300" dirty="0">
                <a:solidFill>
                  <a:srgbClr val="FFFFFF"/>
                </a:solidFill>
                <a:latin typeface="Arial" panose="020B0604020202020204" pitchFamily="34" charset="0"/>
                <a:cs typeface="Arial" panose="020B0604020202020204" pitchFamily="34" charset="0"/>
              </a:rPr>
              <a:t> </a:t>
            </a:r>
            <a:r>
              <a:rPr sz="2300" spc="-5" dirty="0">
                <a:solidFill>
                  <a:srgbClr val="FFFFFF"/>
                </a:solidFill>
                <a:latin typeface="Arial" panose="020B0604020202020204" pitchFamily="34" charset="0"/>
                <a:cs typeface="Arial" panose="020B0604020202020204" pitchFamily="34" charset="0"/>
              </a:rPr>
              <a:t>muốn cho những năm đầu</a:t>
            </a:r>
            <a:r>
              <a:rPr sz="2300" spc="-85" dirty="0">
                <a:solidFill>
                  <a:srgbClr val="FFFFFF"/>
                </a:solidFill>
                <a:latin typeface="Arial" panose="020B0604020202020204" pitchFamily="34" charset="0"/>
                <a:cs typeface="Arial" panose="020B0604020202020204" pitchFamily="34" charset="0"/>
              </a:rPr>
              <a:t> </a:t>
            </a:r>
            <a:r>
              <a:rPr sz="2300" spc="-5" dirty="0">
                <a:solidFill>
                  <a:srgbClr val="FFFFFF"/>
                </a:solidFill>
                <a:latin typeface="Arial" panose="020B0604020202020204" pitchFamily="34" charset="0"/>
                <a:cs typeface="Arial" panose="020B0604020202020204" pitchFamily="34" charset="0"/>
              </a:rPr>
              <a:t>tiên</a:t>
            </a:r>
            <a:endParaRPr sz="2300" dirty="0">
              <a:latin typeface="Arial" panose="020B0604020202020204" pitchFamily="34" charset="0"/>
              <a:cs typeface="Arial" panose="020B0604020202020204" pitchFamily="34" charset="0"/>
            </a:endParaRPr>
          </a:p>
        </p:txBody>
      </p:sp>
      <p:sp>
        <p:nvSpPr>
          <p:cNvPr id="3" name="object 3"/>
          <p:cNvSpPr txBox="1"/>
          <p:nvPr/>
        </p:nvSpPr>
        <p:spPr>
          <a:xfrm>
            <a:off x="10460825" y="6637021"/>
            <a:ext cx="5317490" cy="1508125"/>
          </a:xfrm>
          <a:prstGeom prst="rect">
            <a:avLst/>
          </a:prstGeom>
        </p:spPr>
        <p:txBody>
          <a:bodyPr vert="horz" wrap="square" lIns="0" tIns="12700" rIns="0" bIns="0" rtlCol="0">
            <a:spAutoFit/>
          </a:bodyPr>
          <a:lstStyle/>
          <a:p>
            <a:pPr marL="12700">
              <a:lnSpc>
                <a:spcPts val="3725"/>
              </a:lnSpc>
              <a:spcBef>
                <a:spcPts val="100"/>
              </a:spcBef>
            </a:pPr>
            <a:r>
              <a:rPr sz="3200" b="1" spc="-5" dirty="0">
                <a:solidFill>
                  <a:srgbClr val="93CDDD"/>
                </a:solidFill>
                <a:latin typeface="Arial" panose="020B0604020202020204" pitchFamily="34" charset="0"/>
                <a:cs typeface="Arial" panose="020B0604020202020204" pitchFamily="34" charset="0"/>
              </a:rPr>
              <a:t>Phần</a:t>
            </a:r>
            <a:r>
              <a:rPr sz="3200" b="1" spc="-15" dirty="0">
                <a:solidFill>
                  <a:srgbClr val="93CDDD"/>
                </a:solidFill>
                <a:latin typeface="Arial" panose="020B0604020202020204" pitchFamily="34" charset="0"/>
                <a:cs typeface="Arial" panose="020B0604020202020204" pitchFamily="34" charset="0"/>
              </a:rPr>
              <a:t> </a:t>
            </a:r>
            <a:r>
              <a:rPr sz="3200" b="1" spc="-5" dirty="0">
                <a:solidFill>
                  <a:srgbClr val="93CDDD"/>
                </a:solidFill>
                <a:latin typeface="Arial" panose="020B0604020202020204" pitchFamily="34" charset="0"/>
                <a:cs typeface="Arial" panose="020B0604020202020204" pitchFamily="34" charset="0"/>
              </a:rPr>
              <a:t>3:</a:t>
            </a:r>
            <a:endParaRPr sz="3200" dirty="0">
              <a:latin typeface="Arial" panose="020B0604020202020204" pitchFamily="34" charset="0"/>
              <a:cs typeface="Arial" panose="020B0604020202020204" pitchFamily="34" charset="0"/>
            </a:endParaRPr>
          </a:p>
          <a:p>
            <a:pPr marL="12700" marR="5080">
              <a:lnSpc>
                <a:spcPts val="2590"/>
              </a:lnSpc>
              <a:spcBef>
                <a:spcPts val="210"/>
              </a:spcBef>
            </a:pPr>
            <a:r>
              <a:rPr sz="2400" dirty="0">
                <a:solidFill>
                  <a:srgbClr val="FFFFFF"/>
                </a:solidFill>
                <a:latin typeface="Arial" panose="020B0604020202020204" pitchFamily="34" charset="0"/>
                <a:cs typeface="Arial" panose="020B0604020202020204" pitchFamily="34" charset="0"/>
              </a:rPr>
              <a:t>Cho biết doanh số bán dài hạn dự</a:t>
            </a:r>
            <a:r>
              <a:rPr sz="2400" spc="-120" dirty="0">
                <a:solidFill>
                  <a:srgbClr val="FFFFFF"/>
                </a:solidFill>
                <a:latin typeface="Arial" panose="020B0604020202020204" pitchFamily="34" charset="0"/>
                <a:cs typeface="Arial" panose="020B0604020202020204" pitchFamily="34" charset="0"/>
              </a:rPr>
              <a:t> </a:t>
            </a:r>
            <a:r>
              <a:rPr sz="2400" spc="-5" dirty="0">
                <a:solidFill>
                  <a:srgbClr val="FFFFFF"/>
                </a:solidFill>
                <a:latin typeface="Arial" panose="020B0604020202020204" pitchFamily="34" charset="0"/>
                <a:cs typeface="Arial" panose="020B0604020202020204" pitchFamily="34" charset="0"/>
              </a:rPr>
              <a:t>tính,  </a:t>
            </a:r>
            <a:r>
              <a:rPr sz="2400" dirty="0">
                <a:solidFill>
                  <a:srgbClr val="FFFFFF"/>
                </a:solidFill>
                <a:latin typeface="Arial" panose="020B0604020202020204" pitchFamily="34" charset="0"/>
                <a:cs typeface="Arial" panose="020B0604020202020204" pitchFamily="34" charset="0"/>
              </a:rPr>
              <a:t>lợi nhuận mong muốn và chiến lược  </a:t>
            </a:r>
            <a:r>
              <a:rPr sz="2400" spc="-5" dirty="0">
                <a:solidFill>
                  <a:srgbClr val="FFFFFF"/>
                </a:solidFill>
                <a:latin typeface="Arial" panose="020B0604020202020204" pitchFamily="34" charset="0"/>
                <a:cs typeface="Arial" panose="020B0604020202020204" pitchFamily="34" charset="0"/>
              </a:rPr>
              <a:t>marketing </a:t>
            </a:r>
            <a:r>
              <a:rPr sz="2400" dirty="0">
                <a:solidFill>
                  <a:srgbClr val="FFFFFF"/>
                </a:solidFill>
                <a:latin typeface="Arial" panose="020B0604020202020204" pitchFamily="34" charset="0"/>
                <a:cs typeface="Arial" panose="020B0604020202020204" pitchFamily="34" charset="0"/>
              </a:rPr>
              <a:t>hỗn</a:t>
            </a:r>
            <a:r>
              <a:rPr sz="2400" spc="-10" dirty="0">
                <a:solidFill>
                  <a:srgbClr val="FFFFFF"/>
                </a:solidFill>
                <a:latin typeface="Arial" panose="020B0604020202020204" pitchFamily="34" charset="0"/>
                <a:cs typeface="Arial" panose="020B0604020202020204" pitchFamily="34" charset="0"/>
              </a:rPr>
              <a:t> </a:t>
            </a:r>
            <a:r>
              <a:rPr sz="2400" dirty="0">
                <a:solidFill>
                  <a:srgbClr val="FFFFFF"/>
                </a:solidFill>
                <a:latin typeface="Arial" panose="020B0604020202020204" pitchFamily="34" charset="0"/>
                <a:cs typeface="Arial" panose="020B0604020202020204" pitchFamily="34" charset="0"/>
              </a:rPr>
              <a:t>hợp</a:t>
            </a:r>
            <a:endParaRPr sz="2400" dirty="0">
              <a:latin typeface="Arial" panose="020B0604020202020204" pitchFamily="34" charset="0"/>
              <a:cs typeface="Arial" panose="020B0604020202020204" pitchFamily="34" charset="0"/>
            </a:endParaRPr>
          </a:p>
        </p:txBody>
      </p:sp>
      <p:sp>
        <p:nvSpPr>
          <p:cNvPr id="4" name="object 4"/>
          <p:cNvSpPr txBox="1"/>
          <p:nvPr/>
        </p:nvSpPr>
        <p:spPr>
          <a:xfrm>
            <a:off x="10301109" y="3948685"/>
            <a:ext cx="4158615" cy="1785620"/>
          </a:xfrm>
          <a:prstGeom prst="rect">
            <a:avLst/>
          </a:prstGeom>
        </p:spPr>
        <p:txBody>
          <a:bodyPr vert="horz" wrap="square" lIns="0" tIns="12700" rIns="0" bIns="0" rtlCol="0">
            <a:spAutoFit/>
          </a:bodyPr>
          <a:lstStyle/>
          <a:p>
            <a:pPr marL="12700">
              <a:lnSpc>
                <a:spcPts val="3725"/>
              </a:lnSpc>
              <a:spcBef>
                <a:spcPts val="100"/>
              </a:spcBef>
            </a:pPr>
            <a:r>
              <a:rPr sz="3200" b="1" spc="-5" dirty="0">
                <a:solidFill>
                  <a:srgbClr val="E46C0A"/>
                </a:solidFill>
                <a:latin typeface="Arial" panose="020B0604020202020204" pitchFamily="34" charset="0"/>
                <a:cs typeface="Arial" panose="020B0604020202020204" pitchFamily="34" charset="0"/>
              </a:rPr>
              <a:t>Phần</a:t>
            </a:r>
            <a:r>
              <a:rPr sz="3200" b="1" spc="-15" dirty="0">
                <a:solidFill>
                  <a:srgbClr val="E46C0A"/>
                </a:solidFill>
                <a:latin typeface="Arial" panose="020B0604020202020204" pitchFamily="34" charset="0"/>
                <a:cs typeface="Arial" panose="020B0604020202020204" pitchFamily="34" charset="0"/>
              </a:rPr>
              <a:t> </a:t>
            </a:r>
            <a:r>
              <a:rPr sz="3200" b="1" spc="-5" dirty="0">
                <a:solidFill>
                  <a:srgbClr val="E46C0A"/>
                </a:solidFill>
                <a:latin typeface="Arial" panose="020B0604020202020204" pitchFamily="34" charset="0"/>
                <a:cs typeface="Arial" panose="020B0604020202020204" pitchFamily="34" charset="0"/>
              </a:rPr>
              <a:t>2:</a:t>
            </a:r>
            <a:endParaRPr sz="3200" dirty="0">
              <a:latin typeface="Arial" panose="020B0604020202020204" pitchFamily="34" charset="0"/>
              <a:cs typeface="Arial" panose="020B0604020202020204" pitchFamily="34" charset="0"/>
            </a:endParaRPr>
          </a:p>
          <a:p>
            <a:pPr marL="12700" marR="5080">
              <a:lnSpc>
                <a:spcPts val="2500"/>
              </a:lnSpc>
              <a:spcBef>
                <a:spcPts val="185"/>
              </a:spcBef>
            </a:pPr>
            <a:r>
              <a:rPr sz="2300" spc="-5" dirty="0">
                <a:solidFill>
                  <a:srgbClr val="FFFFFF"/>
                </a:solidFill>
                <a:latin typeface="Arial" panose="020B0604020202020204" pitchFamily="34" charset="0"/>
                <a:cs typeface="Arial" panose="020B0604020202020204" pitchFamily="34" charset="0"/>
              </a:rPr>
              <a:t>Cho biết mức giá tiền dự kiến,  </a:t>
            </a:r>
            <a:r>
              <a:rPr sz="2300" dirty="0">
                <a:solidFill>
                  <a:srgbClr val="FFFFFF"/>
                </a:solidFill>
                <a:latin typeface="Arial" panose="020B0604020202020204" pitchFamily="34" charset="0"/>
                <a:cs typeface="Arial" panose="020B0604020202020204" pitchFamily="34" charset="0"/>
              </a:rPr>
              <a:t>kế </a:t>
            </a:r>
            <a:r>
              <a:rPr sz="2300" spc="-5" dirty="0">
                <a:solidFill>
                  <a:srgbClr val="FFFFFF"/>
                </a:solidFill>
                <a:latin typeface="Arial" panose="020B0604020202020204" pitchFamily="34" charset="0"/>
                <a:cs typeface="Arial" panose="020B0604020202020204" pitchFamily="34" charset="0"/>
              </a:rPr>
              <a:t>hoạch phân phối, </a:t>
            </a:r>
            <a:r>
              <a:rPr sz="2300" dirty="0">
                <a:solidFill>
                  <a:srgbClr val="FFFFFF"/>
                </a:solidFill>
                <a:latin typeface="Arial" panose="020B0604020202020204" pitchFamily="34" charset="0"/>
                <a:cs typeface="Arial" panose="020B0604020202020204" pitchFamily="34" charset="0"/>
              </a:rPr>
              <a:t>và </a:t>
            </a:r>
            <a:r>
              <a:rPr sz="2300" spc="-5" dirty="0">
                <a:solidFill>
                  <a:srgbClr val="FFFFFF"/>
                </a:solidFill>
                <a:latin typeface="Arial" panose="020B0604020202020204" pitchFamily="34" charset="0"/>
                <a:cs typeface="Arial" panose="020B0604020202020204" pitchFamily="34" charset="0"/>
              </a:rPr>
              <a:t>ngân  sách chi tiêu cho việc marketing  sản phẩm cho năm đầu</a:t>
            </a:r>
            <a:r>
              <a:rPr sz="2300" spc="-45" dirty="0">
                <a:solidFill>
                  <a:srgbClr val="FFFFFF"/>
                </a:solidFill>
                <a:latin typeface="Arial" panose="020B0604020202020204" pitchFamily="34" charset="0"/>
                <a:cs typeface="Arial" panose="020B0604020202020204" pitchFamily="34" charset="0"/>
              </a:rPr>
              <a:t> </a:t>
            </a:r>
            <a:r>
              <a:rPr sz="2300" spc="-5" dirty="0">
                <a:solidFill>
                  <a:srgbClr val="FFFFFF"/>
                </a:solidFill>
                <a:latin typeface="Arial" panose="020B0604020202020204" pitchFamily="34" charset="0"/>
                <a:cs typeface="Arial" panose="020B0604020202020204" pitchFamily="34" charset="0"/>
              </a:rPr>
              <a:t>tiên</a:t>
            </a:r>
            <a:endParaRPr sz="2300" dirty="0">
              <a:latin typeface="Arial" panose="020B0604020202020204" pitchFamily="34" charset="0"/>
              <a:cs typeface="Arial" panose="020B0604020202020204" pitchFamily="34" charset="0"/>
            </a:endParaRPr>
          </a:p>
        </p:txBody>
      </p:sp>
      <p:sp>
        <p:nvSpPr>
          <p:cNvPr id="5" name="object 5"/>
          <p:cNvSpPr/>
          <p:nvPr/>
        </p:nvSpPr>
        <p:spPr>
          <a:xfrm>
            <a:off x="14743176" y="341375"/>
            <a:ext cx="3249167" cy="624840"/>
          </a:xfrm>
          <a:prstGeom prst="rect">
            <a:avLst/>
          </a:prstGeom>
          <a:blipFill>
            <a:blip r:embed="rId3"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6"/>
          <p:cNvSpPr txBox="1"/>
          <p:nvPr/>
        </p:nvSpPr>
        <p:spPr>
          <a:xfrm>
            <a:off x="15419451" y="491743"/>
            <a:ext cx="2093595" cy="243656"/>
          </a:xfrm>
          <a:prstGeom prst="rect">
            <a:avLst/>
          </a:prstGeom>
        </p:spPr>
        <p:txBody>
          <a:bodyPr vert="horz" wrap="square" lIns="0" tIns="12700" rIns="0" bIns="0" rtlCol="0">
            <a:spAutoFit/>
          </a:bodyPr>
          <a:lstStyle/>
          <a:p>
            <a:pPr marL="12700">
              <a:lnSpc>
                <a:spcPct val="100000"/>
              </a:lnSpc>
              <a:spcBef>
                <a:spcPts val="100"/>
              </a:spcBef>
            </a:pPr>
            <a:r>
              <a:rPr sz="1500" spc="10" dirty="0">
                <a:latin typeface="Arial" panose="020B0604020202020204" pitchFamily="34" charset="0"/>
                <a:cs typeface="Arial" panose="020B0604020202020204" pitchFamily="34" charset="0"/>
              </a:rPr>
              <a:t>CO </a:t>
            </a:r>
            <a:r>
              <a:rPr sz="1500" spc="15" dirty="0">
                <a:latin typeface="Arial" panose="020B0604020202020204" pitchFamily="34" charset="0"/>
                <a:cs typeface="Arial" panose="020B0604020202020204" pitchFamily="34" charset="0"/>
              </a:rPr>
              <a:t>WORKING</a:t>
            </a:r>
            <a:r>
              <a:rPr sz="1500" spc="-15" dirty="0">
                <a:latin typeface="Arial" panose="020B0604020202020204" pitchFamily="34" charset="0"/>
                <a:cs typeface="Arial" panose="020B0604020202020204" pitchFamily="34" charset="0"/>
              </a:rPr>
              <a:t> </a:t>
            </a:r>
            <a:r>
              <a:rPr sz="1500"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sp>
        <p:nvSpPr>
          <p:cNvPr id="7" name="object 7"/>
          <p:cNvSpPr txBox="1">
            <a:spLocks noGrp="1"/>
          </p:cNvSpPr>
          <p:nvPr>
            <p:ph type="title" idx="4294967295"/>
          </p:nvPr>
        </p:nvSpPr>
        <p:spPr>
          <a:xfrm>
            <a:off x="3733800" y="491743"/>
            <a:ext cx="10439400" cy="1592295"/>
          </a:xfrm>
          <a:prstGeom prst="rect">
            <a:avLst/>
          </a:prstGeom>
        </p:spPr>
        <p:txBody>
          <a:bodyPr vert="horz" wrap="square" lIns="0" tIns="217170" rIns="0" bIns="0" rtlCol="0">
            <a:spAutoFit/>
          </a:bodyPr>
          <a:lstStyle/>
          <a:p>
            <a:pPr marL="12700">
              <a:lnSpc>
                <a:spcPct val="100000"/>
              </a:lnSpc>
              <a:spcBef>
                <a:spcPts val="1710"/>
              </a:spcBef>
            </a:pPr>
            <a:r>
              <a:rPr dirty="0">
                <a:latin typeface="Arial" panose="020B0604020202020204" pitchFamily="34" charset="0"/>
                <a:cs typeface="Arial" panose="020B0604020202020204" pitchFamily="34" charset="0"/>
              </a:rPr>
              <a:t>2. </a:t>
            </a:r>
            <a:r>
              <a:rPr spc="-5" dirty="0">
                <a:latin typeface="Arial" panose="020B0604020202020204" pitchFamily="34" charset="0"/>
                <a:cs typeface="Arial" panose="020B0604020202020204" pitchFamily="34" charset="0"/>
              </a:rPr>
              <a:t>QUY TRÌNH PHÁT TRIỂN </a:t>
            </a:r>
            <a:r>
              <a:rPr dirty="0">
                <a:latin typeface="Arial" panose="020B0604020202020204" pitchFamily="34" charset="0"/>
                <a:cs typeface="Arial" panose="020B0604020202020204" pitchFamily="34" charset="0"/>
              </a:rPr>
              <a:t>SẢN </a:t>
            </a:r>
            <a:r>
              <a:rPr spc="-5" dirty="0">
                <a:latin typeface="Arial" panose="020B0604020202020204" pitchFamily="34" charset="0"/>
                <a:cs typeface="Arial" panose="020B0604020202020204" pitchFamily="34" charset="0"/>
              </a:rPr>
              <a:t>PHẨM</a:t>
            </a:r>
            <a:r>
              <a:rPr spc="-27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MỚI</a:t>
            </a:r>
          </a:p>
          <a:p>
            <a:pPr marL="1400175" marR="2813685" indent="-446405">
              <a:lnSpc>
                <a:spcPct val="117300"/>
              </a:lnSpc>
              <a:spcBef>
                <a:spcPts val="555"/>
              </a:spcBef>
            </a:pPr>
            <a:r>
              <a:rPr sz="2200" spc="60" dirty="0">
                <a:solidFill>
                  <a:srgbClr val="FFFF00"/>
                </a:solidFill>
                <a:latin typeface="Arial" panose="020B0604020202020204" pitchFamily="34" charset="0"/>
                <a:cs typeface="Arial" panose="020B0604020202020204" pitchFamily="34" charset="0"/>
              </a:rPr>
              <a:t>Bước </a:t>
            </a:r>
            <a:r>
              <a:rPr sz="2200" spc="35" dirty="0">
                <a:solidFill>
                  <a:srgbClr val="FFFF00"/>
                </a:solidFill>
                <a:latin typeface="Arial" panose="020B0604020202020204" pitchFamily="34" charset="0"/>
                <a:cs typeface="Arial" panose="020B0604020202020204" pitchFamily="34" charset="0"/>
              </a:rPr>
              <a:t>4: </a:t>
            </a:r>
            <a:r>
              <a:rPr sz="2200" spc="55" dirty="0">
                <a:solidFill>
                  <a:srgbClr val="FFFF00"/>
                </a:solidFill>
                <a:latin typeface="Arial" panose="020B0604020202020204" pitchFamily="34" charset="0"/>
                <a:cs typeface="Arial" panose="020B0604020202020204" pitchFamily="34" charset="0"/>
              </a:rPr>
              <a:t>Phát triển </a:t>
            </a:r>
            <a:r>
              <a:rPr sz="2200" spc="60" dirty="0">
                <a:solidFill>
                  <a:srgbClr val="FFFF00"/>
                </a:solidFill>
                <a:latin typeface="Arial" panose="020B0604020202020204" pitchFamily="34" charset="0"/>
                <a:cs typeface="Arial" panose="020B0604020202020204" pitchFamily="34" charset="0"/>
              </a:rPr>
              <a:t>chiến lược </a:t>
            </a:r>
            <a:r>
              <a:rPr sz="2200" spc="70" dirty="0">
                <a:solidFill>
                  <a:srgbClr val="FFFF00"/>
                </a:solidFill>
                <a:latin typeface="Arial" panose="020B0604020202020204" pitchFamily="34" charset="0"/>
                <a:cs typeface="Arial" panose="020B0604020202020204" pitchFamily="34" charset="0"/>
              </a:rPr>
              <a:t>marketing  </a:t>
            </a:r>
            <a:r>
              <a:rPr sz="2200" spc="65" dirty="0">
                <a:solidFill>
                  <a:srgbClr val="FFFF00"/>
                </a:solidFill>
                <a:latin typeface="Arial" panose="020B0604020202020204" pitchFamily="34" charset="0"/>
                <a:cs typeface="Arial" panose="020B0604020202020204" pitchFamily="34" charset="0"/>
              </a:rPr>
              <a:t>(Marketing strategy</a:t>
            </a:r>
            <a:r>
              <a:rPr sz="2200" spc="229" dirty="0">
                <a:solidFill>
                  <a:srgbClr val="FFFF00"/>
                </a:solidFill>
                <a:latin typeface="Arial" panose="020B0604020202020204" pitchFamily="34" charset="0"/>
                <a:cs typeface="Arial" panose="020B0604020202020204" pitchFamily="34" charset="0"/>
              </a:rPr>
              <a:t> </a:t>
            </a:r>
            <a:r>
              <a:rPr sz="2200" spc="70" dirty="0">
                <a:solidFill>
                  <a:srgbClr val="FFFF00"/>
                </a:solidFill>
                <a:latin typeface="Arial" panose="020B0604020202020204" pitchFamily="34" charset="0"/>
                <a:cs typeface="Arial" panose="020B0604020202020204" pitchFamily="34" charset="0"/>
              </a:rPr>
              <a:t>development)</a:t>
            </a:r>
            <a:endParaRPr sz="2200" dirty="0">
              <a:solidFill>
                <a:srgbClr val="FFFF00"/>
              </a:solidFill>
              <a:latin typeface="Arial" panose="020B0604020202020204" pitchFamily="34" charset="0"/>
              <a:cs typeface="Arial" panose="020B0604020202020204" pitchFamily="34" charset="0"/>
            </a:endParaRPr>
          </a:p>
        </p:txBody>
      </p:sp>
      <p:grpSp>
        <p:nvGrpSpPr>
          <p:cNvPr id="8" name="Google Shape;1181;p77">
            <a:extLst>
              <a:ext uri="{FF2B5EF4-FFF2-40B4-BE49-F238E27FC236}">
                <a16:creationId xmlns:a16="http://schemas.microsoft.com/office/drawing/2014/main" xmlns="" id="{5F0C0C1A-DDC7-9F29-E744-111F9228E3E4}"/>
              </a:ext>
            </a:extLst>
          </p:cNvPr>
          <p:cNvGrpSpPr/>
          <p:nvPr/>
        </p:nvGrpSpPr>
        <p:grpSpPr>
          <a:xfrm>
            <a:off x="-2401523" y="6057900"/>
            <a:ext cx="4803046" cy="4803046"/>
            <a:chOff x="5080188" y="927900"/>
            <a:chExt cx="961200" cy="961200"/>
          </a:xfrm>
        </p:grpSpPr>
        <p:sp>
          <p:nvSpPr>
            <p:cNvPr id="9" name="Google Shape;1182;p77">
              <a:extLst>
                <a:ext uri="{FF2B5EF4-FFF2-40B4-BE49-F238E27FC236}">
                  <a16:creationId xmlns:a16="http://schemas.microsoft.com/office/drawing/2014/main" xmlns="" id="{5E82CC0C-C5D9-A657-1BB0-607E3244059A}"/>
                </a:ext>
              </a:extLst>
            </p:cNvPr>
            <p:cNvSpPr/>
            <p:nvPr/>
          </p:nvSpPr>
          <p:spPr>
            <a:xfrm>
              <a:off x="5201900" y="1050116"/>
              <a:ext cx="716700" cy="716700"/>
            </a:xfrm>
            <a:prstGeom prst="donut">
              <a:avLst>
                <a:gd name="adj" fmla="val 4716"/>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83;p77">
              <a:extLst>
                <a:ext uri="{FF2B5EF4-FFF2-40B4-BE49-F238E27FC236}">
                  <a16:creationId xmlns:a16="http://schemas.microsoft.com/office/drawing/2014/main" xmlns="" id="{936E5D11-8BFA-D792-7739-C021012AD155}"/>
                </a:ext>
              </a:extLst>
            </p:cNvPr>
            <p:cNvSpPr/>
            <p:nvPr/>
          </p:nvSpPr>
          <p:spPr>
            <a:xfrm>
              <a:off x="5269594" y="1117818"/>
              <a:ext cx="581100" cy="581100"/>
            </a:xfrm>
            <a:prstGeom prst="donut">
              <a:avLst>
                <a:gd name="adj" fmla="val 5814"/>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84;p77">
              <a:extLst>
                <a:ext uri="{FF2B5EF4-FFF2-40B4-BE49-F238E27FC236}">
                  <a16:creationId xmlns:a16="http://schemas.microsoft.com/office/drawing/2014/main" xmlns="" id="{58DB1751-AF74-3AE2-D385-A06868BBF9D6}"/>
                </a:ext>
              </a:extLst>
            </p:cNvPr>
            <p:cNvSpPr/>
            <p:nvPr/>
          </p:nvSpPr>
          <p:spPr>
            <a:xfrm>
              <a:off x="5339279" y="1187526"/>
              <a:ext cx="441900" cy="441600"/>
            </a:xfrm>
            <a:prstGeom prst="donut">
              <a:avLst>
                <a:gd name="adj" fmla="val 7648"/>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85;p77">
              <a:extLst>
                <a:ext uri="{FF2B5EF4-FFF2-40B4-BE49-F238E27FC236}">
                  <a16:creationId xmlns:a16="http://schemas.microsoft.com/office/drawing/2014/main" xmlns="" id="{D99824F8-F529-91C2-508A-EE497AECEC62}"/>
                </a:ext>
              </a:extLst>
            </p:cNvPr>
            <p:cNvSpPr/>
            <p:nvPr/>
          </p:nvSpPr>
          <p:spPr>
            <a:xfrm>
              <a:off x="5414892" y="1263155"/>
              <a:ext cx="290700" cy="290700"/>
            </a:xfrm>
            <a:prstGeom prst="donut">
              <a:avLst>
                <a:gd name="adj" fmla="val 10182"/>
              </a:avLst>
            </a:pr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86;p77">
              <a:extLst>
                <a:ext uri="{FF2B5EF4-FFF2-40B4-BE49-F238E27FC236}">
                  <a16:creationId xmlns:a16="http://schemas.microsoft.com/office/drawing/2014/main" xmlns="" id="{69A65B8B-5C34-0DBC-0FE3-A71328D4CB5F}"/>
                </a:ext>
              </a:extLst>
            </p:cNvPr>
            <p:cNvSpPr/>
            <p:nvPr/>
          </p:nvSpPr>
          <p:spPr>
            <a:xfrm rot="-3809958">
              <a:off x="5202435" y="1050148"/>
              <a:ext cx="716705" cy="716705"/>
            </a:xfrm>
            <a:prstGeom prst="blockArc">
              <a:avLst>
                <a:gd name="adj1" fmla="val 5266439"/>
                <a:gd name="adj2" fmla="val 19995741"/>
                <a:gd name="adj3" fmla="val 4692"/>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87;p77">
              <a:extLst>
                <a:ext uri="{FF2B5EF4-FFF2-40B4-BE49-F238E27FC236}">
                  <a16:creationId xmlns:a16="http://schemas.microsoft.com/office/drawing/2014/main" xmlns="" id="{EEB526E4-8BE6-7FF4-5DAC-BA2DEF658F13}"/>
                </a:ext>
              </a:extLst>
            </p:cNvPr>
            <p:cNvSpPr/>
            <p:nvPr/>
          </p:nvSpPr>
          <p:spPr>
            <a:xfrm rot="-3906059">
              <a:off x="5269616" y="1117617"/>
              <a:ext cx="581445" cy="581445"/>
            </a:xfrm>
            <a:prstGeom prst="blockArc">
              <a:avLst>
                <a:gd name="adj1" fmla="val 3085776"/>
                <a:gd name="adj2" fmla="val 20100839"/>
                <a:gd name="adj3" fmla="val 5564"/>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88;p77">
              <a:extLst>
                <a:ext uri="{FF2B5EF4-FFF2-40B4-BE49-F238E27FC236}">
                  <a16:creationId xmlns:a16="http://schemas.microsoft.com/office/drawing/2014/main" xmlns="" id="{7A42B27D-DADE-696A-BA20-988E8EFE77B8}"/>
                </a:ext>
              </a:extLst>
            </p:cNvPr>
            <p:cNvSpPr/>
            <p:nvPr/>
          </p:nvSpPr>
          <p:spPr>
            <a:xfrm rot="-4222340">
              <a:off x="5339825" y="1187386"/>
              <a:ext cx="442087" cy="442087"/>
            </a:xfrm>
            <a:prstGeom prst="blockArc">
              <a:avLst>
                <a:gd name="adj1" fmla="val 8884448"/>
                <a:gd name="adj2" fmla="val 20414899"/>
                <a:gd name="adj3" fmla="val 7688"/>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89;p77">
              <a:extLst>
                <a:ext uri="{FF2B5EF4-FFF2-40B4-BE49-F238E27FC236}">
                  <a16:creationId xmlns:a16="http://schemas.microsoft.com/office/drawing/2014/main" xmlns="" id="{E4C66417-8C22-900C-F053-4A7E3477A1D9}"/>
                </a:ext>
              </a:extLst>
            </p:cNvPr>
            <p:cNvSpPr/>
            <p:nvPr/>
          </p:nvSpPr>
          <p:spPr>
            <a:xfrm rot="-4538880">
              <a:off x="5414922" y="1262925"/>
              <a:ext cx="290465" cy="290465"/>
            </a:xfrm>
            <a:prstGeom prst="blockArc">
              <a:avLst>
                <a:gd name="adj1" fmla="val 6490304"/>
                <a:gd name="adj2" fmla="val 20700625"/>
                <a:gd name="adj3" fmla="val 10156"/>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312;p77">
            <a:extLst>
              <a:ext uri="{FF2B5EF4-FFF2-40B4-BE49-F238E27FC236}">
                <a16:creationId xmlns:a16="http://schemas.microsoft.com/office/drawing/2014/main" xmlns="" id="{B3FDAA1D-CEB9-4211-5770-E94B8BC4C333}"/>
              </a:ext>
            </a:extLst>
          </p:cNvPr>
          <p:cNvGrpSpPr/>
          <p:nvPr/>
        </p:nvGrpSpPr>
        <p:grpSpPr>
          <a:xfrm>
            <a:off x="17068800" y="9561875"/>
            <a:ext cx="1178888" cy="665220"/>
            <a:chOff x="4756975" y="2341800"/>
            <a:chExt cx="91975" cy="51925"/>
          </a:xfrm>
        </p:grpSpPr>
        <p:sp>
          <p:nvSpPr>
            <p:cNvPr id="18" name="Google Shape;1313;p77">
              <a:extLst>
                <a:ext uri="{FF2B5EF4-FFF2-40B4-BE49-F238E27FC236}">
                  <a16:creationId xmlns:a16="http://schemas.microsoft.com/office/drawing/2014/main" xmlns="" id="{66C3AF60-FAAB-B846-EBCB-43028D379684}"/>
                </a:ext>
              </a:extLst>
            </p:cNvPr>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14;p77">
              <a:extLst>
                <a:ext uri="{FF2B5EF4-FFF2-40B4-BE49-F238E27FC236}">
                  <a16:creationId xmlns:a16="http://schemas.microsoft.com/office/drawing/2014/main" xmlns="" id="{097375E7-658D-4F13-B0F2-CF2D32BC4477}"/>
                </a:ext>
              </a:extLst>
            </p:cNvPr>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15;p77">
              <a:extLst>
                <a:ext uri="{FF2B5EF4-FFF2-40B4-BE49-F238E27FC236}">
                  <a16:creationId xmlns:a16="http://schemas.microsoft.com/office/drawing/2014/main" xmlns="" id="{37925C45-6CE7-9E9E-26BA-30CF50418237}"/>
                </a:ext>
              </a:extLst>
            </p:cNvPr>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16;p77">
              <a:extLst>
                <a:ext uri="{FF2B5EF4-FFF2-40B4-BE49-F238E27FC236}">
                  <a16:creationId xmlns:a16="http://schemas.microsoft.com/office/drawing/2014/main" xmlns="" id="{1D141DFC-8544-5838-F704-733E14647666}"/>
                </a:ext>
              </a:extLst>
            </p:cNvPr>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17;p77">
              <a:extLst>
                <a:ext uri="{FF2B5EF4-FFF2-40B4-BE49-F238E27FC236}">
                  <a16:creationId xmlns:a16="http://schemas.microsoft.com/office/drawing/2014/main" xmlns="" id="{DC7120AB-6184-6EDB-01B5-8BA6A1086F82}"/>
                </a:ext>
              </a:extLst>
            </p:cNvPr>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18;p77">
              <a:extLst>
                <a:ext uri="{FF2B5EF4-FFF2-40B4-BE49-F238E27FC236}">
                  <a16:creationId xmlns:a16="http://schemas.microsoft.com/office/drawing/2014/main" xmlns="" id="{553C433E-F053-7BF4-C94C-095E8DA645E9}"/>
                </a:ext>
              </a:extLst>
            </p:cNvPr>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19;p77">
              <a:extLst>
                <a:ext uri="{FF2B5EF4-FFF2-40B4-BE49-F238E27FC236}">
                  <a16:creationId xmlns:a16="http://schemas.microsoft.com/office/drawing/2014/main" xmlns="" id="{4831BFC6-41C7-EFD0-98E0-D1431F812C0C}"/>
                </a:ext>
              </a:extLst>
            </p:cNvPr>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20;p77">
              <a:extLst>
                <a:ext uri="{FF2B5EF4-FFF2-40B4-BE49-F238E27FC236}">
                  <a16:creationId xmlns:a16="http://schemas.microsoft.com/office/drawing/2014/main" xmlns="" id="{DE0BA767-0972-821C-6985-9505FBBEB03F}"/>
                </a:ext>
              </a:extLst>
            </p:cNvPr>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21;p77">
              <a:extLst>
                <a:ext uri="{FF2B5EF4-FFF2-40B4-BE49-F238E27FC236}">
                  <a16:creationId xmlns:a16="http://schemas.microsoft.com/office/drawing/2014/main" xmlns="" id="{A48B6669-57CA-8DB9-E6B0-BA78C7A4F1FA}"/>
                </a:ext>
              </a:extLst>
            </p:cNvPr>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22;p77">
              <a:extLst>
                <a:ext uri="{FF2B5EF4-FFF2-40B4-BE49-F238E27FC236}">
                  <a16:creationId xmlns:a16="http://schemas.microsoft.com/office/drawing/2014/main" xmlns="" id="{85EBC507-3AC1-5EB3-9038-E9B70404B9EB}"/>
                </a:ext>
              </a:extLst>
            </p:cNvPr>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23;p77">
              <a:extLst>
                <a:ext uri="{FF2B5EF4-FFF2-40B4-BE49-F238E27FC236}">
                  <a16:creationId xmlns:a16="http://schemas.microsoft.com/office/drawing/2014/main" xmlns="" id="{6C956076-13BA-3290-E0B6-5131137635C1}"/>
                </a:ext>
              </a:extLst>
            </p:cNvPr>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24;p77">
              <a:extLst>
                <a:ext uri="{FF2B5EF4-FFF2-40B4-BE49-F238E27FC236}">
                  <a16:creationId xmlns:a16="http://schemas.microsoft.com/office/drawing/2014/main" xmlns="" id="{4BCDB124-16BB-FD63-8AC4-6F7D0C573C93}"/>
                </a:ext>
              </a:extLst>
            </p:cNvPr>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25;p77">
              <a:extLst>
                <a:ext uri="{FF2B5EF4-FFF2-40B4-BE49-F238E27FC236}">
                  <a16:creationId xmlns:a16="http://schemas.microsoft.com/office/drawing/2014/main" xmlns="" id="{AB74BDB4-4DAF-97CB-E3AD-CE8A284D738C}"/>
                </a:ext>
              </a:extLst>
            </p:cNvPr>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26;p77">
              <a:extLst>
                <a:ext uri="{FF2B5EF4-FFF2-40B4-BE49-F238E27FC236}">
                  <a16:creationId xmlns:a16="http://schemas.microsoft.com/office/drawing/2014/main" xmlns="" id="{A3E34C4D-A2C5-A587-E8EB-A2F5FEE2CEDF}"/>
                </a:ext>
              </a:extLst>
            </p:cNvPr>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27;p77">
              <a:extLst>
                <a:ext uri="{FF2B5EF4-FFF2-40B4-BE49-F238E27FC236}">
                  <a16:creationId xmlns:a16="http://schemas.microsoft.com/office/drawing/2014/main" xmlns="" id="{9F04C9A2-849B-DF70-E738-8B24B3EB1227}"/>
                </a:ext>
              </a:extLst>
            </p:cNvPr>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28;p77">
              <a:extLst>
                <a:ext uri="{FF2B5EF4-FFF2-40B4-BE49-F238E27FC236}">
                  <a16:creationId xmlns:a16="http://schemas.microsoft.com/office/drawing/2014/main" xmlns="" id="{5AE81358-8B1D-F654-7FC1-9D838006B954}"/>
                </a:ext>
              </a:extLst>
            </p:cNvPr>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29;p77">
              <a:extLst>
                <a:ext uri="{FF2B5EF4-FFF2-40B4-BE49-F238E27FC236}">
                  <a16:creationId xmlns:a16="http://schemas.microsoft.com/office/drawing/2014/main" xmlns="" id="{05C0DB06-17DF-575D-3D91-360497CB96E1}"/>
                </a:ext>
              </a:extLst>
            </p:cNvPr>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30;p77">
              <a:extLst>
                <a:ext uri="{FF2B5EF4-FFF2-40B4-BE49-F238E27FC236}">
                  <a16:creationId xmlns:a16="http://schemas.microsoft.com/office/drawing/2014/main" xmlns="" id="{6B3EB43B-62D0-CEFF-E061-856C2F34D29F}"/>
                </a:ext>
              </a:extLst>
            </p:cNvPr>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31;p77">
              <a:extLst>
                <a:ext uri="{FF2B5EF4-FFF2-40B4-BE49-F238E27FC236}">
                  <a16:creationId xmlns:a16="http://schemas.microsoft.com/office/drawing/2014/main" xmlns="" id="{23C3527D-635A-31E3-BD41-C52FEBB71D68}"/>
                </a:ext>
              </a:extLst>
            </p:cNvPr>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32;p77">
              <a:extLst>
                <a:ext uri="{FF2B5EF4-FFF2-40B4-BE49-F238E27FC236}">
                  <a16:creationId xmlns:a16="http://schemas.microsoft.com/office/drawing/2014/main" xmlns="" id="{98A9E6C9-7AEC-47EB-A8F8-A2BD282B8260}"/>
                </a:ext>
              </a:extLst>
            </p:cNvPr>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1312;p77">
            <a:extLst>
              <a:ext uri="{FF2B5EF4-FFF2-40B4-BE49-F238E27FC236}">
                <a16:creationId xmlns:a16="http://schemas.microsoft.com/office/drawing/2014/main" xmlns="" id="{FC0F6517-5864-8C34-3A30-616A28271CC9}"/>
              </a:ext>
            </a:extLst>
          </p:cNvPr>
          <p:cNvGrpSpPr/>
          <p:nvPr/>
        </p:nvGrpSpPr>
        <p:grpSpPr>
          <a:xfrm>
            <a:off x="16078200" y="9561875"/>
            <a:ext cx="1178888" cy="665220"/>
            <a:chOff x="4756975" y="2341800"/>
            <a:chExt cx="91975" cy="51925"/>
          </a:xfrm>
        </p:grpSpPr>
        <p:sp>
          <p:nvSpPr>
            <p:cNvPr id="39" name="Google Shape;1313;p77">
              <a:extLst>
                <a:ext uri="{FF2B5EF4-FFF2-40B4-BE49-F238E27FC236}">
                  <a16:creationId xmlns:a16="http://schemas.microsoft.com/office/drawing/2014/main" xmlns="" id="{56488615-0E9A-4977-BDE2-AC201CC236EE}"/>
                </a:ext>
              </a:extLst>
            </p:cNvPr>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14;p77">
              <a:extLst>
                <a:ext uri="{FF2B5EF4-FFF2-40B4-BE49-F238E27FC236}">
                  <a16:creationId xmlns:a16="http://schemas.microsoft.com/office/drawing/2014/main" xmlns="" id="{8BE40AB9-6435-FE42-B24A-60AFA68F52C4}"/>
                </a:ext>
              </a:extLst>
            </p:cNvPr>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15;p77">
              <a:extLst>
                <a:ext uri="{FF2B5EF4-FFF2-40B4-BE49-F238E27FC236}">
                  <a16:creationId xmlns:a16="http://schemas.microsoft.com/office/drawing/2014/main" xmlns="" id="{135ACD33-21A7-8268-4107-DC31500C717C}"/>
                </a:ext>
              </a:extLst>
            </p:cNvPr>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16;p77">
              <a:extLst>
                <a:ext uri="{FF2B5EF4-FFF2-40B4-BE49-F238E27FC236}">
                  <a16:creationId xmlns:a16="http://schemas.microsoft.com/office/drawing/2014/main" xmlns="" id="{49F949AA-E943-BABE-EEE1-D32029DAD741}"/>
                </a:ext>
              </a:extLst>
            </p:cNvPr>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17;p77">
              <a:extLst>
                <a:ext uri="{FF2B5EF4-FFF2-40B4-BE49-F238E27FC236}">
                  <a16:creationId xmlns:a16="http://schemas.microsoft.com/office/drawing/2014/main" xmlns="" id="{D6D6D7F2-FAEE-87F7-4E2D-8B2CB0EAA632}"/>
                </a:ext>
              </a:extLst>
            </p:cNvPr>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18;p77">
              <a:extLst>
                <a:ext uri="{FF2B5EF4-FFF2-40B4-BE49-F238E27FC236}">
                  <a16:creationId xmlns:a16="http://schemas.microsoft.com/office/drawing/2014/main" xmlns="" id="{4575CB85-9AC7-6F4C-2700-8F64DF60850B}"/>
                </a:ext>
              </a:extLst>
            </p:cNvPr>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19;p77">
              <a:extLst>
                <a:ext uri="{FF2B5EF4-FFF2-40B4-BE49-F238E27FC236}">
                  <a16:creationId xmlns:a16="http://schemas.microsoft.com/office/drawing/2014/main" xmlns="" id="{3F9DE969-C627-7DB5-AECB-09D3B452A9BA}"/>
                </a:ext>
              </a:extLst>
            </p:cNvPr>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20;p77">
              <a:extLst>
                <a:ext uri="{FF2B5EF4-FFF2-40B4-BE49-F238E27FC236}">
                  <a16:creationId xmlns:a16="http://schemas.microsoft.com/office/drawing/2014/main" xmlns="" id="{A4C7DD8A-0069-836B-99EB-7A4ECA8F249E}"/>
                </a:ext>
              </a:extLst>
            </p:cNvPr>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21;p77">
              <a:extLst>
                <a:ext uri="{FF2B5EF4-FFF2-40B4-BE49-F238E27FC236}">
                  <a16:creationId xmlns:a16="http://schemas.microsoft.com/office/drawing/2014/main" xmlns="" id="{BDDEB271-E470-9F88-E16E-4206FB1A3523}"/>
                </a:ext>
              </a:extLst>
            </p:cNvPr>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22;p77">
              <a:extLst>
                <a:ext uri="{FF2B5EF4-FFF2-40B4-BE49-F238E27FC236}">
                  <a16:creationId xmlns:a16="http://schemas.microsoft.com/office/drawing/2014/main" xmlns="" id="{DB25AFCA-A51D-C0E4-6287-24B262468860}"/>
                </a:ext>
              </a:extLst>
            </p:cNvPr>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23;p77">
              <a:extLst>
                <a:ext uri="{FF2B5EF4-FFF2-40B4-BE49-F238E27FC236}">
                  <a16:creationId xmlns:a16="http://schemas.microsoft.com/office/drawing/2014/main" xmlns="" id="{917E4B5C-712C-845A-CA4D-8B881766E4B5}"/>
                </a:ext>
              </a:extLst>
            </p:cNvPr>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24;p77">
              <a:extLst>
                <a:ext uri="{FF2B5EF4-FFF2-40B4-BE49-F238E27FC236}">
                  <a16:creationId xmlns:a16="http://schemas.microsoft.com/office/drawing/2014/main" xmlns="" id="{86DC5549-9FBF-3DEE-93B5-D35C55B0061D}"/>
                </a:ext>
              </a:extLst>
            </p:cNvPr>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25;p77">
              <a:extLst>
                <a:ext uri="{FF2B5EF4-FFF2-40B4-BE49-F238E27FC236}">
                  <a16:creationId xmlns:a16="http://schemas.microsoft.com/office/drawing/2014/main" xmlns="" id="{8E015303-F36C-3580-A27C-DF29D76EC2B7}"/>
                </a:ext>
              </a:extLst>
            </p:cNvPr>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26;p77">
              <a:extLst>
                <a:ext uri="{FF2B5EF4-FFF2-40B4-BE49-F238E27FC236}">
                  <a16:creationId xmlns:a16="http://schemas.microsoft.com/office/drawing/2014/main" xmlns="" id="{275FB85C-CAFC-9409-6D3B-841DB531474F}"/>
                </a:ext>
              </a:extLst>
            </p:cNvPr>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27;p77">
              <a:extLst>
                <a:ext uri="{FF2B5EF4-FFF2-40B4-BE49-F238E27FC236}">
                  <a16:creationId xmlns:a16="http://schemas.microsoft.com/office/drawing/2014/main" xmlns="" id="{48A9B8EE-8B3E-344B-C5CB-77B36940B5DB}"/>
                </a:ext>
              </a:extLst>
            </p:cNvPr>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28;p77">
              <a:extLst>
                <a:ext uri="{FF2B5EF4-FFF2-40B4-BE49-F238E27FC236}">
                  <a16:creationId xmlns:a16="http://schemas.microsoft.com/office/drawing/2014/main" xmlns="" id="{607BE634-E1B2-33EB-CD85-89BF56A46ACA}"/>
                </a:ext>
              </a:extLst>
            </p:cNvPr>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29;p77">
              <a:extLst>
                <a:ext uri="{FF2B5EF4-FFF2-40B4-BE49-F238E27FC236}">
                  <a16:creationId xmlns:a16="http://schemas.microsoft.com/office/drawing/2014/main" xmlns="" id="{9315BA2A-ACE4-D8A9-FA1B-89A848443EBC}"/>
                </a:ext>
              </a:extLst>
            </p:cNvPr>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30;p77">
              <a:extLst>
                <a:ext uri="{FF2B5EF4-FFF2-40B4-BE49-F238E27FC236}">
                  <a16:creationId xmlns:a16="http://schemas.microsoft.com/office/drawing/2014/main" xmlns="" id="{C540DD11-BC55-E435-C703-530A50C89D96}"/>
                </a:ext>
              </a:extLst>
            </p:cNvPr>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31;p77">
              <a:extLst>
                <a:ext uri="{FF2B5EF4-FFF2-40B4-BE49-F238E27FC236}">
                  <a16:creationId xmlns:a16="http://schemas.microsoft.com/office/drawing/2014/main" xmlns="" id="{49692E82-3D1E-2949-CF3E-2BE457D0F3FC}"/>
                </a:ext>
              </a:extLst>
            </p:cNvPr>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32;p77">
              <a:extLst>
                <a:ext uri="{FF2B5EF4-FFF2-40B4-BE49-F238E27FC236}">
                  <a16:creationId xmlns:a16="http://schemas.microsoft.com/office/drawing/2014/main" xmlns="" id="{87AE1AC7-350F-A081-3DF8-6FAC96483395}"/>
                </a:ext>
              </a:extLst>
            </p:cNvPr>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1312;p77">
            <a:extLst>
              <a:ext uri="{FF2B5EF4-FFF2-40B4-BE49-F238E27FC236}">
                <a16:creationId xmlns:a16="http://schemas.microsoft.com/office/drawing/2014/main" xmlns="" id="{DF03DAC5-FBA1-1D6A-0F58-24E12F898D50}"/>
              </a:ext>
            </a:extLst>
          </p:cNvPr>
          <p:cNvGrpSpPr/>
          <p:nvPr/>
        </p:nvGrpSpPr>
        <p:grpSpPr>
          <a:xfrm>
            <a:off x="15105710" y="9561875"/>
            <a:ext cx="1178888" cy="665220"/>
            <a:chOff x="4756975" y="2341800"/>
            <a:chExt cx="91975" cy="51925"/>
          </a:xfrm>
        </p:grpSpPr>
        <p:sp>
          <p:nvSpPr>
            <p:cNvPr id="60" name="Google Shape;1313;p77">
              <a:extLst>
                <a:ext uri="{FF2B5EF4-FFF2-40B4-BE49-F238E27FC236}">
                  <a16:creationId xmlns:a16="http://schemas.microsoft.com/office/drawing/2014/main" xmlns="" id="{96A5B87C-AE7C-0247-AFD3-80FC144545D3}"/>
                </a:ext>
              </a:extLst>
            </p:cNvPr>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14;p77">
              <a:extLst>
                <a:ext uri="{FF2B5EF4-FFF2-40B4-BE49-F238E27FC236}">
                  <a16:creationId xmlns:a16="http://schemas.microsoft.com/office/drawing/2014/main" xmlns="" id="{C56C9DF3-F00E-513C-4A97-1D0CF43208BA}"/>
                </a:ext>
              </a:extLst>
            </p:cNvPr>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15;p77">
              <a:extLst>
                <a:ext uri="{FF2B5EF4-FFF2-40B4-BE49-F238E27FC236}">
                  <a16:creationId xmlns:a16="http://schemas.microsoft.com/office/drawing/2014/main" xmlns="" id="{60FD50BB-9471-3B95-9051-4216E1A69DAA}"/>
                </a:ext>
              </a:extLst>
            </p:cNvPr>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16;p77">
              <a:extLst>
                <a:ext uri="{FF2B5EF4-FFF2-40B4-BE49-F238E27FC236}">
                  <a16:creationId xmlns:a16="http://schemas.microsoft.com/office/drawing/2014/main" xmlns="" id="{606B53F8-5B7C-CFE5-84FF-F9BAB480EB68}"/>
                </a:ext>
              </a:extLst>
            </p:cNvPr>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17;p77">
              <a:extLst>
                <a:ext uri="{FF2B5EF4-FFF2-40B4-BE49-F238E27FC236}">
                  <a16:creationId xmlns:a16="http://schemas.microsoft.com/office/drawing/2014/main" xmlns="" id="{A073ECF8-7D2C-56E1-70E8-89A6B5886681}"/>
                </a:ext>
              </a:extLst>
            </p:cNvPr>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18;p77">
              <a:extLst>
                <a:ext uri="{FF2B5EF4-FFF2-40B4-BE49-F238E27FC236}">
                  <a16:creationId xmlns:a16="http://schemas.microsoft.com/office/drawing/2014/main" xmlns="" id="{5BFC5620-EEC9-DCD1-9826-210E60857720}"/>
                </a:ext>
              </a:extLst>
            </p:cNvPr>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19;p77">
              <a:extLst>
                <a:ext uri="{FF2B5EF4-FFF2-40B4-BE49-F238E27FC236}">
                  <a16:creationId xmlns:a16="http://schemas.microsoft.com/office/drawing/2014/main" xmlns="" id="{EB6EDEEC-1CFE-A9CE-DC7A-3075D9DAE196}"/>
                </a:ext>
              </a:extLst>
            </p:cNvPr>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20;p77">
              <a:extLst>
                <a:ext uri="{FF2B5EF4-FFF2-40B4-BE49-F238E27FC236}">
                  <a16:creationId xmlns:a16="http://schemas.microsoft.com/office/drawing/2014/main" xmlns="" id="{8EDDFE78-D86D-599D-688A-87F3749928C0}"/>
                </a:ext>
              </a:extLst>
            </p:cNvPr>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21;p77">
              <a:extLst>
                <a:ext uri="{FF2B5EF4-FFF2-40B4-BE49-F238E27FC236}">
                  <a16:creationId xmlns:a16="http://schemas.microsoft.com/office/drawing/2014/main" xmlns="" id="{4A7FB8FB-895E-48BE-E7B6-153532649A8D}"/>
                </a:ext>
              </a:extLst>
            </p:cNvPr>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22;p77">
              <a:extLst>
                <a:ext uri="{FF2B5EF4-FFF2-40B4-BE49-F238E27FC236}">
                  <a16:creationId xmlns:a16="http://schemas.microsoft.com/office/drawing/2014/main" xmlns="" id="{82331473-A6D5-FDFF-26B5-3A58149031B0}"/>
                </a:ext>
              </a:extLst>
            </p:cNvPr>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23;p77">
              <a:extLst>
                <a:ext uri="{FF2B5EF4-FFF2-40B4-BE49-F238E27FC236}">
                  <a16:creationId xmlns:a16="http://schemas.microsoft.com/office/drawing/2014/main" xmlns="" id="{FE6FE424-CF5E-5BD2-7985-39B24DD8BAEE}"/>
                </a:ext>
              </a:extLst>
            </p:cNvPr>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24;p77">
              <a:extLst>
                <a:ext uri="{FF2B5EF4-FFF2-40B4-BE49-F238E27FC236}">
                  <a16:creationId xmlns:a16="http://schemas.microsoft.com/office/drawing/2014/main" xmlns="" id="{9C5009BD-3225-D494-B3FB-413085F00201}"/>
                </a:ext>
              </a:extLst>
            </p:cNvPr>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25;p77">
              <a:extLst>
                <a:ext uri="{FF2B5EF4-FFF2-40B4-BE49-F238E27FC236}">
                  <a16:creationId xmlns:a16="http://schemas.microsoft.com/office/drawing/2014/main" xmlns="" id="{8C48AFBB-B033-1399-EB01-3DEE32276490}"/>
                </a:ext>
              </a:extLst>
            </p:cNvPr>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26;p77">
              <a:extLst>
                <a:ext uri="{FF2B5EF4-FFF2-40B4-BE49-F238E27FC236}">
                  <a16:creationId xmlns:a16="http://schemas.microsoft.com/office/drawing/2014/main" xmlns="" id="{1A22FB7B-7EEC-12CE-533C-818C087E7864}"/>
                </a:ext>
              </a:extLst>
            </p:cNvPr>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27;p77">
              <a:extLst>
                <a:ext uri="{FF2B5EF4-FFF2-40B4-BE49-F238E27FC236}">
                  <a16:creationId xmlns:a16="http://schemas.microsoft.com/office/drawing/2014/main" xmlns="" id="{2EB1BDA0-583D-D8D3-A8D0-CD1F460CD493}"/>
                </a:ext>
              </a:extLst>
            </p:cNvPr>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28;p77">
              <a:extLst>
                <a:ext uri="{FF2B5EF4-FFF2-40B4-BE49-F238E27FC236}">
                  <a16:creationId xmlns:a16="http://schemas.microsoft.com/office/drawing/2014/main" xmlns="" id="{5C74081D-FBF0-DBE4-9C2C-73F8C2585867}"/>
                </a:ext>
              </a:extLst>
            </p:cNvPr>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29;p77">
              <a:extLst>
                <a:ext uri="{FF2B5EF4-FFF2-40B4-BE49-F238E27FC236}">
                  <a16:creationId xmlns:a16="http://schemas.microsoft.com/office/drawing/2014/main" xmlns="" id="{62373D10-4F28-C0F1-652D-BED0CA207415}"/>
                </a:ext>
              </a:extLst>
            </p:cNvPr>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30;p77">
              <a:extLst>
                <a:ext uri="{FF2B5EF4-FFF2-40B4-BE49-F238E27FC236}">
                  <a16:creationId xmlns:a16="http://schemas.microsoft.com/office/drawing/2014/main" xmlns="" id="{3A7B9CA2-16CA-BD71-B29E-44EFB692C760}"/>
                </a:ext>
              </a:extLst>
            </p:cNvPr>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31;p77">
              <a:extLst>
                <a:ext uri="{FF2B5EF4-FFF2-40B4-BE49-F238E27FC236}">
                  <a16:creationId xmlns:a16="http://schemas.microsoft.com/office/drawing/2014/main" xmlns="" id="{A1F09D73-E016-B5EC-23EA-19FABE69544E}"/>
                </a:ext>
              </a:extLst>
            </p:cNvPr>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32;p77">
              <a:extLst>
                <a:ext uri="{FF2B5EF4-FFF2-40B4-BE49-F238E27FC236}">
                  <a16:creationId xmlns:a16="http://schemas.microsoft.com/office/drawing/2014/main" xmlns="" id="{3A942D25-9CA8-F59C-786E-6B6369FCE525}"/>
                </a:ext>
              </a:extLst>
            </p:cNvPr>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object 17">
            <a:extLst>
              <a:ext uri="{FF2B5EF4-FFF2-40B4-BE49-F238E27FC236}">
                <a16:creationId xmlns:a16="http://schemas.microsoft.com/office/drawing/2014/main" xmlns="" id="{D173F114-47C1-3FF0-32BE-59E68BFF1A5B}"/>
              </a:ext>
            </a:extLst>
          </p:cNvPr>
          <p:cNvSpPr txBox="1"/>
          <p:nvPr/>
        </p:nvSpPr>
        <p:spPr>
          <a:xfrm>
            <a:off x="4943943" y="11260120"/>
            <a:ext cx="1774025" cy="443711"/>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FF00"/>
                </a:solidFill>
                <a:latin typeface="Times New Roman"/>
                <a:cs typeface="Times New Roman"/>
              </a:rPr>
              <a:t>Doanh</a:t>
            </a:r>
            <a:r>
              <a:rPr sz="2800" b="1" spc="-70" dirty="0">
                <a:solidFill>
                  <a:srgbClr val="FFFF00"/>
                </a:solidFill>
                <a:latin typeface="Times New Roman"/>
                <a:cs typeface="Times New Roman"/>
              </a:rPr>
              <a:t> </a:t>
            </a:r>
            <a:r>
              <a:rPr sz="2800" b="1" spc="-5" dirty="0">
                <a:solidFill>
                  <a:srgbClr val="FFFF00"/>
                </a:solidFill>
                <a:latin typeface="Times New Roman"/>
                <a:cs typeface="Times New Roman"/>
              </a:rPr>
              <a:t>số</a:t>
            </a:r>
            <a:endParaRPr sz="2800" dirty="0">
              <a:solidFill>
                <a:srgbClr val="FFFF00"/>
              </a:solidFill>
              <a:latin typeface="Times New Roman"/>
              <a:cs typeface="Times New Roman"/>
            </a:endParaRPr>
          </a:p>
        </p:txBody>
      </p:sp>
      <p:sp>
        <p:nvSpPr>
          <p:cNvPr id="107" name="object 18">
            <a:extLst>
              <a:ext uri="{FF2B5EF4-FFF2-40B4-BE49-F238E27FC236}">
                <a16:creationId xmlns:a16="http://schemas.microsoft.com/office/drawing/2014/main" xmlns="" id="{D4125DE8-241B-2CA8-7AD1-4314CD3BC8B7}"/>
              </a:ext>
            </a:extLst>
          </p:cNvPr>
          <p:cNvSpPr txBox="1"/>
          <p:nvPr/>
        </p:nvSpPr>
        <p:spPr>
          <a:xfrm>
            <a:off x="8266607" y="11260120"/>
            <a:ext cx="1436682" cy="443711"/>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FF00"/>
                </a:solidFill>
                <a:latin typeface="Times New Roman"/>
                <a:cs typeface="Times New Roman"/>
              </a:rPr>
              <a:t>Chi</a:t>
            </a:r>
            <a:r>
              <a:rPr sz="2800" b="1" spc="-75" dirty="0">
                <a:solidFill>
                  <a:srgbClr val="FFFF00"/>
                </a:solidFill>
                <a:latin typeface="Times New Roman"/>
                <a:cs typeface="Times New Roman"/>
              </a:rPr>
              <a:t> </a:t>
            </a:r>
            <a:r>
              <a:rPr sz="2800" b="1" dirty="0">
                <a:solidFill>
                  <a:srgbClr val="FFFF00"/>
                </a:solidFill>
                <a:latin typeface="Times New Roman"/>
                <a:cs typeface="Times New Roman"/>
              </a:rPr>
              <a:t>phí</a:t>
            </a:r>
            <a:endParaRPr sz="2800" dirty="0">
              <a:solidFill>
                <a:srgbClr val="FFFF00"/>
              </a:solidFill>
              <a:latin typeface="Times New Roman"/>
              <a:cs typeface="Times New Roman"/>
            </a:endParaRPr>
          </a:p>
        </p:txBody>
      </p:sp>
      <p:sp>
        <p:nvSpPr>
          <p:cNvPr id="108" name="object 19">
            <a:extLst>
              <a:ext uri="{FF2B5EF4-FFF2-40B4-BE49-F238E27FC236}">
                <a16:creationId xmlns:a16="http://schemas.microsoft.com/office/drawing/2014/main" xmlns="" id="{98C646E9-1CC9-C0FF-A732-D620F6D4FE13}"/>
              </a:ext>
            </a:extLst>
          </p:cNvPr>
          <p:cNvSpPr txBox="1"/>
          <p:nvPr/>
        </p:nvSpPr>
        <p:spPr>
          <a:xfrm>
            <a:off x="11332348" y="11254024"/>
            <a:ext cx="1992305" cy="443711"/>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FF00"/>
                </a:solidFill>
                <a:latin typeface="Times New Roman"/>
                <a:cs typeface="Times New Roman"/>
              </a:rPr>
              <a:t>Lợi</a:t>
            </a:r>
            <a:r>
              <a:rPr sz="2800" b="1" spc="-85" dirty="0">
                <a:solidFill>
                  <a:srgbClr val="FFFF00"/>
                </a:solidFill>
                <a:latin typeface="Times New Roman"/>
                <a:cs typeface="Times New Roman"/>
              </a:rPr>
              <a:t> </a:t>
            </a:r>
            <a:r>
              <a:rPr sz="2800" b="1" dirty="0">
                <a:solidFill>
                  <a:srgbClr val="FFFF00"/>
                </a:solidFill>
                <a:latin typeface="Times New Roman"/>
                <a:cs typeface="Times New Roman"/>
              </a:rPr>
              <a:t>nhuận</a:t>
            </a:r>
            <a:endParaRPr sz="2800" dirty="0">
              <a:solidFill>
                <a:srgbClr val="FFFF00"/>
              </a:solidFill>
              <a:latin typeface="Times New Roman"/>
              <a:cs typeface="Times New Roman"/>
            </a:endParaRPr>
          </a:p>
        </p:txBody>
      </p:sp>
      <p:sp>
        <p:nvSpPr>
          <p:cNvPr id="109" name="object 4">
            <a:extLst>
              <a:ext uri="{FF2B5EF4-FFF2-40B4-BE49-F238E27FC236}">
                <a16:creationId xmlns:a16="http://schemas.microsoft.com/office/drawing/2014/main" xmlns="" id="{C4EF3025-B009-711D-DC46-82D24FD70EF1}"/>
              </a:ext>
            </a:extLst>
          </p:cNvPr>
          <p:cNvSpPr txBox="1"/>
          <p:nvPr/>
        </p:nvSpPr>
        <p:spPr>
          <a:xfrm>
            <a:off x="-10617229" y="2239681"/>
            <a:ext cx="11497020" cy="538417"/>
          </a:xfrm>
          <a:prstGeom prst="rect">
            <a:avLst/>
          </a:prstGeom>
        </p:spPr>
        <p:txBody>
          <a:bodyPr vert="horz" wrap="square" lIns="0" tIns="12700" rIns="0" bIns="0" rtlCol="0">
            <a:spAutoFit/>
          </a:bodyPr>
          <a:lstStyle/>
          <a:p>
            <a:pPr marL="749935" marR="5080" indent="-737870">
              <a:lnSpc>
                <a:spcPct val="117300"/>
              </a:lnSpc>
              <a:spcBef>
                <a:spcPts val="100"/>
              </a:spcBef>
            </a:pPr>
            <a:r>
              <a:rPr sz="3200" b="1" spc="65" dirty="0">
                <a:solidFill>
                  <a:srgbClr val="FFFF00"/>
                </a:solidFill>
                <a:latin typeface="Arial"/>
                <a:cs typeface="Arial"/>
              </a:rPr>
              <a:t>Bước </a:t>
            </a:r>
            <a:r>
              <a:rPr sz="3200" b="1" spc="35" dirty="0">
                <a:solidFill>
                  <a:srgbClr val="FFFF00"/>
                </a:solidFill>
                <a:latin typeface="Arial"/>
                <a:cs typeface="Arial"/>
              </a:rPr>
              <a:t>5: </a:t>
            </a:r>
            <a:r>
              <a:rPr sz="3200" b="1" spc="60" dirty="0">
                <a:solidFill>
                  <a:srgbClr val="FFFF00"/>
                </a:solidFill>
                <a:latin typeface="Arial"/>
                <a:cs typeface="Arial"/>
              </a:rPr>
              <a:t>Phân </a:t>
            </a:r>
            <a:r>
              <a:rPr sz="3200" b="1" spc="55" dirty="0">
                <a:solidFill>
                  <a:srgbClr val="FFFF00"/>
                </a:solidFill>
                <a:latin typeface="Arial"/>
                <a:cs typeface="Arial"/>
              </a:rPr>
              <a:t>tích kinh </a:t>
            </a:r>
            <a:r>
              <a:rPr sz="3200" b="1" spc="60" dirty="0">
                <a:solidFill>
                  <a:srgbClr val="FFFF00"/>
                </a:solidFill>
                <a:latin typeface="Arial"/>
                <a:cs typeface="Arial"/>
              </a:rPr>
              <a:t>doanh  </a:t>
            </a:r>
            <a:r>
              <a:rPr sz="3200" b="1" spc="65" dirty="0">
                <a:solidFill>
                  <a:srgbClr val="FFFF00"/>
                </a:solidFill>
                <a:latin typeface="Arial"/>
                <a:cs typeface="Arial"/>
              </a:rPr>
              <a:t>(Business</a:t>
            </a:r>
            <a:r>
              <a:rPr sz="3200" b="1" spc="150" dirty="0">
                <a:solidFill>
                  <a:srgbClr val="FFFF00"/>
                </a:solidFill>
                <a:latin typeface="Arial"/>
                <a:cs typeface="Arial"/>
              </a:rPr>
              <a:t> </a:t>
            </a:r>
            <a:r>
              <a:rPr sz="3200" b="1" spc="70" dirty="0">
                <a:solidFill>
                  <a:srgbClr val="FFFF00"/>
                </a:solidFill>
                <a:latin typeface="Arial"/>
                <a:cs typeface="Arial"/>
              </a:rPr>
              <a:t>analysis)</a:t>
            </a:r>
            <a:endParaRPr sz="3200" dirty="0">
              <a:solidFill>
                <a:srgbClr val="FFFF00"/>
              </a:solidFill>
              <a:latin typeface="Arial"/>
              <a:cs typeface="Arial"/>
            </a:endParaRP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2" name="object 2">
            <a:extLst>
              <a:ext uri="{FF2B5EF4-FFF2-40B4-BE49-F238E27FC236}">
                <a16:creationId xmlns:a16="http://schemas.microsoft.com/office/drawing/2014/main" xmlns="" id="{C96E6DD4-F38A-A3CE-7D92-FCB54144F49F}"/>
              </a:ext>
            </a:extLst>
          </p:cNvPr>
          <p:cNvSpPr/>
          <p:nvPr/>
        </p:nvSpPr>
        <p:spPr>
          <a:xfrm>
            <a:off x="14743176" y="341375"/>
            <a:ext cx="3249167" cy="624840"/>
          </a:xfrm>
          <a:prstGeom prst="rect">
            <a:avLst/>
          </a:prstGeom>
          <a:blipFill>
            <a:blip r:embed="rId3" cstate="print"/>
            <a:stretch>
              <a:fillRect/>
            </a:stretch>
          </a:blipFill>
        </p:spPr>
        <p:txBody>
          <a:bodyPr wrap="square" lIns="0" tIns="0" rIns="0" bIns="0" rtlCol="0"/>
          <a:lstStyle/>
          <a:p>
            <a:endParaRPr/>
          </a:p>
        </p:txBody>
      </p:sp>
      <p:sp>
        <p:nvSpPr>
          <p:cNvPr id="3" name="object 3">
            <a:extLst>
              <a:ext uri="{FF2B5EF4-FFF2-40B4-BE49-F238E27FC236}">
                <a16:creationId xmlns:a16="http://schemas.microsoft.com/office/drawing/2014/main" xmlns="" id="{2FE95F34-E077-BFA0-F618-499407CA066B}"/>
              </a:ext>
            </a:extLst>
          </p:cNvPr>
          <p:cNvSpPr txBox="1"/>
          <p:nvPr/>
        </p:nvSpPr>
        <p:spPr>
          <a:xfrm>
            <a:off x="15419451" y="491743"/>
            <a:ext cx="2104390" cy="254000"/>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a:cs typeface="Arial"/>
              </a:rPr>
              <a:t>CO </a:t>
            </a:r>
            <a:r>
              <a:rPr sz="1500" b="1" spc="15" dirty="0">
                <a:latin typeface="Arial"/>
                <a:cs typeface="Arial"/>
              </a:rPr>
              <a:t>WORKING</a:t>
            </a:r>
            <a:r>
              <a:rPr sz="1500" b="1" spc="-10" dirty="0">
                <a:latin typeface="Arial"/>
                <a:cs typeface="Arial"/>
              </a:rPr>
              <a:t> </a:t>
            </a:r>
            <a:r>
              <a:rPr sz="1500" b="1" spc="20" dirty="0">
                <a:latin typeface="Arial"/>
                <a:cs typeface="Arial"/>
              </a:rPr>
              <a:t>GROUP</a:t>
            </a:r>
            <a:endParaRPr sz="1500">
              <a:latin typeface="Arial"/>
              <a:cs typeface="Arial"/>
            </a:endParaRPr>
          </a:p>
        </p:txBody>
      </p:sp>
      <p:sp>
        <p:nvSpPr>
          <p:cNvPr id="4" name="object 4">
            <a:extLst>
              <a:ext uri="{FF2B5EF4-FFF2-40B4-BE49-F238E27FC236}">
                <a16:creationId xmlns:a16="http://schemas.microsoft.com/office/drawing/2014/main" xmlns="" id="{0A8B3B1A-9B2D-F727-9EB9-0F068DF42A45}"/>
              </a:ext>
            </a:extLst>
          </p:cNvPr>
          <p:cNvSpPr txBox="1"/>
          <p:nvPr/>
        </p:nvSpPr>
        <p:spPr>
          <a:xfrm>
            <a:off x="3983645" y="2239681"/>
            <a:ext cx="11497020" cy="538417"/>
          </a:xfrm>
          <a:prstGeom prst="rect">
            <a:avLst/>
          </a:prstGeom>
        </p:spPr>
        <p:txBody>
          <a:bodyPr vert="horz" wrap="square" lIns="0" tIns="12700" rIns="0" bIns="0" rtlCol="0">
            <a:spAutoFit/>
          </a:bodyPr>
          <a:lstStyle/>
          <a:p>
            <a:pPr marL="749935" marR="5080" indent="-737870">
              <a:lnSpc>
                <a:spcPct val="117300"/>
              </a:lnSpc>
              <a:spcBef>
                <a:spcPts val="100"/>
              </a:spcBef>
            </a:pPr>
            <a:r>
              <a:rPr sz="3200" b="1" spc="65" dirty="0">
                <a:solidFill>
                  <a:srgbClr val="FFFF00"/>
                </a:solidFill>
                <a:latin typeface="Arial"/>
                <a:cs typeface="Arial"/>
              </a:rPr>
              <a:t>Bước </a:t>
            </a:r>
            <a:r>
              <a:rPr sz="3200" b="1" spc="35" dirty="0">
                <a:solidFill>
                  <a:srgbClr val="FFFF00"/>
                </a:solidFill>
                <a:latin typeface="Arial"/>
                <a:cs typeface="Arial"/>
              </a:rPr>
              <a:t>5: </a:t>
            </a:r>
            <a:r>
              <a:rPr sz="3200" b="1" spc="60" dirty="0">
                <a:solidFill>
                  <a:srgbClr val="FFFF00"/>
                </a:solidFill>
                <a:latin typeface="Arial"/>
                <a:cs typeface="Arial"/>
              </a:rPr>
              <a:t>Phân </a:t>
            </a:r>
            <a:r>
              <a:rPr sz="3200" b="1" spc="55" dirty="0">
                <a:solidFill>
                  <a:srgbClr val="FFFF00"/>
                </a:solidFill>
                <a:latin typeface="Arial"/>
                <a:cs typeface="Arial"/>
              </a:rPr>
              <a:t>tích kinh </a:t>
            </a:r>
            <a:r>
              <a:rPr sz="3200" b="1" spc="60" dirty="0">
                <a:solidFill>
                  <a:srgbClr val="FFFF00"/>
                </a:solidFill>
                <a:latin typeface="Arial"/>
                <a:cs typeface="Arial"/>
              </a:rPr>
              <a:t>doanh  </a:t>
            </a:r>
            <a:r>
              <a:rPr sz="3200" b="1" spc="65" dirty="0">
                <a:solidFill>
                  <a:srgbClr val="FFFF00"/>
                </a:solidFill>
                <a:latin typeface="Arial"/>
                <a:cs typeface="Arial"/>
              </a:rPr>
              <a:t>(Business</a:t>
            </a:r>
            <a:r>
              <a:rPr sz="3200" b="1" spc="150" dirty="0">
                <a:solidFill>
                  <a:srgbClr val="FFFF00"/>
                </a:solidFill>
                <a:latin typeface="Arial"/>
                <a:cs typeface="Arial"/>
              </a:rPr>
              <a:t> </a:t>
            </a:r>
            <a:r>
              <a:rPr sz="3200" b="1" spc="70" dirty="0">
                <a:solidFill>
                  <a:srgbClr val="FFFF00"/>
                </a:solidFill>
                <a:latin typeface="Arial"/>
                <a:cs typeface="Arial"/>
              </a:rPr>
              <a:t>analysis)</a:t>
            </a:r>
            <a:endParaRPr sz="3200" dirty="0">
              <a:solidFill>
                <a:srgbClr val="FFFF00"/>
              </a:solidFill>
              <a:latin typeface="Arial"/>
              <a:cs typeface="Arial"/>
            </a:endParaRPr>
          </a:p>
        </p:txBody>
      </p:sp>
      <p:sp>
        <p:nvSpPr>
          <p:cNvPr id="5" name="object 5">
            <a:extLst>
              <a:ext uri="{FF2B5EF4-FFF2-40B4-BE49-F238E27FC236}">
                <a16:creationId xmlns:a16="http://schemas.microsoft.com/office/drawing/2014/main" xmlns="" id="{6558EBD8-773E-C985-F3C9-45CB481D9206}"/>
              </a:ext>
            </a:extLst>
          </p:cNvPr>
          <p:cNvSpPr txBox="1">
            <a:spLocks noGrp="1"/>
          </p:cNvSpPr>
          <p:nvPr>
            <p:ph type="title"/>
          </p:nvPr>
        </p:nvSpPr>
        <p:spPr>
          <a:xfrm>
            <a:off x="3721100" y="627889"/>
            <a:ext cx="9236075" cy="558800"/>
          </a:xfrm>
          <a:prstGeom prst="rect">
            <a:avLst/>
          </a:prstGeom>
        </p:spPr>
        <p:txBody>
          <a:bodyPr vert="horz" wrap="square" lIns="0" tIns="12700" rIns="0" bIns="0" rtlCol="0">
            <a:spAutoFit/>
          </a:bodyPr>
          <a:lstStyle/>
          <a:p>
            <a:pPr marL="12700">
              <a:lnSpc>
                <a:spcPct val="100000"/>
              </a:lnSpc>
              <a:spcBef>
                <a:spcPts val="100"/>
              </a:spcBef>
            </a:pPr>
            <a:r>
              <a:rPr dirty="0"/>
              <a:t>2. </a:t>
            </a:r>
            <a:r>
              <a:rPr spc="-5" dirty="0"/>
              <a:t>QUY TRÌNH PHÁT TRIỂN SẢN PHẨM</a:t>
            </a:r>
            <a:r>
              <a:rPr spc="-70" dirty="0"/>
              <a:t> </a:t>
            </a:r>
            <a:r>
              <a:rPr spc="-5" dirty="0"/>
              <a:t>MỚI</a:t>
            </a:r>
          </a:p>
        </p:txBody>
      </p:sp>
      <p:grpSp>
        <p:nvGrpSpPr>
          <p:cNvPr id="6" name="object 6">
            <a:extLst>
              <a:ext uri="{FF2B5EF4-FFF2-40B4-BE49-F238E27FC236}">
                <a16:creationId xmlns:a16="http://schemas.microsoft.com/office/drawing/2014/main" xmlns="" id="{1BA0597E-8297-13B5-39AA-161185AEE85D}"/>
              </a:ext>
            </a:extLst>
          </p:cNvPr>
          <p:cNvGrpSpPr/>
          <p:nvPr/>
        </p:nvGrpSpPr>
        <p:grpSpPr>
          <a:xfrm>
            <a:off x="3926522" y="4164660"/>
            <a:ext cx="9770110" cy="2401570"/>
            <a:chOff x="3926522" y="4164660"/>
            <a:chExt cx="9770110" cy="2401570"/>
          </a:xfrm>
        </p:grpSpPr>
        <p:sp>
          <p:nvSpPr>
            <p:cNvPr id="7" name="object 7">
              <a:extLst>
                <a:ext uri="{FF2B5EF4-FFF2-40B4-BE49-F238E27FC236}">
                  <a16:creationId xmlns:a16="http://schemas.microsoft.com/office/drawing/2014/main" xmlns="" id="{A7FA4309-AF18-54F1-DD44-4D9BFBB5E85A}"/>
                </a:ext>
              </a:extLst>
            </p:cNvPr>
            <p:cNvSpPr/>
            <p:nvPr/>
          </p:nvSpPr>
          <p:spPr>
            <a:xfrm>
              <a:off x="3926522" y="6261849"/>
              <a:ext cx="9770046" cy="76199"/>
            </a:xfrm>
            <a:prstGeom prst="rect">
              <a:avLst/>
            </a:prstGeom>
            <a:blipFill>
              <a:blip r:embed="rId4" cstate="print"/>
              <a:stretch>
                <a:fillRect/>
              </a:stretch>
            </a:blipFill>
          </p:spPr>
          <p:txBody>
            <a:bodyPr wrap="square" lIns="0" tIns="0" rIns="0" bIns="0" rtlCol="0"/>
            <a:lstStyle/>
            <a:p>
              <a:endParaRPr/>
            </a:p>
          </p:txBody>
        </p:sp>
        <p:sp>
          <p:nvSpPr>
            <p:cNvPr id="8" name="object 8">
              <a:extLst>
                <a:ext uri="{FF2B5EF4-FFF2-40B4-BE49-F238E27FC236}">
                  <a16:creationId xmlns:a16="http://schemas.microsoft.com/office/drawing/2014/main" xmlns="" id="{DEE01D6E-04BF-1E92-F946-1ED88D669CD5}"/>
                </a:ext>
              </a:extLst>
            </p:cNvPr>
            <p:cNvSpPr/>
            <p:nvPr/>
          </p:nvSpPr>
          <p:spPr>
            <a:xfrm>
              <a:off x="4438065" y="5238838"/>
              <a:ext cx="393700" cy="1327150"/>
            </a:xfrm>
            <a:custGeom>
              <a:avLst/>
              <a:gdLst/>
              <a:ahLst/>
              <a:cxnLst/>
              <a:rect l="l" t="t" r="r" b="b"/>
              <a:pathLst>
                <a:path w="393700" h="1327150">
                  <a:moveTo>
                    <a:pt x="196811" y="0"/>
                  </a:moveTo>
                  <a:lnTo>
                    <a:pt x="151683" y="5197"/>
                  </a:lnTo>
                  <a:lnTo>
                    <a:pt x="110257" y="20003"/>
                  </a:lnTo>
                  <a:lnTo>
                    <a:pt x="73714" y="43236"/>
                  </a:lnTo>
                  <a:lnTo>
                    <a:pt x="43236" y="73714"/>
                  </a:lnTo>
                  <a:lnTo>
                    <a:pt x="20003" y="110257"/>
                  </a:lnTo>
                  <a:lnTo>
                    <a:pt x="5197" y="151683"/>
                  </a:lnTo>
                  <a:lnTo>
                    <a:pt x="0" y="196811"/>
                  </a:lnTo>
                  <a:lnTo>
                    <a:pt x="0" y="1130020"/>
                  </a:lnTo>
                  <a:lnTo>
                    <a:pt x="5198" y="1175149"/>
                  </a:lnTo>
                  <a:lnTo>
                    <a:pt x="20005" y="1216577"/>
                  </a:lnTo>
                  <a:lnTo>
                    <a:pt x="43241" y="1253122"/>
                  </a:lnTo>
                  <a:lnTo>
                    <a:pt x="73726" y="1283603"/>
                  </a:lnTo>
                  <a:lnTo>
                    <a:pt x="110286" y="1306839"/>
                  </a:lnTo>
                  <a:lnTo>
                    <a:pt x="151683" y="1321634"/>
                  </a:lnTo>
                  <a:lnTo>
                    <a:pt x="196811" y="1326845"/>
                  </a:lnTo>
                  <a:lnTo>
                    <a:pt x="241973" y="1321634"/>
                  </a:lnTo>
                  <a:lnTo>
                    <a:pt x="283382" y="1306828"/>
                  </a:lnTo>
                  <a:lnTo>
                    <a:pt x="319916" y="1283596"/>
                  </a:lnTo>
                  <a:lnTo>
                    <a:pt x="350390" y="1253117"/>
                  </a:lnTo>
                  <a:lnTo>
                    <a:pt x="373621" y="1216574"/>
                  </a:lnTo>
                  <a:lnTo>
                    <a:pt x="388426" y="1175148"/>
                  </a:lnTo>
                  <a:lnTo>
                    <a:pt x="393623" y="1130020"/>
                  </a:lnTo>
                  <a:lnTo>
                    <a:pt x="393636" y="196811"/>
                  </a:lnTo>
                  <a:lnTo>
                    <a:pt x="388438" y="151683"/>
                  </a:lnTo>
                  <a:lnTo>
                    <a:pt x="373630" y="110257"/>
                  </a:lnTo>
                  <a:lnTo>
                    <a:pt x="350395" y="73714"/>
                  </a:lnTo>
                  <a:lnTo>
                    <a:pt x="319913" y="43236"/>
                  </a:lnTo>
                  <a:lnTo>
                    <a:pt x="283368" y="20003"/>
                  </a:lnTo>
                  <a:lnTo>
                    <a:pt x="241940" y="5197"/>
                  </a:lnTo>
                  <a:lnTo>
                    <a:pt x="196811" y="0"/>
                  </a:lnTo>
                  <a:close/>
                </a:path>
              </a:pathLst>
            </a:custGeom>
            <a:solidFill>
              <a:srgbClr val="FFFF00"/>
            </a:solidFill>
          </p:spPr>
          <p:txBody>
            <a:bodyPr wrap="square" lIns="0" tIns="0" rIns="0" bIns="0" rtlCol="0"/>
            <a:lstStyle/>
            <a:p>
              <a:endParaRPr/>
            </a:p>
          </p:txBody>
        </p:sp>
        <p:sp>
          <p:nvSpPr>
            <p:cNvPr id="9" name="object 9">
              <a:extLst>
                <a:ext uri="{FF2B5EF4-FFF2-40B4-BE49-F238E27FC236}">
                  <a16:creationId xmlns:a16="http://schemas.microsoft.com/office/drawing/2014/main" xmlns="" id="{FF6A81D0-48FC-8D45-8353-E4BD5AD7C788}"/>
                </a:ext>
              </a:extLst>
            </p:cNvPr>
            <p:cNvSpPr/>
            <p:nvPr/>
          </p:nvSpPr>
          <p:spPr>
            <a:xfrm>
              <a:off x="5314213" y="4766500"/>
              <a:ext cx="393700" cy="1799589"/>
            </a:xfrm>
            <a:custGeom>
              <a:avLst/>
              <a:gdLst/>
              <a:ahLst/>
              <a:cxnLst/>
              <a:rect l="l" t="t" r="r" b="b"/>
              <a:pathLst>
                <a:path w="393700" h="1799590">
                  <a:moveTo>
                    <a:pt x="196811" y="0"/>
                  </a:moveTo>
                  <a:lnTo>
                    <a:pt x="151683" y="5198"/>
                  </a:lnTo>
                  <a:lnTo>
                    <a:pt x="110257" y="20005"/>
                  </a:lnTo>
                  <a:lnTo>
                    <a:pt x="73714" y="43240"/>
                  </a:lnTo>
                  <a:lnTo>
                    <a:pt x="43236" y="73720"/>
                  </a:lnTo>
                  <a:lnTo>
                    <a:pt x="20003" y="110263"/>
                  </a:lnTo>
                  <a:lnTo>
                    <a:pt x="5197" y="151687"/>
                  </a:lnTo>
                  <a:lnTo>
                    <a:pt x="0" y="196811"/>
                  </a:lnTo>
                  <a:lnTo>
                    <a:pt x="0" y="1602359"/>
                  </a:lnTo>
                  <a:lnTo>
                    <a:pt x="5198" y="1647487"/>
                  </a:lnTo>
                  <a:lnTo>
                    <a:pt x="20005" y="1688915"/>
                  </a:lnTo>
                  <a:lnTo>
                    <a:pt x="43241" y="1725461"/>
                  </a:lnTo>
                  <a:lnTo>
                    <a:pt x="73726" y="1755942"/>
                  </a:lnTo>
                  <a:lnTo>
                    <a:pt x="110286" y="1779177"/>
                  </a:lnTo>
                  <a:lnTo>
                    <a:pt x="151683" y="1793973"/>
                  </a:lnTo>
                  <a:lnTo>
                    <a:pt x="196811" y="1799183"/>
                  </a:lnTo>
                  <a:lnTo>
                    <a:pt x="241973" y="1793973"/>
                  </a:lnTo>
                  <a:lnTo>
                    <a:pt x="283382" y="1779167"/>
                  </a:lnTo>
                  <a:lnTo>
                    <a:pt x="319916" y="1755934"/>
                  </a:lnTo>
                  <a:lnTo>
                    <a:pt x="350390" y="1725456"/>
                  </a:lnTo>
                  <a:lnTo>
                    <a:pt x="373621" y="1688913"/>
                  </a:lnTo>
                  <a:lnTo>
                    <a:pt x="388426" y="1647487"/>
                  </a:lnTo>
                  <a:lnTo>
                    <a:pt x="393623" y="1602359"/>
                  </a:lnTo>
                  <a:lnTo>
                    <a:pt x="393623" y="196811"/>
                  </a:lnTo>
                  <a:lnTo>
                    <a:pt x="388426" y="151687"/>
                  </a:lnTo>
                  <a:lnTo>
                    <a:pt x="373620" y="110263"/>
                  </a:lnTo>
                  <a:lnTo>
                    <a:pt x="350387" y="73720"/>
                  </a:lnTo>
                  <a:lnTo>
                    <a:pt x="319909" y="43240"/>
                  </a:lnTo>
                  <a:lnTo>
                    <a:pt x="283366" y="20005"/>
                  </a:lnTo>
                  <a:lnTo>
                    <a:pt x="241940" y="5198"/>
                  </a:lnTo>
                  <a:lnTo>
                    <a:pt x="196811" y="0"/>
                  </a:lnTo>
                  <a:close/>
                </a:path>
              </a:pathLst>
            </a:custGeom>
            <a:solidFill>
              <a:srgbClr val="FA6A97"/>
            </a:solidFill>
          </p:spPr>
          <p:txBody>
            <a:bodyPr wrap="square" lIns="0" tIns="0" rIns="0" bIns="0" rtlCol="0"/>
            <a:lstStyle/>
            <a:p>
              <a:endParaRPr/>
            </a:p>
          </p:txBody>
        </p:sp>
        <p:sp>
          <p:nvSpPr>
            <p:cNvPr id="10" name="object 10">
              <a:extLst>
                <a:ext uri="{FF2B5EF4-FFF2-40B4-BE49-F238E27FC236}">
                  <a16:creationId xmlns:a16="http://schemas.microsoft.com/office/drawing/2014/main" xmlns="" id="{665AF1C7-2C9D-1478-33EE-1836C845624F}"/>
                </a:ext>
              </a:extLst>
            </p:cNvPr>
            <p:cNvSpPr/>
            <p:nvPr/>
          </p:nvSpPr>
          <p:spPr>
            <a:xfrm>
              <a:off x="6279032" y="5726404"/>
              <a:ext cx="393700" cy="839469"/>
            </a:xfrm>
            <a:custGeom>
              <a:avLst/>
              <a:gdLst/>
              <a:ahLst/>
              <a:cxnLst/>
              <a:rect l="l" t="t" r="r" b="b"/>
              <a:pathLst>
                <a:path w="393700" h="839470">
                  <a:moveTo>
                    <a:pt x="196811" y="0"/>
                  </a:moveTo>
                  <a:lnTo>
                    <a:pt x="151683" y="5197"/>
                  </a:lnTo>
                  <a:lnTo>
                    <a:pt x="110257" y="20003"/>
                  </a:lnTo>
                  <a:lnTo>
                    <a:pt x="73714" y="43236"/>
                  </a:lnTo>
                  <a:lnTo>
                    <a:pt x="43236" y="73714"/>
                  </a:lnTo>
                  <a:lnTo>
                    <a:pt x="20003" y="110257"/>
                  </a:lnTo>
                  <a:lnTo>
                    <a:pt x="5197" y="151683"/>
                  </a:lnTo>
                  <a:lnTo>
                    <a:pt x="0" y="196811"/>
                  </a:lnTo>
                  <a:lnTo>
                    <a:pt x="0" y="642454"/>
                  </a:lnTo>
                  <a:lnTo>
                    <a:pt x="5197" y="687583"/>
                  </a:lnTo>
                  <a:lnTo>
                    <a:pt x="20003" y="729009"/>
                  </a:lnTo>
                  <a:lnTo>
                    <a:pt x="43236" y="765552"/>
                  </a:lnTo>
                  <a:lnTo>
                    <a:pt x="73714" y="796030"/>
                  </a:lnTo>
                  <a:lnTo>
                    <a:pt x="110257" y="819263"/>
                  </a:lnTo>
                  <a:lnTo>
                    <a:pt x="151683" y="834069"/>
                  </a:lnTo>
                  <a:lnTo>
                    <a:pt x="196811" y="839266"/>
                  </a:lnTo>
                  <a:lnTo>
                    <a:pt x="241940" y="834069"/>
                  </a:lnTo>
                  <a:lnTo>
                    <a:pt x="283366" y="819263"/>
                  </a:lnTo>
                  <a:lnTo>
                    <a:pt x="319909" y="796030"/>
                  </a:lnTo>
                  <a:lnTo>
                    <a:pt x="350387" y="765552"/>
                  </a:lnTo>
                  <a:lnTo>
                    <a:pt x="373620" y="729009"/>
                  </a:lnTo>
                  <a:lnTo>
                    <a:pt x="388426" y="687583"/>
                  </a:lnTo>
                  <a:lnTo>
                    <a:pt x="393623" y="642454"/>
                  </a:lnTo>
                  <a:lnTo>
                    <a:pt x="393623" y="196811"/>
                  </a:lnTo>
                  <a:lnTo>
                    <a:pt x="388426" y="151683"/>
                  </a:lnTo>
                  <a:lnTo>
                    <a:pt x="373620" y="110257"/>
                  </a:lnTo>
                  <a:lnTo>
                    <a:pt x="350387" y="73714"/>
                  </a:lnTo>
                  <a:lnTo>
                    <a:pt x="319909" y="43236"/>
                  </a:lnTo>
                  <a:lnTo>
                    <a:pt x="283366" y="20003"/>
                  </a:lnTo>
                  <a:lnTo>
                    <a:pt x="241940" y="5197"/>
                  </a:lnTo>
                  <a:lnTo>
                    <a:pt x="196811" y="0"/>
                  </a:lnTo>
                  <a:close/>
                </a:path>
              </a:pathLst>
            </a:custGeom>
            <a:solidFill>
              <a:srgbClr val="FFFF00"/>
            </a:solidFill>
          </p:spPr>
          <p:txBody>
            <a:bodyPr wrap="square" lIns="0" tIns="0" rIns="0" bIns="0" rtlCol="0"/>
            <a:lstStyle/>
            <a:p>
              <a:endParaRPr/>
            </a:p>
          </p:txBody>
        </p:sp>
        <p:sp>
          <p:nvSpPr>
            <p:cNvPr id="11" name="object 11">
              <a:extLst>
                <a:ext uri="{FF2B5EF4-FFF2-40B4-BE49-F238E27FC236}">
                  <a16:creationId xmlns:a16="http://schemas.microsoft.com/office/drawing/2014/main" xmlns="" id="{7EFCF7C5-68AF-DEAE-4AEB-3EE246F7F155}"/>
                </a:ext>
              </a:extLst>
            </p:cNvPr>
            <p:cNvSpPr/>
            <p:nvPr/>
          </p:nvSpPr>
          <p:spPr>
            <a:xfrm>
              <a:off x="7155180" y="5383580"/>
              <a:ext cx="393700" cy="1182370"/>
            </a:xfrm>
            <a:custGeom>
              <a:avLst/>
              <a:gdLst/>
              <a:ahLst/>
              <a:cxnLst/>
              <a:rect l="l" t="t" r="r" b="b"/>
              <a:pathLst>
                <a:path w="393700" h="1182370">
                  <a:moveTo>
                    <a:pt x="196811" y="0"/>
                  </a:moveTo>
                  <a:lnTo>
                    <a:pt x="151683" y="5197"/>
                  </a:lnTo>
                  <a:lnTo>
                    <a:pt x="110257" y="20003"/>
                  </a:lnTo>
                  <a:lnTo>
                    <a:pt x="73714" y="43236"/>
                  </a:lnTo>
                  <a:lnTo>
                    <a:pt x="43236" y="73714"/>
                  </a:lnTo>
                  <a:lnTo>
                    <a:pt x="20003" y="110257"/>
                  </a:lnTo>
                  <a:lnTo>
                    <a:pt x="5197" y="151683"/>
                  </a:lnTo>
                  <a:lnTo>
                    <a:pt x="0" y="196811"/>
                  </a:lnTo>
                  <a:lnTo>
                    <a:pt x="0" y="985278"/>
                  </a:lnTo>
                  <a:lnTo>
                    <a:pt x="5197" y="1030406"/>
                  </a:lnTo>
                  <a:lnTo>
                    <a:pt x="20003" y="1071832"/>
                  </a:lnTo>
                  <a:lnTo>
                    <a:pt x="43236" y="1108375"/>
                  </a:lnTo>
                  <a:lnTo>
                    <a:pt x="73714" y="1138854"/>
                  </a:lnTo>
                  <a:lnTo>
                    <a:pt x="110257" y="1162086"/>
                  </a:lnTo>
                  <a:lnTo>
                    <a:pt x="151683" y="1176892"/>
                  </a:lnTo>
                  <a:lnTo>
                    <a:pt x="196811" y="1182090"/>
                  </a:lnTo>
                  <a:lnTo>
                    <a:pt x="241940" y="1176892"/>
                  </a:lnTo>
                  <a:lnTo>
                    <a:pt x="283366" y="1162086"/>
                  </a:lnTo>
                  <a:lnTo>
                    <a:pt x="319909" y="1138854"/>
                  </a:lnTo>
                  <a:lnTo>
                    <a:pt x="350387" y="1108375"/>
                  </a:lnTo>
                  <a:lnTo>
                    <a:pt x="373620" y="1071832"/>
                  </a:lnTo>
                  <a:lnTo>
                    <a:pt x="388426" y="1030406"/>
                  </a:lnTo>
                  <a:lnTo>
                    <a:pt x="393623" y="985278"/>
                  </a:lnTo>
                  <a:lnTo>
                    <a:pt x="393623" y="196811"/>
                  </a:lnTo>
                  <a:lnTo>
                    <a:pt x="388426" y="151683"/>
                  </a:lnTo>
                  <a:lnTo>
                    <a:pt x="373620" y="110257"/>
                  </a:lnTo>
                  <a:lnTo>
                    <a:pt x="350387" y="73714"/>
                  </a:lnTo>
                  <a:lnTo>
                    <a:pt x="319909" y="43236"/>
                  </a:lnTo>
                  <a:lnTo>
                    <a:pt x="283366" y="20003"/>
                  </a:lnTo>
                  <a:lnTo>
                    <a:pt x="241940" y="5197"/>
                  </a:lnTo>
                  <a:lnTo>
                    <a:pt x="196811" y="0"/>
                  </a:lnTo>
                  <a:close/>
                </a:path>
              </a:pathLst>
            </a:custGeom>
            <a:solidFill>
              <a:srgbClr val="FFC000"/>
            </a:solidFill>
          </p:spPr>
          <p:txBody>
            <a:bodyPr wrap="square" lIns="0" tIns="0" rIns="0" bIns="0" rtlCol="0"/>
            <a:lstStyle/>
            <a:p>
              <a:endParaRPr/>
            </a:p>
          </p:txBody>
        </p:sp>
        <p:sp>
          <p:nvSpPr>
            <p:cNvPr id="12" name="object 12">
              <a:extLst>
                <a:ext uri="{FF2B5EF4-FFF2-40B4-BE49-F238E27FC236}">
                  <a16:creationId xmlns:a16="http://schemas.microsoft.com/office/drawing/2014/main" xmlns="" id="{AB942AE4-DCE5-7413-D092-62C03D86ED76}"/>
                </a:ext>
              </a:extLst>
            </p:cNvPr>
            <p:cNvSpPr/>
            <p:nvPr/>
          </p:nvSpPr>
          <p:spPr>
            <a:xfrm>
              <a:off x="8119999" y="4164659"/>
              <a:ext cx="1270000" cy="2401570"/>
            </a:xfrm>
            <a:custGeom>
              <a:avLst/>
              <a:gdLst/>
              <a:ahLst/>
              <a:cxnLst/>
              <a:rect l="l" t="t" r="r" b="b"/>
              <a:pathLst>
                <a:path w="1270000" h="2401570">
                  <a:moveTo>
                    <a:pt x="393636" y="196811"/>
                  </a:moveTo>
                  <a:lnTo>
                    <a:pt x="388429" y="151688"/>
                  </a:lnTo>
                  <a:lnTo>
                    <a:pt x="373621" y="110261"/>
                  </a:lnTo>
                  <a:lnTo>
                    <a:pt x="350393" y="73723"/>
                  </a:lnTo>
                  <a:lnTo>
                    <a:pt x="319913" y="43243"/>
                  </a:lnTo>
                  <a:lnTo>
                    <a:pt x="283362" y="20015"/>
                  </a:lnTo>
                  <a:lnTo>
                    <a:pt x="241935" y="5207"/>
                  </a:lnTo>
                  <a:lnTo>
                    <a:pt x="196811" y="0"/>
                  </a:lnTo>
                  <a:lnTo>
                    <a:pt x="151676" y="5207"/>
                  </a:lnTo>
                  <a:lnTo>
                    <a:pt x="110248" y="20015"/>
                  </a:lnTo>
                  <a:lnTo>
                    <a:pt x="73710" y="43243"/>
                  </a:lnTo>
                  <a:lnTo>
                    <a:pt x="43230" y="73723"/>
                  </a:lnTo>
                  <a:lnTo>
                    <a:pt x="20002" y="110261"/>
                  </a:lnTo>
                  <a:lnTo>
                    <a:pt x="5194" y="151688"/>
                  </a:lnTo>
                  <a:lnTo>
                    <a:pt x="0" y="196811"/>
                  </a:lnTo>
                  <a:lnTo>
                    <a:pt x="0" y="2204199"/>
                  </a:lnTo>
                  <a:lnTo>
                    <a:pt x="5194" y="2249335"/>
                  </a:lnTo>
                  <a:lnTo>
                    <a:pt x="20002" y="2290762"/>
                  </a:lnTo>
                  <a:lnTo>
                    <a:pt x="43230" y="2327313"/>
                  </a:lnTo>
                  <a:lnTo>
                    <a:pt x="73723" y="2357793"/>
                  </a:lnTo>
                  <a:lnTo>
                    <a:pt x="110274" y="2381021"/>
                  </a:lnTo>
                  <a:lnTo>
                    <a:pt x="151676" y="2395817"/>
                  </a:lnTo>
                  <a:lnTo>
                    <a:pt x="196811" y="2401024"/>
                  </a:lnTo>
                  <a:lnTo>
                    <a:pt x="241973" y="2395817"/>
                  </a:lnTo>
                  <a:lnTo>
                    <a:pt x="283375" y="2381008"/>
                  </a:lnTo>
                  <a:lnTo>
                    <a:pt x="319913" y="2357780"/>
                  </a:lnTo>
                  <a:lnTo>
                    <a:pt x="350380" y="2327300"/>
                  </a:lnTo>
                  <a:lnTo>
                    <a:pt x="373608" y="2290762"/>
                  </a:lnTo>
                  <a:lnTo>
                    <a:pt x="388416" y="2249335"/>
                  </a:lnTo>
                  <a:lnTo>
                    <a:pt x="393623" y="2204199"/>
                  </a:lnTo>
                  <a:lnTo>
                    <a:pt x="393636" y="196811"/>
                  </a:lnTo>
                  <a:close/>
                </a:path>
                <a:path w="1270000" h="2401570">
                  <a:moveTo>
                    <a:pt x="1269771" y="851979"/>
                  </a:moveTo>
                  <a:lnTo>
                    <a:pt x="1264564" y="806856"/>
                  </a:lnTo>
                  <a:lnTo>
                    <a:pt x="1249756" y="765441"/>
                  </a:lnTo>
                  <a:lnTo>
                    <a:pt x="1226527" y="728891"/>
                  </a:lnTo>
                  <a:lnTo>
                    <a:pt x="1196047" y="698411"/>
                  </a:lnTo>
                  <a:lnTo>
                    <a:pt x="1159510" y="675182"/>
                  </a:lnTo>
                  <a:lnTo>
                    <a:pt x="1118082" y="660374"/>
                  </a:lnTo>
                  <a:lnTo>
                    <a:pt x="1072959" y="655167"/>
                  </a:lnTo>
                  <a:lnTo>
                    <a:pt x="1027823" y="660374"/>
                  </a:lnTo>
                  <a:lnTo>
                    <a:pt x="986396" y="675182"/>
                  </a:lnTo>
                  <a:lnTo>
                    <a:pt x="949858" y="698411"/>
                  </a:lnTo>
                  <a:lnTo>
                    <a:pt x="919378" y="728891"/>
                  </a:lnTo>
                  <a:lnTo>
                    <a:pt x="896150" y="765441"/>
                  </a:lnTo>
                  <a:lnTo>
                    <a:pt x="881341" y="806856"/>
                  </a:lnTo>
                  <a:lnTo>
                    <a:pt x="876147" y="851979"/>
                  </a:lnTo>
                  <a:lnTo>
                    <a:pt x="876147" y="2204199"/>
                  </a:lnTo>
                  <a:lnTo>
                    <a:pt x="881341" y="2249335"/>
                  </a:lnTo>
                  <a:lnTo>
                    <a:pt x="896150" y="2290762"/>
                  </a:lnTo>
                  <a:lnTo>
                    <a:pt x="919378" y="2327300"/>
                  </a:lnTo>
                  <a:lnTo>
                    <a:pt x="949858" y="2357780"/>
                  </a:lnTo>
                  <a:lnTo>
                    <a:pt x="986396" y="2381008"/>
                  </a:lnTo>
                  <a:lnTo>
                    <a:pt x="1027823" y="2395817"/>
                  </a:lnTo>
                  <a:lnTo>
                    <a:pt x="1072959" y="2401011"/>
                  </a:lnTo>
                  <a:lnTo>
                    <a:pt x="1118082" y="2395817"/>
                  </a:lnTo>
                  <a:lnTo>
                    <a:pt x="1159510" y="2381008"/>
                  </a:lnTo>
                  <a:lnTo>
                    <a:pt x="1196047" y="2357780"/>
                  </a:lnTo>
                  <a:lnTo>
                    <a:pt x="1226527" y="2327300"/>
                  </a:lnTo>
                  <a:lnTo>
                    <a:pt x="1249756" y="2290762"/>
                  </a:lnTo>
                  <a:lnTo>
                    <a:pt x="1264564" y="2249335"/>
                  </a:lnTo>
                  <a:lnTo>
                    <a:pt x="1269771" y="2204199"/>
                  </a:lnTo>
                  <a:lnTo>
                    <a:pt x="1269771" y="851979"/>
                  </a:lnTo>
                  <a:close/>
                </a:path>
              </a:pathLst>
            </a:custGeom>
            <a:solidFill>
              <a:srgbClr val="F79646"/>
            </a:solidFill>
          </p:spPr>
          <p:txBody>
            <a:bodyPr wrap="square" lIns="0" tIns="0" rIns="0" bIns="0" rtlCol="0"/>
            <a:lstStyle/>
            <a:p>
              <a:endParaRPr/>
            </a:p>
          </p:txBody>
        </p:sp>
        <p:sp>
          <p:nvSpPr>
            <p:cNvPr id="13" name="object 13">
              <a:extLst>
                <a:ext uri="{FF2B5EF4-FFF2-40B4-BE49-F238E27FC236}">
                  <a16:creationId xmlns:a16="http://schemas.microsoft.com/office/drawing/2014/main" xmlns="" id="{4B1A2FE0-6281-5680-3C02-278DD4C4E914}"/>
                </a:ext>
              </a:extLst>
            </p:cNvPr>
            <p:cNvSpPr/>
            <p:nvPr/>
          </p:nvSpPr>
          <p:spPr>
            <a:xfrm>
              <a:off x="9960965" y="5238838"/>
              <a:ext cx="393700" cy="1327150"/>
            </a:xfrm>
            <a:custGeom>
              <a:avLst/>
              <a:gdLst/>
              <a:ahLst/>
              <a:cxnLst/>
              <a:rect l="l" t="t" r="r" b="b"/>
              <a:pathLst>
                <a:path w="393700" h="1327150">
                  <a:moveTo>
                    <a:pt x="196811" y="0"/>
                  </a:moveTo>
                  <a:lnTo>
                    <a:pt x="151687" y="5197"/>
                  </a:lnTo>
                  <a:lnTo>
                    <a:pt x="110263" y="20003"/>
                  </a:lnTo>
                  <a:lnTo>
                    <a:pt x="73720" y="43236"/>
                  </a:lnTo>
                  <a:lnTo>
                    <a:pt x="43240" y="73714"/>
                  </a:lnTo>
                  <a:lnTo>
                    <a:pt x="20005" y="110257"/>
                  </a:lnTo>
                  <a:lnTo>
                    <a:pt x="5198" y="151683"/>
                  </a:lnTo>
                  <a:lnTo>
                    <a:pt x="0" y="196811"/>
                  </a:lnTo>
                  <a:lnTo>
                    <a:pt x="0" y="1130020"/>
                  </a:lnTo>
                  <a:lnTo>
                    <a:pt x="5198" y="1175149"/>
                  </a:lnTo>
                  <a:lnTo>
                    <a:pt x="20007" y="1216577"/>
                  </a:lnTo>
                  <a:lnTo>
                    <a:pt x="43245" y="1253122"/>
                  </a:lnTo>
                  <a:lnTo>
                    <a:pt x="73732" y="1283603"/>
                  </a:lnTo>
                  <a:lnTo>
                    <a:pt x="110291" y="1306839"/>
                  </a:lnTo>
                  <a:lnTo>
                    <a:pt x="151687" y="1321634"/>
                  </a:lnTo>
                  <a:lnTo>
                    <a:pt x="196811" y="1326845"/>
                  </a:lnTo>
                  <a:lnTo>
                    <a:pt x="241974" y="1321634"/>
                  </a:lnTo>
                  <a:lnTo>
                    <a:pt x="283384" y="1306828"/>
                  </a:lnTo>
                  <a:lnTo>
                    <a:pt x="319921" y="1283596"/>
                  </a:lnTo>
                  <a:lnTo>
                    <a:pt x="350398" y="1253117"/>
                  </a:lnTo>
                  <a:lnTo>
                    <a:pt x="373631" y="1216574"/>
                  </a:lnTo>
                  <a:lnTo>
                    <a:pt x="388438" y="1175148"/>
                  </a:lnTo>
                  <a:lnTo>
                    <a:pt x="393636" y="1130020"/>
                  </a:lnTo>
                  <a:lnTo>
                    <a:pt x="393636" y="196811"/>
                  </a:lnTo>
                  <a:lnTo>
                    <a:pt x="388438" y="151683"/>
                  </a:lnTo>
                  <a:lnTo>
                    <a:pt x="373630" y="110257"/>
                  </a:lnTo>
                  <a:lnTo>
                    <a:pt x="350395" y="73714"/>
                  </a:lnTo>
                  <a:lnTo>
                    <a:pt x="319913" y="43236"/>
                  </a:lnTo>
                  <a:lnTo>
                    <a:pt x="283368" y="20003"/>
                  </a:lnTo>
                  <a:lnTo>
                    <a:pt x="241940" y="5197"/>
                  </a:lnTo>
                  <a:lnTo>
                    <a:pt x="196811" y="0"/>
                  </a:lnTo>
                  <a:close/>
                </a:path>
              </a:pathLst>
            </a:custGeom>
            <a:solidFill>
              <a:srgbClr val="FFC000"/>
            </a:solidFill>
          </p:spPr>
          <p:txBody>
            <a:bodyPr wrap="square" lIns="0" tIns="0" rIns="0" bIns="0" rtlCol="0"/>
            <a:lstStyle/>
            <a:p>
              <a:endParaRPr/>
            </a:p>
          </p:txBody>
        </p:sp>
        <p:sp>
          <p:nvSpPr>
            <p:cNvPr id="14" name="object 14">
              <a:extLst>
                <a:ext uri="{FF2B5EF4-FFF2-40B4-BE49-F238E27FC236}">
                  <a16:creationId xmlns:a16="http://schemas.microsoft.com/office/drawing/2014/main" xmlns="" id="{BDCE23E6-4CE6-23EE-C4A9-CD46B226716D}"/>
                </a:ext>
              </a:extLst>
            </p:cNvPr>
            <p:cNvSpPr/>
            <p:nvPr/>
          </p:nvSpPr>
          <p:spPr>
            <a:xfrm>
              <a:off x="10837113" y="5383580"/>
              <a:ext cx="399415" cy="1182370"/>
            </a:xfrm>
            <a:custGeom>
              <a:avLst/>
              <a:gdLst/>
              <a:ahLst/>
              <a:cxnLst/>
              <a:rect l="l" t="t" r="r" b="b"/>
              <a:pathLst>
                <a:path w="399415" h="1182370">
                  <a:moveTo>
                    <a:pt x="199656" y="0"/>
                  </a:moveTo>
                  <a:lnTo>
                    <a:pt x="153875" y="5273"/>
                  </a:lnTo>
                  <a:lnTo>
                    <a:pt x="111849" y="20294"/>
                  </a:lnTo>
                  <a:lnTo>
                    <a:pt x="74778" y="43864"/>
                  </a:lnTo>
                  <a:lnTo>
                    <a:pt x="43860" y="74784"/>
                  </a:lnTo>
                  <a:lnTo>
                    <a:pt x="20292" y="111855"/>
                  </a:lnTo>
                  <a:lnTo>
                    <a:pt x="5272" y="153879"/>
                  </a:lnTo>
                  <a:lnTo>
                    <a:pt x="0" y="199656"/>
                  </a:lnTo>
                  <a:lnTo>
                    <a:pt x="0" y="982433"/>
                  </a:lnTo>
                  <a:lnTo>
                    <a:pt x="5272" y="1028215"/>
                  </a:lnTo>
                  <a:lnTo>
                    <a:pt x="20292" y="1070240"/>
                  </a:lnTo>
                  <a:lnTo>
                    <a:pt x="43860" y="1107311"/>
                  </a:lnTo>
                  <a:lnTo>
                    <a:pt x="74778" y="1138230"/>
                  </a:lnTo>
                  <a:lnTo>
                    <a:pt x="111849" y="1161798"/>
                  </a:lnTo>
                  <a:lnTo>
                    <a:pt x="153875" y="1176817"/>
                  </a:lnTo>
                  <a:lnTo>
                    <a:pt x="199656" y="1182090"/>
                  </a:lnTo>
                  <a:lnTo>
                    <a:pt x="245438" y="1176817"/>
                  </a:lnTo>
                  <a:lnTo>
                    <a:pt x="287463" y="1161798"/>
                  </a:lnTo>
                  <a:lnTo>
                    <a:pt x="324534" y="1138230"/>
                  </a:lnTo>
                  <a:lnTo>
                    <a:pt x="355453" y="1107311"/>
                  </a:lnTo>
                  <a:lnTo>
                    <a:pt x="379021" y="1070240"/>
                  </a:lnTo>
                  <a:lnTo>
                    <a:pt x="394040" y="1028215"/>
                  </a:lnTo>
                  <a:lnTo>
                    <a:pt x="399313" y="982433"/>
                  </a:lnTo>
                  <a:lnTo>
                    <a:pt x="399326" y="199656"/>
                  </a:lnTo>
                  <a:lnTo>
                    <a:pt x="394052" y="153879"/>
                  </a:lnTo>
                  <a:lnTo>
                    <a:pt x="379031" y="111855"/>
                  </a:lnTo>
                  <a:lnTo>
                    <a:pt x="355460" y="74784"/>
                  </a:lnTo>
                  <a:lnTo>
                    <a:pt x="324539" y="43864"/>
                  </a:lnTo>
                  <a:lnTo>
                    <a:pt x="287466" y="20294"/>
                  </a:lnTo>
                  <a:lnTo>
                    <a:pt x="245438" y="5273"/>
                  </a:lnTo>
                  <a:lnTo>
                    <a:pt x="199656" y="0"/>
                  </a:lnTo>
                  <a:close/>
                </a:path>
              </a:pathLst>
            </a:custGeom>
            <a:solidFill>
              <a:srgbClr val="56E5F8"/>
            </a:solidFill>
          </p:spPr>
          <p:txBody>
            <a:bodyPr wrap="square" lIns="0" tIns="0" rIns="0" bIns="0" rtlCol="0"/>
            <a:lstStyle/>
            <a:p>
              <a:endParaRPr/>
            </a:p>
          </p:txBody>
        </p:sp>
        <p:sp>
          <p:nvSpPr>
            <p:cNvPr id="15" name="object 15">
              <a:extLst>
                <a:ext uri="{FF2B5EF4-FFF2-40B4-BE49-F238E27FC236}">
                  <a16:creationId xmlns:a16="http://schemas.microsoft.com/office/drawing/2014/main" xmlns="" id="{0EADD6FF-36D9-8FE4-16B3-2853563FC41D}"/>
                </a:ext>
              </a:extLst>
            </p:cNvPr>
            <p:cNvSpPr/>
            <p:nvPr/>
          </p:nvSpPr>
          <p:spPr>
            <a:xfrm>
              <a:off x="11801931" y="4477016"/>
              <a:ext cx="394970" cy="2089150"/>
            </a:xfrm>
            <a:custGeom>
              <a:avLst/>
              <a:gdLst/>
              <a:ahLst/>
              <a:cxnLst/>
              <a:rect l="l" t="t" r="r" b="b"/>
              <a:pathLst>
                <a:path w="394970" h="2089150">
                  <a:moveTo>
                    <a:pt x="197231" y="0"/>
                  </a:moveTo>
                  <a:lnTo>
                    <a:pt x="152007" y="5208"/>
                  </a:lnTo>
                  <a:lnTo>
                    <a:pt x="110493" y="20044"/>
                  </a:lnTo>
                  <a:lnTo>
                    <a:pt x="73872" y="43324"/>
                  </a:lnTo>
                  <a:lnTo>
                    <a:pt x="43329" y="73865"/>
                  </a:lnTo>
                  <a:lnTo>
                    <a:pt x="20046" y="110483"/>
                  </a:lnTo>
                  <a:lnTo>
                    <a:pt x="5208" y="151995"/>
                  </a:lnTo>
                  <a:lnTo>
                    <a:pt x="0" y="197218"/>
                  </a:lnTo>
                  <a:lnTo>
                    <a:pt x="0" y="1891436"/>
                  </a:lnTo>
                  <a:lnTo>
                    <a:pt x="5209" y="1936659"/>
                  </a:lnTo>
                  <a:lnTo>
                    <a:pt x="20048" y="1978173"/>
                  </a:lnTo>
                  <a:lnTo>
                    <a:pt x="43334" y="2014794"/>
                  </a:lnTo>
                  <a:lnTo>
                    <a:pt x="73885" y="2045338"/>
                  </a:lnTo>
                  <a:lnTo>
                    <a:pt x="110522" y="2068620"/>
                  </a:lnTo>
                  <a:lnTo>
                    <a:pt x="152007" y="2083446"/>
                  </a:lnTo>
                  <a:lnTo>
                    <a:pt x="197231" y="2088654"/>
                  </a:lnTo>
                  <a:lnTo>
                    <a:pt x="242475" y="2083446"/>
                  </a:lnTo>
                  <a:lnTo>
                    <a:pt x="283971" y="2068610"/>
                  </a:lnTo>
                  <a:lnTo>
                    <a:pt x="320584" y="2045330"/>
                  </a:lnTo>
                  <a:lnTo>
                    <a:pt x="351123" y="2014789"/>
                  </a:lnTo>
                  <a:lnTo>
                    <a:pt x="374403" y="1978171"/>
                  </a:lnTo>
                  <a:lnTo>
                    <a:pt x="389240" y="1936659"/>
                  </a:lnTo>
                  <a:lnTo>
                    <a:pt x="394449" y="1891436"/>
                  </a:lnTo>
                  <a:lnTo>
                    <a:pt x="394449" y="197218"/>
                  </a:lnTo>
                  <a:lnTo>
                    <a:pt x="389240" y="151995"/>
                  </a:lnTo>
                  <a:lnTo>
                    <a:pt x="374402" y="110483"/>
                  </a:lnTo>
                  <a:lnTo>
                    <a:pt x="351120" y="73865"/>
                  </a:lnTo>
                  <a:lnTo>
                    <a:pt x="320578" y="43324"/>
                  </a:lnTo>
                  <a:lnTo>
                    <a:pt x="283960" y="20044"/>
                  </a:lnTo>
                  <a:lnTo>
                    <a:pt x="242449" y="5208"/>
                  </a:lnTo>
                  <a:lnTo>
                    <a:pt x="197231" y="0"/>
                  </a:lnTo>
                  <a:close/>
                </a:path>
              </a:pathLst>
            </a:custGeom>
            <a:solidFill>
              <a:srgbClr val="B3FD6F"/>
            </a:solidFill>
          </p:spPr>
          <p:txBody>
            <a:bodyPr wrap="square" lIns="0" tIns="0" rIns="0" bIns="0" rtlCol="0"/>
            <a:lstStyle/>
            <a:p>
              <a:endParaRPr/>
            </a:p>
          </p:txBody>
        </p:sp>
        <p:sp>
          <p:nvSpPr>
            <p:cNvPr id="16" name="object 16">
              <a:extLst>
                <a:ext uri="{FF2B5EF4-FFF2-40B4-BE49-F238E27FC236}">
                  <a16:creationId xmlns:a16="http://schemas.microsoft.com/office/drawing/2014/main" xmlns="" id="{313E1C67-FC33-A819-F980-EA2B599CB11C}"/>
                </a:ext>
              </a:extLst>
            </p:cNvPr>
            <p:cNvSpPr/>
            <p:nvPr/>
          </p:nvSpPr>
          <p:spPr>
            <a:xfrm>
              <a:off x="12678080" y="4819827"/>
              <a:ext cx="387350" cy="1746250"/>
            </a:xfrm>
            <a:custGeom>
              <a:avLst/>
              <a:gdLst/>
              <a:ahLst/>
              <a:cxnLst/>
              <a:rect l="l" t="t" r="r" b="b"/>
              <a:pathLst>
                <a:path w="387350" h="1746250">
                  <a:moveTo>
                    <a:pt x="193370" y="0"/>
                  </a:moveTo>
                  <a:lnTo>
                    <a:pt x="149028" y="5108"/>
                  </a:lnTo>
                  <a:lnTo>
                    <a:pt x="108325" y="19660"/>
                  </a:lnTo>
                  <a:lnTo>
                    <a:pt x="72422" y="42493"/>
                  </a:lnTo>
                  <a:lnTo>
                    <a:pt x="42477" y="72447"/>
                  </a:lnTo>
                  <a:lnTo>
                    <a:pt x="19652" y="108360"/>
                  </a:lnTo>
                  <a:lnTo>
                    <a:pt x="5106" y="149072"/>
                  </a:lnTo>
                  <a:lnTo>
                    <a:pt x="0" y="193421"/>
                  </a:lnTo>
                  <a:lnTo>
                    <a:pt x="0" y="1552435"/>
                  </a:lnTo>
                  <a:lnTo>
                    <a:pt x="5106" y="1596783"/>
                  </a:lnTo>
                  <a:lnTo>
                    <a:pt x="19653" y="1637495"/>
                  </a:lnTo>
                  <a:lnTo>
                    <a:pt x="42482" y="1673408"/>
                  </a:lnTo>
                  <a:lnTo>
                    <a:pt x="72434" y="1703362"/>
                  </a:lnTo>
                  <a:lnTo>
                    <a:pt x="108354" y="1726196"/>
                  </a:lnTo>
                  <a:lnTo>
                    <a:pt x="149028" y="1740735"/>
                  </a:lnTo>
                  <a:lnTo>
                    <a:pt x="193370" y="1745856"/>
                  </a:lnTo>
                  <a:lnTo>
                    <a:pt x="237748" y="1740735"/>
                  </a:lnTo>
                  <a:lnTo>
                    <a:pt x="278440" y="1726185"/>
                  </a:lnTo>
                  <a:lnTo>
                    <a:pt x="314345" y="1703354"/>
                  </a:lnTo>
                  <a:lnTo>
                    <a:pt x="344296" y="1673403"/>
                  </a:lnTo>
                  <a:lnTo>
                    <a:pt x="367129" y="1637492"/>
                  </a:lnTo>
                  <a:lnTo>
                    <a:pt x="381682" y="1596783"/>
                  </a:lnTo>
                  <a:lnTo>
                    <a:pt x="386791" y="1552435"/>
                  </a:lnTo>
                  <a:lnTo>
                    <a:pt x="386791" y="193421"/>
                  </a:lnTo>
                  <a:lnTo>
                    <a:pt x="381681" y="149072"/>
                  </a:lnTo>
                  <a:lnTo>
                    <a:pt x="367128" y="108360"/>
                  </a:lnTo>
                  <a:lnTo>
                    <a:pt x="344293" y="72447"/>
                  </a:lnTo>
                  <a:lnTo>
                    <a:pt x="314338" y="42493"/>
                  </a:lnTo>
                  <a:lnTo>
                    <a:pt x="278424" y="19660"/>
                  </a:lnTo>
                  <a:lnTo>
                    <a:pt x="237714" y="5108"/>
                  </a:lnTo>
                  <a:lnTo>
                    <a:pt x="193370" y="0"/>
                  </a:lnTo>
                  <a:close/>
                </a:path>
              </a:pathLst>
            </a:custGeom>
            <a:solidFill>
              <a:srgbClr val="56E5F8"/>
            </a:solidFill>
          </p:spPr>
          <p:txBody>
            <a:bodyPr wrap="square" lIns="0" tIns="0" rIns="0" bIns="0" rtlCol="0"/>
            <a:lstStyle/>
            <a:p>
              <a:endParaRPr/>
            </a:p>
          </p:txBody>
        </p:sp>
      </p:grpSp>
      <p:sp>
        <p:nvSpPr>
          <p:cNvPr id="17" name="object 17">
            <a:extLst>
              <a:ext uri="{FF2B5EF4-FFF2-40B4-BE49-F238E27FC236}">
                <a16:creationId xmlns:a16="http://schemas.microsoft.com/office/drawing/2014/main" xmlns="" id="{CD921723-44FD-2F74-32C0-668448CC6DF4}"/>
              </a:ext>
            </a:extLst>
          </p:cNvPr>
          <p:cNvSpPr txBox="1"/>
          <p:nvPr/>
        </p:nvSpPr>
        <p:spPr>
          <a:xfrm>
            <a:off x="4943943" y="7017824"/>
            <a:ext cx="1774025" cy="443711"/>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FF00"/>
                </a:solidFill>
                <a:latin typeface="Times New Roman"/>
                <a:cs typeface="Times New Roman"/>
              </a:rPr>
              <a:t>Doanh</a:t>
            </a:r>
            <a:r>
              <a:rPr sz="2800" b="1" spc="-70" dirty="0">
                <a:solidFill>
                  <a:srgbClr val="FFFF00"/>
                </a:solidFill>
                <a:latin typeface="Times New Roman"/>
                <a:cs typeface="Times New Roman"/>
              </a:rPr>
              <a:t> </a:t>
            </a:r>
            <a:r>
              <a:rPr sz="2800" b="1" spc="-5" dirty="0">
                <a:solidFill>
                  <a:srgbClr val="FFFF00"/>
                </a:solidFill>
                <a:latin typeface="Times New Roman"/>
                <a:cs typeface="Times New Roman"/>
              </a:rPr>
              <a:t>số</a:t>
            </a:r>
            <a:endParaRPr sz="2800" dirty="0">
              <a:solidFill>
                <a:srgbClr val="FFFF00"/>
              </a:solidFill>
              <a:latin typeface="Times New Roman"/>
              <a:cs typeface="Times New Roman"/>
            </a:endParaRPr>
          </a:p>
        </p:txBody>
      </p:sp>
      <p:sp>
        <p:nvSpPr>
          <p:cNvPr id="18" name="object 18">
            <a:extLst>
              <a:ext uri="{FF2B5EF4-FFF2-40B4-BE49-F238E27FC236}">
                <a16:creationId xmlns:a16="http://schemas.microsoft.com/office/drawing/2014/main" xmlns="" id="{36E6226B-D7B2-6345-9685-A6FB6A193B01}"/>
              </a:ext>
            </a:extLst>
          </p:cNvPr>
          <p:cNvSpPr txBox="1"/>
          <p:nvPr/>
        </p:nvSpPr>
        <p:spPr>
          <a:xfrm>
            <a:off x="8266607" y="7017824"/>
            <a:ext cx="1436682" cy="443711"/>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FF00"/>
                </a:solidFill>
                <a:latin typeface="Times New Roman"/>
                <a:cs typeface="Times New Roman"/>
              </a:rPr>
              <a:t>Chi</a:t>
            </a:r>
            <a:r>
              <a:rPr sz="2800" b="1" spc="-75" dirty="0">
                <a:solidFill>
                  <a:srgbClr val="FFFF00"/>
                </a:solidFill>
                <a:latin typeface="Times New Roman"/>
                <a:cs typeface="Times New Roman"/>
              </a:rPr>
              <a:t> </a:t>
            </a:r>
            <a:r>
              <a:rPr sz="2800" b="1" dirty="0">
                <a:solidFill>
                  <a:srgbClr val="FFFF00"/>
                </a:solidFill>
                <a:latin typeface="Times New Roman"/>
                <a:cs typeface="Times New Roman"/>
              </a:rPr>
              <a:t>phí</a:t>
            </a:r>
            <a:endParaRPr sz="2800" dirty="0">
              <a:solidFill>
                <a:srgbClr val="FFFF00"/>
              </a:solidFill>
              <a:latin typeface="Times New Roman"/>
              <a:cs typeface="Times New Roman"/>
            </a:endParaRPr>
          </a:p>
        </p:txBody>
      </p:sp>
      <p:sp>
        <p:nvSpPr>
          <p:cNvPr id="19" name="object 19">
            <a:extLst>
              <a:ext uri="{FF2B5EF4-FFF2-40B4-BE49-F238E27FC236}">
                <a16:creationId xmlns:a16="http://schemas.microsoft.com/office/drawing/2014/main" xmlns="" id="{73B2AEA3-0D9D-81D0-1800-58420C1A514B}"/>
              </a:ext>
            </a:extLst>
          </p:cNvPr>
          <p:cNvSpPr txBox="1"/>
          <p:nvPr/>
        </p:nvSpPr>
        <p:spPr>
          <a:xfrm>
            <a:off x="11332348" y="7011728"/>
            <a:ext cx="1992305" cy="443711"/>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FF00"/>
                </a:solidFill>
                <a:latin typeface="Times New Roman"/>
                <a:cs typeface="Times New Roman"/>
              </a:rPr>
              <a:t>Lợi</a:t>
            </a:r>
            <a:r>
              <a:rPr sz="2800" b="1" spc="-85" dirty="0">
                <a:solidFill>
                  <a:srgbClr val="FFFF00"/>
                </a:solidFill>
                <a:latin typeface="Times New Roman"/>
                <a:cs typeface="Times New Roman"/>
              </a:rPr>
              <a:t> </a:t>
            </a:r>
            <a:r>
              <a:rPr sz="2800" b="1" dirty="0">
                <a:solidFill>
                  <a:srgbClr val="FFFF00"/>
                </a:solidFill>
                <a:latin typeface="Times New Roman"/>
                <a:cs typeface="Times New Roman"/>
              </a:rPr>
              <a:t>nhuận</a:t>
            </a:r>
            <a:endParaRPr sz="2800" dirty="0">
              <a:solidFill>
                <a:srgbClr val="FFFF00"/>
              </a:solidFill>
              <a:latin typeface="Times New Roman"/>
              <a:cs typeface="Times New Roman"/>
            </a:endParaRPr>
          </a:p>
        </p:txBody>
      </p:sp>
      <p:sp>
        <p:nvSpPr>
          <p:cNvPr id="20" name="object 20">
            <a:extLst>
              <a:ext uri="{FF2B5EF4-FFF2-40B4-BE49-F238E27FC236}">
                <a16:creationId xmlns:a16="http://schemas.microsoft.com/office/drawing/2014/main" xmlns="" id="{15B74F1A-CF5B-235E-34D1-4E349F764B53}"/>
              </a:ext>
            </a:extLst>
          </p:cNvPr>
          <p:cNvSpPr txBox="1"/>
          <p:nvPr/>
        </p:nvSpPr>
        <p:spPr>
          <a:xfrm>
            <a:off x="4418533" y="4932679"/>
            <a:ext cx="374650"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Times New Roman"/>
                <a:cs typeface="Times New Roman"/>
              </a:rPr>
              <a:t>40%</a:t>
            </a:r>
            <a:endParaRPr sz="1500" dirty="0">
              <a:latin typeface="Times New Roman"/>
              <a:cs typeface="Times New Roman"/>
            </a:endParaRPr>
          </a:p>
        </p:txBody>
      </p:sp>
      <p:sp>
        <p:nvSpPr>
          <p:cNvPr id="21" name="object 21">
            <a:extLst>
              <a:ext uri="{FF2B5EF4-FFF2-40B4-BE49-F238E27FC236}">
                <a16:creationId xmlns:a16="http://schemas.microsoft.com/office/drawing/2014/main" xmlns="" id="{361CB2C5-3BA3-EA2A-35EB-C09030F0B104}"/>
              </a:ext>
            </a:extLst>
          </p:cNvPr>
          <p:cNvSpPr txBox="1"/>
          <p:nvPr/>
        </p:nvSpPr>
        <p:spPr>
          <a:xfrm>
            <a:off x="5294680" y="4451096"/>
            <a:ext cx="374650"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Times New Roman"/>
                <a:cs typeface="Times New Roman"/>
              </a:rPr>
              <a:t>55%</a:t>
            </a:r>
            <a:endParaRPr sz="1500">
              <a:latin typeface="Times New Roman"/>
              <a:cs typeface="Times New Roman"/>
            </a:endParaRPr>
          </a:p>
        </p:txBody>
      </p:sp>
      <p:sp>
        <p:nvSpPr>
          <p:cNvPr id="22" name="object 22">
            <a:extLst>
              <a:ext uri="{FF2B5EF4-FFF2-40B4-BE49-F238E27FC236}">
                <a16:creationId xmlns:a16="http://schemas.microsoft.com/office/drawing/2014/main" xmlns="" id="{8565C261-D22A-095D-6DE6-62731EED4D78}"/>
              </a:ext>
            </a:extLst>
          </p:cNvPr>
          <p:cNvSpPr txBox="1"/>
          <p:nvPr/>
        </p:nvSpPr>
        <p:spPr>
          <a:xfrm>
            <a:off x="6259499" y="5392928"/>
            <a:ext cx="374650"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Times New Roman"/>
                <a:cs typeface="Times New Roman"/>
              </a:rPr>
              <a:t>30%</a:t>
            </a:r>
            <a:endParaRPr sz="1500" dirty="0">
              <a:latin typeface="Times New Roman"/>
              <a:cs typeface="Times New Roman"/>
            </a:endParaRPr>
          </a:p>
        </p:txBody>
      </p:sp>
      <p:sp>
        <p:nvSpPr>
          <p:cNvPr id="23" name="object 23">
            <a:extLst>
              <a:ext uri="{FF2B5EF4-FFF2-40B4-BE49-F238E27FC236}">
                <a16:creationId xmlns:a16="http://schemas.microsoft.com/office/drawing/2014/main" xmlns="" id="{6736BAA7-0EAE-A8D3-B4F4-0967BE64B3A6}"/>
              </a:ext>
            </a:extLst>
          </p:cNvPr>
          <p:cNvSpPr txBox="1"/>
          <p:nvPr/>
        </p:nvSpPr>
        <p:spPr>
          <a:xfrm>
            <a:off x="7135647" y="5018023"/>
            <a:ext cx="374650"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Times New Roman"/>
                <a:cs typeface="Times New Roman"/>
              </a:rPr>
              <a:t>39%</a:t>
            </a:r>
            <a:endParaRPr sz="1500" dirty="0">
              <a:latin typeface="Times New Roman"/>
              <a:cs typeface="Times New Roman"/>
            </a:endParaRPr>
          </a:p>
        </p:txBody>
      </p:sp>
      <p:sp>
        <p:nvSpPr>
          <p:cNvPr id="24" name="object 24">
            <a:extLst>
              <a:ext uri="{FF2B5EF4-FFF2-40B4-BE49-F238E27FC236}">
                <a16:creationId xmlns:a16="http://schemas.microsoft.com/office/drawing/2014/main" xmlns="" id="{8CCB3822-DF63-2645-CF23-78F052496B2B}"/>
              </a:ext>
            </a:extLst>
          </p:cNvPr>
          <p:cNvSpPr txBox="1"/>
          <p:nvPr/>
        </p:nvSpPr>
        <p:spPr>
          <a:xfrm>
            <a:off x="8100466" y="3841496"/>
            <a:ext cx="374650"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Times New Roman"/>
                <a:cs typeface="Times New Roman"/>
              </a:rPr>
              <a:t>75%</a:t>
            </a:r>
            <a:endParaRPr sz="1500" dirty="0">
              <a:latin typeface="Times New Roman"/>
              <a:cs typeface="Times New Roman"/>
            </a:endParaRPr>
          </a:p>
        </p:txBody>
      </p:sp>
      <p:sp>
        <p:nvSpPr>
          <p:cNvPr id="25" name="object 25">
            <a:extLst>
              <a:ext uri="{FF2B5EF4-FFF2-40B4-BE49-F238E27FC236}">
                <a16:creationId xmlns:a16="http://schemas.microsoft.com/office/drawing/2014/main" xmlns="" id="{48B6926C-8FAD-D329-5023-F8DF63FFC6EB}"/>
              </a:ext>
            </a:extLst>
          </p:cNvPr>
          <p:cNvSpPr txBox="1"/>
          <p:nvPr/>
        </p:nvSpPr>
        <p:spPr>
          <a:xfrm>
            <a:off x="8976614" y="4521200"/>
            <a:ext cx="374650"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Times New Roman"/>
                <a:cs typeface="Times New Roman"/>
              </a:rPr>
              <a:t>55%</a:t>
            </a:r>
            <a:endParaRPr sz="1500" dirty="0">
              <a:latin typeface="Times New Roman"/>
              <a:cs typeface="Times New Roman"/>
            </a:endParaRPr>
          </a:p>
        </p:txBody>
      </p:sp>
      <p:sp>
        <p:nvSpPr>
          <p:cNvPr id="26" name="object 26">
            <a:extLst>
              <a:ext uri="{FF2B5EF4-FFF2-40B4-BE49-F238E27FC236}">
                <a16:creationId xmlns:a16="http://schemas.microsoft.com/office/drawing/2014/main" xmlns="" id="{BA37CDCF-72E6-9D5C-0A25-BD2BDD122BB9}"/>
              </a:ext>
            </a:extLst>
          </p:cNvPr>
          <p:cNvSpPr txBox="1"/>
          <p:nvPr/>
        </p:nvSpPr>
        <p:spPr>
          <a:xfrm>
            <a:off x="9941432" y="4957064"/>
            <a:ext cx="374650"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Times New Roman"/>
                <a:cs typeface="Times New Roman"/>
              </a:rPr>
              <a:t>40%</a:t>
            </a:r>
            <a:endParaRPr sz="1500" dirty="0">
              <a:latin typeface="Times New Roman"/>
              <a:cs typeface="Times New Roman"/>
            </a:endParaRPr>
          </a:p>
        </p:txBody>
      </p:sp>
      <p:sp>
        <p:nvSpPr>
          <p:cNvPr id="27" name="object 27">
            <a:extLst>
              <a:ext uri="{FF2B5EF4-FFF2-40B4-BE49-F238E27FC236}">
                <a16:creationId xmlns:a16="http://schemas.microsoft.com/office/drawing/2014/main" xmlns="" id="{6986C9D5-FAD1-0C53-0356-E2CFE7FBCEA9}"/>
              </a:ext>
            </a:extLst>
          </p:cNvPr>
          <p:cNvSpPr txBox="1"/>
          <p:nvPr/>
        </p:nvSpPr>
        <p:spPr>
          <a:xfrm>
            <a:off x="10817580" y="5060696"/>
            <a:ext cx="374650"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Times New Roman"/>
                <a:cs typeface="Times New Roman"/>
              </a:rPr>
              <a:t>35%</a:t>
            </a:r>
            <a:endParaRPr sz="1500" dirty="0">
              <a:latin typeface="Times New Roman"/>
              <a:cs typeface="Times New Roman"/>
            </a:endParaRPr>
          </a:p>
        </p:txBody>
      </p:sp>
      <p:sp>
        <p:nvSpPr>
          <p:cNvPr id="28" name="object 28">
            <a:extLst>
              <a:ext uri="{FF2B5EF4-FFF2-40B4-BE49-F238E27FC236}">
                <a16:creationId xmlns:a16="http://schemas.microsoft.com/office/drawing/2014/main" xmlns="" id="{0FDC118E-56D6-2065-5D26-0526BA632299}"/>
              </a:ext>
            </a:extLst>
          </p:cNvPr>
          <p:cNvSpPr txBox="1"/>
          <p:nvPr/>
        </p:nvSpPr>
        <p:spPr>
          <a:xfrm>
            <a:off x="11782399" y="4173728"/>
            <a:ext cx="374650"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Times New Roman"/>
                <a:cs typeface="Times New Roman"/>
              </a:rPr>
              <a:t>60%</a:t>
            </a:r>
            <a:endParaRPr sz="1500" dirty="0">
              <a:latin typeface="Times New Roman"/>
              <a:cs typeface="Times New Roman"/>
            </a:endParaRPr>
          </a:p>
        </p:txBody>
      </p:sp>
      <p:sp>
        <p:nvSpPr>
          <p:cNvPr id="29" name="object 29">
            <a:extLst>
              <a:ext uri="{FF2B5EF4-FFF2-40B4-BE49-F238E27FC236}">
                <a16:creationId xmlns:a16="http://schemas.microsoft.com/office/drawing/2014/main" xmlns="" id="{59587056-2616-1EE5-8516-3DE286A46C44}"/>
              </a:ext>
            </a:extLst>
          </p:cNvPr>
          <p:cNvSpPr txBox="1"/>
          <p:nvPr/>
        </p:nvSpPr>
        <p:spPr>
          <a:xfrm>
            <a:off x="12658547" y="4509008"/>
            <a:ext cx="374650" cy="254000"/>
          </a:xfrm>
          <a:prstGeom prst="rect">
            <a:avLst/>
          </a:prstGeom>
        </p:spPr>
        <p:txBody>
          <a:bodyPr vert="horz" wrap="square" lIns="0" tIns="12700" rIns="0" bIns="0" rtlCol="0">
            <a:spAutoFit/>
          </a:bodyPr>
          <a:lstStyle/>
          <a:p>
            <a:pPr marL="12700">
              <a:lnSpc>
                <a:spcPct val="100000"/>
              </a:lnSpc>
              <a:spcBef>
                <a:spcPts val="100"/>
              </a:spcBef>
            </a:pPr>
            <a:r>
              <a:rPr sz="1500" dirty="0">
                <a:solidFill>
                  <a:srgbClr val="FFFFFF"/>
                </a:solidFill>
                <a:latin typeface="Times New Roman"/>
                <a:cs typeface="Times New Roman"/>
              </a:rPr>
              <a:t>55%</a:t>
            </a:r>
            <a:endParaRPr sz="1500" dirty="0">
              <a:latin typeface="Times New Roman"/>
              <a:cs typeface="Times New Roman"/>
            </a:endParaRPr>
          </a:p>
        </p:txBody>
      </p:sp>
      <p:grpSp>
        <p:nvGrpSpPr>
          <p:cNvPr id="30" name="object 30">
            <a:extLst>
              <a:ext uri="{FF2B5EF4-FFF2-40B4-BE49-F238E27FC236}">
                <a16:creationId xmlns:a16="http://schemas.microsoft.com/office/drawing/2014/main" xmlns="" id="{706C8CC7-8FFF-F165-56AC-0BD20E50B4F3}"/>
              </a:ext>
            </a:extLst>
          </p:cNvPr>
          <p:cNvGrpSpPr/>
          <p:nvPr/>
        </p:nvGrpSpPr>
        <p:grpSpPr>
          <a:xfrm>
            <a:off x="6924370" y="3646017"/>
            <a:ext cx="3686810" cy="3805554"/>
            <a:chOff x="6924370" y="3646017"/>
            <a:chExt cx="3686810" cy="3805554"/>
          </a:xfrm>
        </p:grpSpPr>
        <p:sp>
          <p:nvSpPr>
            <p:cNvPr id="31" name="object 31">
              <a:extLst>
                <a:ext uri="{FF2B5EF4-FFF2-40B4-BE49-F238E27FC236}">
                  <a16:creationId xmlns:a16="http://schemas.microsoft.com/office/drawing/2014/main" xmlns="" id="{91A18DDA-9BBF-3AA4-1DB9-AF081C4A69D5}"/>
                </a:ext>
              </a:extLst>
            </p:cNvPr>
            <p:cNvSpPr/>
            <p:nvPr/>
          </p:nvSpPr>
          <p:spPr>
            <a:xfrm>
              <a:off x="6924370" y="3646017"/>
              <a:ext cx="9524" cy="3805377"/>
            </a:xfrm>
            <a:prstGeom prst="rect">
              <a:avLst/>
            </a:prstGeom>
            <a:blipFill>
              <a:blip r:embed="rId5" cstate="print"/>
              <a:stretch>
                <a:fillRect/>
              </a:stretch>
            </a:blipFill>
          </p:spPr>
          <p:txBody>
            <a:bodyPr wrap="square" lIns="0" tIns="0" rIns="0" bIns="0" rtlCol="0"/>
            <a:lstStyle/>
            <a:p>
              <a:endParaRPr/>
            </a:p>
          </p:txBody>
        </p:sp>
        <p:sp>
          <p:nvSpPr>
            <p:cNvPr id="32" name="object 32">
              <a:extLst>
                <a:ext uri="{FF2B5EF4-FFF2-40B4-BE49-F238E27FC236}">
                  <a16:creationId xmlns:a16="http://schemas.microsoft.com/office/drawing/2014/main" xmlns="" id="{781E422D-C123-A936-314D-364C1E00957A}"/>
                </a:ext>
              </a:extLst>
            </p:cNvPr>
            <p:cNvSpPr/>
            <p:nvPr/>
          </p:nvSpPr>
          <p:spPr>
            <a:xfrm>
              <a:off x="10601655" y="3646017"/>
              <a:ext cx="9524" cy="3805377"/>
            </a:xfrm>
            <a:prstGeom prst="rect">
              <a:avLst/>
            </a:prstGeom>
            <a:blipFill>
              <a:blip r:embed="rId6" cstate="print"/>
              <a:stretch>
                <a:fillRect/>
              </a:stretch>
            </a:blipFill>
          </p:spPr>
          <p:txBody>
            <a:bodyPr wrap="square" lIns="0" tIns="0" rIns="0" bIns="0" rtlCol="0"/>
            <a:lstStyle/>
            <a:p>
              <a:endParaRPr/>
            </a:p>
          </p:txBody>
        </p:sp>
      </p:grpSp>
      <p:sp>
        <p:nvSpPr>
          <p:cNvPr id="33" name="object 13">
            <a:extLst>
              <a:ext uri="{FF2B5EF4-FFF2-40B4-BE49-F238E27FC236}">
                <a16:creationId xmlns:a16="http://schemas.microsoft.com/office/drawing/2014/main" xmlns="" id="{9CFDDD46-0D73-5A57-FC52-DA5605BC1523}"/>
              </a:ext>
            </a:extLst>
          </p:cNvPr>
          <p:cNvSpPr txBox="1"/>
          <p:nvPr/>
        </p:nvSpPr>
        <p:spPr>
          <a:xfrm>
            <a:off x="-6467773" y="3892461"/>
            <a:ext cx="4320540" cy="574516"/>
          </a:xfrm>
          <a:prstGeom prst="rect">
            <a:avLst/>
          </a:prstGeom>
          <a:noFill/>
          <a:ln w="9525">
            <a:noFill/>
          </a:ln>
        </p:spPr>
        <p:txBody>
          <a:bodyPr vert="horz" wrap="square" lIns="0" tIns="27305" rIns="0" bIns="0" rtlCol="0">
            <a:spAutoFit/>
          </a:bodyPr>
          <a:lstStyle/>
          <a:p>
            <a:pPr marL="934719" marR="320675" indent="-605790">
              <a:lnSpc>
                <a:spcPct val="102200"/>
              </a:lnSpc>
              <a:spcBef>
                <a:spcPts val="215"/>
              </a:spcBef>
            </a:pPr>
            <a:r>
              <a:rPr sz="1800" spc="-10" dirty="0">
                <a:solidFill>
                  <a:schemeClr val="bg1"/>
                </a:solidFill>
                <a:latin typeface="Arial" panose="020B0604020202020204" pitchFamily="34" charset="0"/>
                <a:cs typeface="Arial" panose="020B0604020202020204" pitchFamily="34" charset="0"/>
              </a:rPr>
              <a:t>Thiết kế một </a:t>
            </a:r>
            <a:r>
              <a:rPr sz="1800" spc="-15" dirty="0">
                <a:solidFill>
                  <a:schemeClr val="bg1"/>
                </a:solidFill>
                <a:latin typeface="Arial" panose="020B0604020202020204" pitchFamily="34" charset="0"/>
                <a:cs typeface="Arial" panose="020B0604020202020204" pitchFamily="34" charset="0"/>
              </a:rPr>
              <a:t>nguyên </a:t>
            </a:r>
            <a:r>
              <a:rPr sz="1800" spc="-10" dirty="0">
                <a:solidFill>
                  <a:schemeClr val="bg1"/>
                </a:solidFill>
                <a:latin typeface="Arial" panose="020B0604020202020204" pitchFamily="34" charset="0"/>
                <a:cs typeface="Arial" panose="020B0604020202020204" pitchFamily="34" charset="0"/>
              </a:rPr>
              <a:t>mẫu có </a:t>
            </a:r>
            <a:r>
              <a:rPr sz="1800" spc="-5" dirty="0">
                <a:solidFill>
                  <a:schemeClr val="bg1"/>
                </a:solidFill>
                <a:latin typeface="Arial" panose="020B0604020202020204" pitchFamily="34" charset="0"/>
                <a:cs typeface="Arial" panose="020B0604020202020204" pitchFamily="34" charset="0"/>
              </a:rPr>
              <a:t>thể</a:t>
            </a:r>
            <a:r>
              <a:rPr sz="1800" spc="-80" dirty="0">
                <a:solidFill>
                  <a:schemeClr val="bg1"/>
                </a:solidFill>
                <a:latin typeface="Arial" panose="020B0604020202020204" pitchFamily="34" charset="0"/>
                <a:cs typeface="Arial" panose="020B0604020202020204" pitchFamily="34" charset="0"/>
              </a:rPr>
              <a:t> </a:t>
            </a:r>
            <a:r>
              <a:rPr sz="1800" spc="-5" dirty="0">
                <a:solidFill>
                  <a:schemeClr val="bg1"/>
                </a:solidFill>
                <a:latin typeface="Arial" panose="020B0604020202020204" pitchFamily="34" charset="0"/>
                <a:cs typeface="Arial" panose="020B0604020202020204" pitchFamily="34" charset="0"/>
              </a:rPr>
              <a:t>làm  </a:t>
            </a:r>
            <a:r>
              <a:rPr sz="1800" spc="-15" dirty="0">
                <a:solidFill>
                  <a:schemeClr val="bg1"/>
                </a:solidFill>
                <a:latin typeface="Arial" panose="020B0604020202020204" pitchFamily="34" charset="0"/>
                <a:cs typeface="Arial" panose="020B0604020202020204" pitchFamily="34" charset="0"/>
              </a:rPr>
              <a:t>người </a:t>
            </a:r>
            <a:r>
              <a:rPr sz="1800" spc="-5" dirty="0">
                <a:solidFill>
                  <a:schemeClr val="bg1"/>
                </a:solidFill>
                <a:latin typeface="Arial" panose="020B0604020202020204" pitchFamily="34" charset="0"/>
                <a:cs typeface="Arial" panose="020B0604020202020204" pitchFamily="34" charset="0"/>
              </a:rPr>
              <a:t>tiêu </a:t>
            </a:r>
            <a:r>
              <a:rPr sz="1800" spc="-15" dirty="0">
                <a:solidFill>
                  <a:schemeClr val="bg1"/>
                </a:solidFill>
                <a:latin typeface="Arial" panose="020B0604020202020204" pitchFamily="34" charset="0"/>
                <a:cs typeface="Arial" panose="020B0604020202020204" pitchFamily="34" charset="0"/>
              </a:rPr>
              <a:t>dùng </a:t>
            </a:r>
            <a:r>
              <a:rPr sz="1800" spc="-10" dirty="0">
                <a:solidFill>
                  <a:schemeClr val="bg1"/>
                </a:solidFill>
                <a:latin typeface="Arial" panose="020B0604020202020204" pitchFamily="34" charset="0"/>
                <a:cs typeface="Arial" panose="020B0604020202020204" pitchFamily="34" charset="0"/>
              </a:rPr>
              <a:t>hài</a:t>
            </a:r>
            <a:r>
              <a:rPr sz="1800" spc="-15" dirty="0">
                <a:solidFill>
                  <a:schemeClr val="bg1"/>
                </a:solidFill>
                <a:latin typeface="Arial" panose="020B0604020202020204" pitchFamily="34" charset="0"/>
                <a:cs typeface="Arial" panose="020B0604020202020204" pitchFamily="34" charset="0"/>
              </a:rPr>
              <a:t> lòng</a:t>
            </a:r>
            <a:endParaRPr sz="1800" dirty="0">
              <a:solidFill>
                <a:schemeClr val="bg1"/>
              </a:solidFill>
              <a:latin typeface="Arial" panose="020B0604020202020204" pitchFamily="34" charset="0"/>
              <a:cs typeface="Arial" panose="020B0604020202020204" pitchFamily="34" charset="0"/>
            </a:endParaRPr>
          </a:p>
        </p:txBody>
      </p:sp>
      <p:sp>
        <p:nvSpPr>
          <p:cNvPr id="34" name="object 18">
            <a:extLst>
              <a:ext uri="{FF2B5EF4-FFF2-40B4-BE49-F238E27FC236}">
                <a16:creationId xmlns:a16="http://schemas.microsoft.com/office/drawing/2014/main" xmlns="" id="{85D49438-0FA1-59FC-2C0C-34146712382A}"/>
              </a:ext>
            </a:extLst>
          </p:cNvPr>
          <p:cNvSpPr txBox="1"/>
          <p:nvPr/>
        </p:nvSpPr>
        <p:spPr>
          <a:xfrm>
            <a:off x="-6499002" y="5878112"/>
            <a:ext cx="4320540" cy="573875"/>
          </a:xfrm>
          <a:prstGeom prst="rect">
            <a:avLst/>
          </a:prstGeom>
          <a:noFill/>
          <a:ln w="9525">
            <a:noFill/>
          </a:ln>
        </p:spPr>
        <p:txBody>
          <a:bodyPr vert="horz" wrap="square" lIns="0" tIns="26670" rIns="0" bIns="0" rtlCol="0">
            <a:spAutoFit/>
          </a:bodyPr>
          <a:lstStyle/>
          <a:p>
            <a:pPr marL="971550" marR="373380" indent="-589915">
              <a:lnSpc>
                <a:spcPct val="102200"/>
              </a:lnSpc>
              <a:spcBef>
                <a:spcPts val="210"/>
              </a:spcBef>
            </a:pPr>
            <a:r>
              <a:rPr sz="1800" spc="-10" dirty="0">
                <a:solidFill>
                  <a:schemeClr val="bg1"/>
                </a:solidFill>
                <a:latin typeface="Arial" panose="020B0604020202020204" pitchFamily="34" charset="0"/>
                <a:cs typeface="Arial" panose="020B0604020202020204" pitchFamily="34" charset="0"/>
              </a:rPr>
              <a:t>Sản </a:t>
            </a:r>
            <a:r>
              <a:rPr sz="1800" spc="-15" dirty="0">
                <a:solidFill>
                  <a:schemeClr val="bg1"/>
                </a:solidFill>
                <a:latin typeface="Arial" panose="020B0604020202020204" pitchFamily="34" charset="0"/>
                <a:cs typeface="Arial" panose="020B0604020202020204" pitchFamily="34" charset="0"/>
              </a:rPr>
              <a:t>phẩm phải </a:t>
            </a:r>
            <a:r>
              <a:rPr sz="1800" spc="-10" dirty="0">
                <a:solidFill>
                  <a:schemeClr val="bg1"/>
                </a:solidFill>
                <a:latin typeface="Arial" panose="020B0604020202020204" pitchFamily="34" charset="0"/>
                <a:cs typeface="Arial" panose="020B0604020202020204" pitchFamily="34" charset="0"/>
              </a:rPr>
              <a:t>trải qua các </a:t>
            </a:r>
            <a:r>
              <a:rPr sz="1800" spc="-15" dirty="0">
                <a:solidFill>
                  <a:schemeClr val="bg1"/>
                </a:solidFill>
                <a:latin typeface="Arial" panose="020B0604020202020204" pitchFamily="34" charset="0"/>
                <a:cs typeface="Arial" panose="020B0604020202020204" pitchFamily="34" charset="0"/>
              </a:rPr>
              <a:t>đợt thử  </a:t>
            </a:r>
            <a:r>
              <a:rPr sz="1800" spc="-10" dirty="0">
                <a:solidFill>
                  <a:schemeClr val="bg1"/>
                </a:solidFill>
                <a:latin typeface="Arial" panose="020B0604020202020204" pitchFamily="34" charset="0"/>
                <a:cs typeface="Arial" panose="020B0604020202020204" pitchFamily="34" charset="0"/>
              </a:rPr>
              <a:t>nghiệm hết </a:t>
            </a:r>
            <a:r>
              <a:rPr sz="1800" spc="-15" dirty="0">
                <a:solidFill>
                  <a:schemeClr val="bg1"/>
                </a:solidFill>
                <a:latin typeface="Arial" panose="020B0604020202020204" pitchFamily="34" charset="0"/>
                <a:cs typeface="Arial" panose="020B0604020202020204" pitchFamily="34" charset="0"/>
              </a:rPr>
              <a:t>sức </a:t>
            </a:r>
            <a:r>
              <a:rPr sz="1800" spc="-10" dirty="0">
                <a:solidFill>
                  <a:schemeClr val="bg1"/>
                </a:solidFill>
                <a:latin typeface="Arial" panose="020B0604020202020204" pitchFamily="34" charset="0"/>
                <a:cs typeface="Arial" panose="020B0604020202020204" pitchFamily="34" charset="0"/>
              </a:rPr>
              <a:t>gắt</a:t>
            </a:r>
            <a:r>
              <a:rPr sz="1800" spc="-35"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gao</a:t>
            </a:r>
            <a:endParaRPr sz="1800" dirty="0">
              <a:solidFill>
                <a:schemeClr val="bg1"/>
              </a:solidFill>
              <a:latin typeface="Arial" panose="020B0604020202020204" pitchFamily="34" charset="0"/>
              <a:cs typeface="Arial" panose="020B0604020202020204" pitchFamily="34" charset="0"/>
            </a:endParaRPr>
          </a:p>
        </p:txBody>
      </p:sp>
      <p:sp>
        <p:nvSpPr>
          <p:cNvPr id="35" name="object 22">
            <a:extLst>
              <a:ext uri="{FF2B5EF4-FFF2-40B4-BE49-F238E27FC236}">
                <a16:creationId xmlns:a16="http://schemas.microsoft.com/office/drawing/2014/main" xmlns="" id="{5D32C724-1416-C62D-35A0-A941FD0E7FB1}"/>
              </a:ext>
            </a:extLst>
          </p:cNvPr>
          <p:cNvSpPr txBox="1"/>
          <p:nvPr/>
        </p:nvSpPr>
        <p:spPr>
          <a:xfrm>
            <a:off x="-4932177" y="8130793"/>
            <a:ext cx="4718685" cy="863057"/>
          </a:xfrm>
          <a:prstGeom prst="rect">
            <a:avLst/>
          </a:prstGeom>
          <a:noFill/>
          <a:ln w="9525">
            <a:noFill/>
          </a:ln>
        </p:spPr>
        <p:txBody>
          <a:bodyPr vert="horz" wrap="square" lIns="0" tIns="31750" rIns="0" bIns="0" rtlCol="0">
            <a:spAutoFit/>
          </a:bodyPr>
          <a:lstStyle/>
          <a:p>
            <a:pPr marL="152400" marR="143510" indent="2540" algn="ctr">
              <a:lnSpc>
                <a:spcPct val="100000"/>
              </a:lnSpc>
              <a:spcBef>
                <a:spcPts val="250"/>
              </a:spcBef>
            </a:pPr>
            <a:r>
              <a:rPr sz="1800" spc="-20" dirty="0">
                <a:solidFill>
                  <a:schemeClr val="bg1"/>
                </a:solidFill>
                <a:latin typeface="Arial" panose="020B0604020202020204" pitchFamily="34" charset="0"/>
                <a:cs typeface="Arial" panose="020B0604020202020204" pitchFamily="34" charset="0"/>
              </a:rPr>
              <a:t>Việc </a:t>
            </a:r>
            <a:r>
              <a:rPr sz="1800" spc="-15" dirty="0">
                <a:solidFill>
                  <a:schemeClr val="bg1"/>
                </a:solidFill>
                <a:latin typeface="Arial" panose="020B0604020202020204" pitchFamily="34" charset="0"/>
                <a:cs typeface="Arial" panose="020B0604020202020204" pitchFamily="34" charset="0"/>
              </a:rPr>
              <a:t>phát </a:t>
            </a:r>
            <a:r>
              <a:rPr sz="1800" spc="-10" dirty="0">
                <a:solidFill>
                  <a:schemeClr val="bg1"/>
                </a:solidFill>
                <a:latin typeface="Arial" panose="020B0604020202020204" pitchFamily="34" charset="0"/>
                <a:cs typeface="Arial" panose="020B0604020202020204" pitchFamily="34" charset="0"/>
              </a:rPr>
              <a:t>triển một </a:t>
            </a:r>
            <a:r>
              <a:rPr sz="1800" spc="-15" dirty="0">
                <a:solidFill>
                  <a:schemeClr val="bg1"/>
                </a:solidFill>
                <a:latin typeface="Arial" panose="020B0604020202020204" pitchFamily="34" charset="0"/>
                <a:cs typeface="Arial" panose="020B0604020202020204" pitchFamily="34" charset="0"/>
              </a:rPr>
              <a:t>nguyên </a:t>
            </a:r>
            <a:r>
              <a:rPr sz="1800" spc="-10" dirty="0">
                <a:solidFill>
                  <a:schemeClr val="bg1"/>
                </a:solidFill>
                <a:latin typeface="Arial" panose="020B0604020202020204" pitchFamily="34" charset="0"/>
                <a:cs typeface="Arial" panose="020B0604020202020204" pitchFamily="34" charset="0"/>
              </a:rPr>
              <a:t>mẫu thành </a:t>
            </a:r>
            <a:r>
              <a:rPr sz="1800" spc="-15" dirty="0">
                <a:solidFill>
                  <a:schemeClr val="bg1"/>
                </a:solidFill>
                <a:latin typeface="Arial" panose="020B0604020202020204" pitchFamily="34" charset="0"/>
                <a:cs typeface="Arial" panose="020B0604020202020204" pitchFamily="34" charset="0"/>
              </a:rPr>
              <a:t>công  </a:t>
            </a:r>
            <a:r>
              <a:rPr sz="1800" spc="-10" dirty="0">
                <a:solidFill>
                  <a:schemeClr val="bg1"/>
                </a:solidFill>
                <a:latin typeface="Arial" panose="020B0604020202020204" pitchFamily="34" charset="0"/>
                <a:cs typeface="Arial" panose="020B0604020202020204" pitchFamily="34" charset="0"/>
              </a:rPr>
              <a:t>có </a:t>
            </a:r>
            <a:r>
              <a:rPr sz="1800" spc="-5" dirty="0">
                <a:solidFill>
                  <a:schemeClr val="bg1"/>
                </a:solidFill>
                <a:latin typeface="Arial" panose="020B0604020202020204" pitchFamily="34" charset="0"/>
                <a:cs typeface="Arial" panose="020B0604020202020204" pitchFamily="34" charset="0"/>
              </a:rPr>
              <a:t>thể </a:t>
            </a:r>
            <a:r>
              <a:rPr sz="1800" spc="-10" dirty="0">
                <a:solidFill>
                  <a:schemeClr val="bg1"/>
                </a:solidFill>
                <a:latin typeface="Arial" panose="020B0604020202020204" pitchFamily="34" charset="0"/>
                <a:cs typeface="Arial" panose="020B0604020202020204" pitchFamily="34" charset="0"/>
              </a:rPr>
              <a:t>mất rất nhiều thời gian, </a:t>
            </a:r>
            <a:r>
              <a:rPr sz="1800" spc="-5" dirty="0">
                <a:solidFill>
                  <a:schemeClr val="bg1"/>
                </a:solidFill>
                <a:latin typeface="Arial" panose="020B0604020202020204" pitchFamily="34" charset="0"/>
                <a:cs typeface="Arial" panose="020B0604020202020204" pitchFamily="34" charset="0"/>
              </a:rPr>
              <a:t>tùy </a:t>
            </a:r>
            <a:r>
              <a:rPr sz="1800" spc="-10" dirty="0">
                <a:solidFill>
                  <a:schemeClr val="bg1"/>
                </a:solidFill>
                <a:latin typeface="Arial" panose="020B0604020202020204" pitchFamily="34" charset="0"/>
                <a:cs typeface="Arial" panose="020B0604020202020204" pitchFamily="34" charset="0"/>
              </a:rPr>
              <a:t>thuộc</a:t>
            </a:r>
            <a:r>
              <a:rPr sz="1800" spc="-9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vào  sản </a:t>
            </a:r>
            <a:r>
              <a:rPr sz="1800" spc="-15" dirty="0">
                <a:solidFill>
                  <a:schemeClr val="bg1"/>
                </a:solidFill>
                <a:latin typeface="Arial" panose="020B0604020202020204" pitchFamily="34" charset="0"/>
                <a:cs typeface="Arial" panose="020B0604020202020204" pitchFamily="34" charset="0"/>
              </a:rPr>
              <a:t>phẩm </a:t>
            </a:r>
            <a:r>
              <a:rPr sz="1800" spc="-10" dirty="0">
                <a:solidFill>
                  <a:schemeClr val="bg1"/>
                </a:solidFill>
                <a:latin typeface="Arial" panose="020B0604020202020204" pitchFamily="34" charset="0"/>
                <a:cs typeface="Arial" panose="020B0604020202020204" pitchFamily="34" charset="0"/>
              </a:rPr>
              <a:t>và quá trình </a:t>
            </a:r>
            <a:r>
              <a:rPr sz="1800" spc="-15" dirty="0">
                <a:solidFill>
                  <a:schemeClr val="bg1"/>
                </a:solidFill>
                <a:latin typeface="Arial" panose="020B0604020202020204" pitchFamily="34" charset="0"/>
                <a:cs typeface="Arial" panose="020B0604020202020204" pitchFamily="34" charset="0"/>
              </a:rPr>
              <a:t>nguyên</a:t>
            </a:r>
            <a:r>
              <a:rPr sz="1800" spc="-6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mẫu</a:t>
            </a:r>
            <a:endParaRPr sz="1800">
              <a:solidFill>
                <a:schemeClr val="bg1"/>
              </a:solidFill>
              <a:latin typeface="Arial" panose="020B0604020202020204" pitchFamily="34" charset="0"/>
              <a:cs typeface="Arial" panose="020B0604020202020204" pitchFamily="34" charset="0"/>
            </a:endParaRPr>
          </a:p>
        </p:txBody>
      </p:sp>
      <p:sp>
        <p:nvSpPr>
          <p:cNvPr id="36" name="object 29">
            <a:extLst>
              <a:ext uri="{FF2B5EF4-FFF2-40B4-BE49-F238E27FC236}">
                <a16:creationId xmlns:a16="http://schemas.microsoft.com/office/drawing/2014/main" xmlns="" id="{7900E167-ECA0-E278-0A87-A868F5CC5662}"/>
              </a:ext>
            </a:extLst>
          </p:cNvPr>
          <p:cNvSpPr/>
          <p:nvPr/>
        </p:nvSpPr>
        <p:spPr>
          <a:xfrm>
            <a:off x="-6291351" y="5828403"/>
            <a:ext cx="4075176" cy="1005840"/>
          </a:xfrm>
          <a:prstGeom prst="rect">
            <a:avLst/>
          </a:prstGeom>
          <a:blipFill>
            <a:blip r:embed="rId7" cstate="print"/>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endParaRPr>
              <a:latin typeface="Arial" panose="020B0604020202020204" pitchFamily="34" charset="0"/>
              <a:cs typeface="Arial" panose="020B0604020202020204" pitchFamily="34" charset="0"/>
            </a:endParaRPr>
          </a:p>
        </p:txBody>
      </p:sp>
      <p:sp>
        <p:nvSpPr>
          <p:cNvPr id="37" name="object 29">
            <a:extLst>
              <a:ext uri="{FF2B5EF4-FFF2-40B4-BE49-F238E27FC236}">
                <a16:creationId xmlns:a16="http://schemas.microsoft.com/office/drawing/2014/main" xmlns="" id="{B06E1BE7-C5CA-B818-25D4-48E7F37F9B02}"/>
              </a:ext>
            </a:extLst>
          </p:cNvPr>
          <p:cNvSpPr/>
          <p:nvPr/>
        </p:nvSpPr>
        <p:spPr>
          <a:xfrm>
            <a:off x="-6291351" y="3732059"/>
            <a:ext cx="4075176" cy="1005840"/>
          </a:xfrm>
          <a:prstGeom prst="rect">
            <a:avLst/>
          </a:prstGeom>
          <a:blipFill>
            <a:blip r:embed="rId7" cstate="print"/>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endParaRPr>
              <a:latin typeface="Arial" panose="020B0604020202020204" pitchFamily="34" charset="0"/>
              <a:cs typeface="Arial" panose="020B0604020202020204" pitchFamily="34" charset="0"/>
            </a:endParaRPr>
          </a:p>
        </p:txBody>
      </p:sp>
      <p:grpSp>
        <p:nvGrpSpPr>
          <p:cNvPr id="38" name="object 23">
            <a:extLst>
              <a:ext uri="{FF2B5EF4-FFF2-40B4-BE49-F238E27FC236}">
                <a16:creationId xmlns:a16="http://schemas.microsoft.com/office/drawing/2014/main" xmlns="" id="{46EE6134-80E9-38F0-776B-4AE6A866571E}"/>
              </a:ext>
            </a:extLst>
          </p:cNvPr>
          <p:cNvGrpSpPr/>
          <p:nvPr/>
        </p:nvGrpSpPr>
        <p:grpSpPr>
          <a:xfrm>
            <a:off x="19046213" y="7695618"/>
            <a:ext cx="4550664" cy="1094232"/>
            <a:chOff x="11094719" y="7574280"/>
            <a:chExt cx="4550664" cy="1094232"/>
          </a:xfrm>
        </p:grpSpPr>
        <p:sp>
          <p:nvSpPr>
            <p:cNvPr id="39" name="object 24">
              <a:extLst>
                <a:ext uri="{FF2B5EF4-FFF2-40B4-BE49-F238E27FC236}">
                  <a16:creationId xmlns:a16="http://schemas.microsoft.com/office/drawing/2014/main" xmlns="" id="{F8524165-F0BA-02BB-7F9A-5B2F3B36CF47}"/>
                </a:ext>
              </a:extLst>
            </p:cNvPr>
            <p:cNvSpPr/>
            <p:nvPr/>
          </p:nvSpPr>
          <p:spPr>
            <a:xfrm>
              <a:off x="11131295" y="7589520"/>
              <a:ext cx="4413504" cy="1005839"/>
            </a:xfrm>
            <a:prstGeom prst="rect">
              <a:avLst/>
            </a:prstGeom>
            <a:blipFill>
              <a:blip r:embed="rId8"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0" name="object 25">
              <a:extLst>
                <a:ext uri="{FF2B5EF4-FFF2-40B4-BE49-F238E27FC236}">
                  <a16:creationId xmlns:a16="http://schemas.microsoft.com/office/drawing/2014/main" xmlns="" id="{6223DCE8-C9CB-4308-8598-F5BC6239FBAF}"/>
                </a:ext>
              </a:extLst>
            </p:cNvPr>
            <p:cNvSpPr/>
            <p:nvPr/>
          </p:nvSpPr>
          <p:spPr>
            <a:xfrm>
              <a:off x="11094719" y="7574280"/>
              <a:ext cx="4550664" cy="1094232"/>
            </a:xfrm>
            <a:prstGeom prst="rect">
              <a:avLst/>
            </a:prstGeom>
            <a:blipFill>
              <a:blip r:embed="rId9"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41" name="object 27">
            <a:extLst>
              <a:ext uri="{FF2B5EF4-FFF2-40B4-BE49-F238E27FC236}">
                <a16:creationId xmlns:a16="http://schemas.microsoft.com/office/drawing/2014/main" xmlns="" id="{57E3DF52-AA54-13D8-9B08-20A0E57224D5}"/>
              </a:ext>
            </a:extLst>
          </p:cNvPr>
          <p:cNvSpPr txBox="1"/>
          <p:nvPr/>
        </p:nvSpPr>
        <p:spPr>
          <a:xfrm>
            <a:off x="19161275" y="7781784"/>
            <a:ext cx="4320540" cy="858633"/>
          </a:xfrm>
          <a:prstGeom prst="rect">
            <a:avLst/>
          </a:prstGeom>
          <a:no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35560" rIns="0" bIns="0" rtlCol="0">
            <a:spAutoFit/>
          </a:bodyPr>
          <a:lstStyle/>
          <a:p>
            <a:pPr marL="92075" marR="83820" indent="1270" algn="ctr">
              <a:lnSpc>
                <a:spcPct val="99400"/>
              </a:lnSpc>
              <a:spcBef>
                <a:spcPts val="280"/>
              </a:spcBef>
            </a:pPr>
            <a:r>
              <a:rPr sz="1800" spc="-10" dirty="0">
                <a:solidFill>
                  <a:schemeClr val="bg1"/>
                </a:solidFill>
                <a:latin typeface="Arial" panose="020B0604020202020204" pitchFamily="34" charset="0"/>
                <a:cs typeface="Arial" panose="020B0604020202020204" pitchFamily="34" charset="0"/>
              </a:rPr>
              <a:t>Các </a:t>
            </a:r>
            <a:r>
              <a:rPr sz="1800" spc="-15" dirty="0">
                <a:solidFill>
                  <a:schemeClr val="bg1"/>
                </a:solidFill>
                <a:latin typeface="Arial" panose="020B0604020202020204" pitchFamily="34" charset="0"/>
                <a:cs typeface="Arial" panose="020B0604020202020204" pitchFamily="34" charset="0"/>
              </a:rPr>
              <a:t>chuyên </a:t>
            </a:r>
            <a:r>
              <a:rPr sz="1800" spc="-5" dirty="0">
                <a:solidFill>
                  <a:schemeClr val="bg1"/>
                </a:solidFill>
                <a:latin typeface="Arial" panose="020B0604020202020204" pitchFamily="34" charset="0"/>
                <a:cs typeface="Arial" panose="020B0604020202020204" pitchFamily="34" charset="0"/>
              </a:rPr>
              <a:t>gia </a:t>
            </a:r>
            <a:r>
              <a:rPr sz="1800" spc="-10" dirty="0">
                <a:solidFill>
                  <a:schemeClr val="bg1"/>
                </a:solidFill>
                <a:latin typeface="Arial" panose="020B0604020202020204" pitchFamily="34" charset="0"/>
                <a:cs typeface="Arial" panose="020B0604020202020204" pitchFamily="34" charset="0"/>
              </a:rPr>
              <a:t>marketing </a:t>
            </a:r>
            <a:r>
              <a:rPr sz="1800" spc="-15" dirty="0">
                <a:solidFill>
                  <a:schemeClr val="bg1"/>
                </a:solidFill>
                <a:latin typeface="Arial" panose="020B0604020202020204" pitchFamily="34" charset="0"/>
                <a:cs typeface="Arial" panose="020B0604020202020204" pitchFamily="34" charset="0"/>
              </a:rPr>
              <a:t>thường </a:t>
            </a:r>
            <a:r>
              <a:rPr sz="1800" spc="-5" dirty="0">
                <a:solidFill>
                  <a:schemeClr val="bg1"/>
                </a:solidFill>
                <a:latin typeface="Arial" panose="020B0604020202020204" pitchFamily="34" charset="0"/>
                <a:cs typeface="Arial" panose="020B0604020202020204" pitchFamily="34" charset="0"/>
              </a:rPr>
              <a:t>lôi</a:t>
            </a:r>
            <a:r>
              <a:rPr sz="1800" spc="-85"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kéo  </a:t>
            </a:r>
            <a:r>
              <a:rPr sz="1800" spc="-15" dirty="0">
                <a:solidFill>
                  <a:schemeClr val="bg1"/>
                </a:solidFill>
                <a:latin typeface="Arial" panose="020B0604020202020204" pitchFamily="34" charset="0"/>
                <a:cs typeface="Arial" panose="020B0604020202020204" pitchFamily="34" charset="0"/>
              </a:rPr>
              <a:t>người </a:t>
            </a:r>
            <a:r>
              <a:rPr sz="1800" spc="-5" dirty="0">
                <a:solidFill>
                  <a:schemeClr val="bg1"/>
                </a:solidFill>
                <a:latin typeface="Arial" panose="020B0604020202020204" pitchFamily="34" charset="0"/>
                <a:cs typeface="Arial" panose="020B0604020202020204" pitchFamily="34" charset="0"/>
              </a:rPr>
              <a:t>tiêu </a:t>
            </a:r>
            <a:r>
              <a:rPr sz="1800" spc="-15" dirty="0">
                <a:solidFill>
                  <a:schemeClr val="bg1"/>
                </a:solidFill>
                <a:latin typeface="Arial" panose="020B0604020202020204" pitchFamily="34" charset="0"/>
                <a:cs typeface="Arial" panose="020B0604020202020204" pitchFamily="34" charset="0"/>
              </a:rPr>
              <a:t>dùng </a:t>
            </a:r>
            <a:r>
              <a:rPr sz="1800" spc="-10" dirty="0">
                <a:solidFill>
                  <a:schemeClr val="bg1"/>
                </a:solidFill>
                <a:latin typeface="Arial" panose="020B0604020202020204" pitchFamily="34" charset="0"/>
                <a:cs typeface="Arial" panose="020B0604020202020204" pitchFamily="34" charset="0"/>
              </a:rPr>
              <a:t>thực </a:t>
            </a:r>
            <a:r>
              <a:rPr sz="1800" spc="-5" dirty="0">
                <a:solidFill>
                  <a:schemeClr val="bg1"/>
                </a:solidFill>
                <a:latin typeface="Arial" panose="020B0604020202020204" pitchFamily="34" charset="0"/>
                <a:cs typeface="Arial" panose="020B0604020202020204" pitchFamily="34" charset="0"/>
              </a:rPr>
              <a:t>tế </a:t>
            </a:r>
            <a:r>
              <a:rPr sz="1800" spc="-10" dirty="0">
                <a:solidFill>
                  <a:schemeClr val="bg1"/>
                </a:solidFill>
                <a:latin typeface="Arial" panose="020B0604020202020204" pitchFamily="34" charset="0"/>
                <a:cs typeface="Arial" panose="020B0604020202020204" pitchFamily="34" charset="0"/>
              </a:rPr>
              <a:t>tham </a:t>
            </a:r>
            <a:r>
              <a:rPr sz="1800" spc="-5" dirty="0">
                <a:solidFill>
                  <a:schemeClr val="bg1"/>
                </a:solidFill>
                <a:latin typeface="Arial" panose="020B0604020202020204" pitchFamily="34" charset="0"/>
                <a:cs typeface="Arial" panose="020B0604020202020204" pitchFamily="34" charset="0"/>
              </a:rPr>
              <a:t>gia </a:t>
            </a:r>
            <a:r>
              <a:rPr sz="1800" spc="-10" dirty="0">
                <a:solidFill>
                  <a:schemeClr val="bg1"/>
                </a:solidFill>
                <a:latin typeface="Arial" panose="020B0604020202020204" pitchFamily="34" charset="0"/>
                <a:cs typeface="Arial" panose="020B0604020202020204" pitchFamily="34" charset="0"/>
              </a:rPr>
              <a:t>vào</a:t>
            </a:r>
            <a:r>
              <a:rPr sz="1800" spc="-110"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các  cuộc </a:t>
            </a:r>
            <a:r>
              <a:rPr sz="1800" spc="-10" dirty="0">
                <a:solidFill>
                  <a:schemeClr val="bg1"/>
                </a:solidFill>
                <a:latin typeface="Arial" panose="020B0604020202020204" pitchFamily="34" charset="0"/>
                <a:cs typeface="Arial" panose="020B0604020202020204" pitchFamily="34" charset="0"/>
              </a:rPr>
              <a:t>kiểm </a:t>
            </a:r>
            <a:r>
              <a:rPr sz="1800" spc="-5" dirty="0">
                <a:solidFill>
                  <a:schemeClr val="bg1"/>
                </a:solidFill>
                <a:latin typeface="Arial" panose="020B0604020202020204" pitchFamily="34" charset="0"/>
                <a:cs typeface="Arial" panose="020B0604020202020204" pitchFamily="34" charset="0"/>
              </a:rPr>
              <a:t>tra </a:t>
            </a:r>
            <a:r>
              <a:rPr sz="1800" spc="-10" dirty="0">
                <a:solidFill>
                  <a:schemeClr val="bg1"/>
                </a:solidFill>
                <a:latin typeface="Arial" panose="020B0604020202020204" pitchFamily="34" charset="0"/>
                <a:cs typeface="Arial" panose="020B0604020202020204" pitchFamily="34" charset="0"/>
              </a:rPr>
              <a:t>và </a:t>
            </a:r>
            <a:r>
              <a:rPr sz="1800" spc="-15" dirty="0">
                <a:solidFill>
                  <a:schemeClr val="bg1"/>
                </a:solidFill>
                <a:latin typeface="Arial" panose="020B0604020202020204" pitchFamily="34" charset="0"/>
                <a:cs typeface="Arial" panose="020B0604020202020204" pitchFamily="34" charset="0"/>
              </a:rPr>
              <a:t>phát </a:t>
            </a:r>
            <a:r>
              <a:rPr sz="1800" spc="-10" dirty="0">
                <a:solidFill>
                  <a:schemeClr val="bg1"/>
                </a:solidFill>
                <a:latin typeface="Arial" panose="020B0604020202020204" pitchFamily="34" charset="0"/>
                <a:cs typeface="Arial" panose="020B0604020202020204" pitchFamily="34" charset="0"/>
              </a:rPr>
              <a:t>triển sản</a:t>
            </a:r>
            <a:r>
              <a:rPr sz="1800" spc="-40"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phẩm</a:t>
            </a:r>
            <a:endParaRPr sz="1800" dirty="0">
              <a:solidFill>
                <a:schemeClr val="bg1"/>
              </a:solidFill>
              <a:latin typeface="Arial" panose="020B0604020202020204" pitchFamily="34" charset="0"/>
              <a:cs typeface="Arial" panose="020B0604020202020204" pitchFamily="34" charset="0"/>
            </a:endParaRPr>
          </a:p>
        </p:txBody>
      </p:sp>
      <p:grpSp>
        <p:nvGrpSpPr>
          <p:cNvPr id="42" name="object 28">
            <a:extLst>
              <a:ext uri="{FF2B5EF4-FFF2-40B4-BE49-F238E27FC236}">
                <a16:creationId xmlns:a16="http://schemas.microsoft.com/office/drawing/2014/main" xmlns="" id="{6C2FD635-B0E0-9C47-74AB-ABFD3AD0B3FC}"/>
              </a:ext>
            </a:extLst>
          </p:cNvPr>
          <p:cNvGrpSpPr/>
          <p:nvPr/>
        </p:nvGrpSpPr>
        <p:grpSpPr>
          <a:xfrm>
            <a:off x="19288175" y="3780599"/>
            <a:ext cx="4974335" cy="1097279"/>
            <a:chOff x="11759183" y="3736847"/>
            <a:chExt cx="4974335" cy="1097279"/>
          </a:xfrm>
          <a:scene3d>
            <a:camera prst="orthographicFront">
              <a:rot lat="0" lon="0" rev="0"/>
            </a:camera>
            <a:lightRig rig="contrasting" dir="t">
              <a:rot lat="0" lon="0" rev="1500000"/>
            </a:lightRig>
          </a:scene3d>
        </p:grpSpPr>
        <p:sp>
          <p:nvSpPr>
            <p:cNvPr id="43" name="object 29">
              <a:extLst>
                <a:ext uri="{FF2B5EF4-FFF2-40B4-BE49-F238E27FC236}">
                  <a16:creationId xmlns:a16="http://schemas.microsoft.com/office/drawing/2014/main" xmlns="" id="{2125476F-7CA2-4395-CA4D-190EDB5B28E9}"/>
                </a:ext>
              </a:extLst>
            </p:cNvPr>
            <p:cNvSpPr/>
            <p:nvPr/>
          </p:nvSpPr>
          <p:spPr>
            <a:xfrm>
              <a:off x="11759183" y="3755135"/>
              <a:ext cx="4974335" cy="1005840"/>
            </a:xfrm>
            <a:prstGeom prst="rect">
              <a:avLst/>
            </a:prstGeom>
            <a:blipFill>
              <a:blip r:embed="rId7" cstate="print"/>
              <a:stretch>
                <a:fillRect/>
              </a:stretch>
            </a:blipFill>
            <a:ln>
              <a:noFill/>
            </a:ln>
            <a:effectLst>
              <a:outerShdw blurRad="149987" dist="250190" dir="8460000" algn="ctr">
                <a:srgbClr val="000000">
                  <a:alpha val="28000"/>
                </a:srgbClr>
              </a:outerShdw>
            </a:effectLst>
            <a:sp3d prstMaterial="metal">
              <a:bevelT w="88900" h="88900"/>
            </a:sp3d>
          </p:spPr>
          <p:txBody>
            <a:bodyPr wrap="square" lIns="0" tIns="0" rIns="0" bIns="0" rtlCol="0"/>
            <a:lstStyle/>
            <a:p>
              <a:endParaRPr>
                <a:latin typeface="Arial" panose="020B0604020202020204" pitchFamily="34" charset="0"/>
                <a:cs typeface="Arial" panose="020B0604020202020204" pitchFamily="34" charset="0"/>
              </a:endParaRPr>
            </a:p>
          </p:txBody>
        </p:sp>
        <p:sp>
          <p:nvSpPr>
            <p:cNvPr id="44" name="object 30">
              <a:extLst>
                <a:ext uri="{FF2B5EF4-FFF2-40B4-BE49-F238E27FC236}">
                  <a16:creationId xmlns:a16="http://schemas.microsoft.com/office/drawing/2014/main" xmlns="" id="{956D3914-5E01-0A64-9748-FFA769247429}"/>
                </a:ext>
              </a:extLst>
            </p:cNvPr>
            <p:cNvSpPr/>
            <p:nvPr/>
          </p:nvSpPr>
          <p:spPr>
            <a:xfrm>
              <a:off x="11835383" y="3736847"/>
              <a:ext cx="4885943" cy="1097279"/>
            </a:xfrm>
            <a:prstGeom prst="rect">
              <a:avLst/>
            </a:prstGeom>
            <a:blipFill>
              <a:blip r:embed="rId10" cstate="print"/>
              <a:stretch>
                <a:fillRect/>
              </a:stretch>
            </a:blipFill>
            <a:ln>
              <a:noFill/>
            </a:ln>
            <a:effectLst>
              <a:outerShdw blurRad="149987" dist="250190" dir="8460000" algn="ctr">
                <a:srgbClr val="000000">
                  <a:alpha val="28000"/>
                </a:srgbClr>
              </a:outerShdw>
            </a:effectLst>
            <a:sp3d prstMaterial="metal">
              <a:bevelT w="88900" h="88900"/>
            </a:sp3d>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45" name="object 32">
            <a:extLst>
              <a:ext uri="{FF2B5EF4-FFF2-40B4-BE49-F238E27FC236}">
                <a16:creationId xmlns:a16="http://schemas.microsoft.com/office/drawing/2014/main" xmlns="" id="{E193D81D-0265-BA9A-D350-08E9494C9FE6}"/>
              </a:ext>
            </a:extLst>
          </p:cNvPr>
          <p:cNvSpPr txBox="1"/>
          <p:nvPr/>
        </p:nvSpPr>
        <p:spPr>
          <a:xfrm>
            <a:off x="19202400" y="3834466"/>
            <a:ext cx="4883150" cy="856709"/>
          </a:xfrm>
          <a:prstGeom prst="rect">
            <a:avLst/>
          </a:prstGeom>
          <a:noFill/>
          <a:ln w="9525">
            <a:noFill/>
          </a:ln>
        </p:spPr>
        <p:txBody>
          <a:bodyPr vert="horz" wrap="square" lIns="0" tIns="33655" rIns="0" bIns="0" rtlCol="0">
            <a:spAutoFit/>
          </a:bodyPr>
          <a:lstStyle/>
          <a:p>
            <a:pPr marL="205104" marR="196215" indent="-1270" algn="ctr">
              <a:lnSpc>
                <a:spcPct val="99400"/>
              </a:lnSpc>
              <a:spcBef>
                <a:spcPts val="265"/>
              </a:spcBef>
            </a:pPr>
            <a:r>
              <a:rPr sz="1800" spc="-10" dirty="0">
                <a:solidFill>
                  <a:schemeClr val="bg1"/>
                </a:solidFill>
                <a:latin typeface="Arial" panose="020B0604020202020204" pitchFamily="34" charset="0"/>
                <a:cs typeface="Arial" panose="020B0604020202020204" pitchFamily="34" charset="0"/>
              </a:rPr>
              <a:t>Một sản </a:t>
            </a:r>
            <a:r>
              <a:rPr sz="1800" spc="-15" dirty="0">
                <a:solidFill>
                  <a:schemeClr val="bg1"/>
                </a:solidFill>
                <a:latin typeface="Arial" panose="020B0604020202020204" pitchFamily="34" charset="0"/>
                <a:cs typeface="Arial" panose="020B0604020202020204" pitchFamily="34" charset="0"/>
              </a:rPr>
              <a:t>phẩm mới phải </a:t>
            </a:r>
            <a:r>
              <a:rPr sz="1800" spc="-10" dirty="0">
                <a:solidFill>
                  <a:schemeClr val="bg1"/>
                </a:solidFill>
                <a:latin typeface="Arial" panose="020B0604020202020204" pitchFamily="34" charset="0"/>
                <a:cs typeface="Arial" panose="020B0604020202020204" pitchFamily="34" charset="0"/>
              </a:rPr>
              <a:t>đáp </a:t>
            </a:r>
            <a:r>
              <a:rPr sz="1800" spc="-15" dirty="0">
                <a:solidFill>
                  <a:schemeClr val="bg1"/>
                </a:solidFill>
                <a:latin typeface="Arial" panose="020B0604020202020204" pitchFamily="34" charset="0"/>
                <a:cs typeface="Arial" panose="020B0604020202020204" pitchFamily="34" charset="0"/>
              </a:rPr>
              <a:t>ứng </a:t>
            </a:r>
            <a:r>
              <a:rPr sz="1800" spc="-10" dirty="0">
                <a:solidFill>
                  <a:schemeClr val="bg1"/>
                </a:solidFill>
                <a:latin typeface="Arial" panose="020B0604020202020204" pitchFamily="34" charset="0"/>
                <a:cs typeface="Arial" panose="020B0604020202020204" pitchFamily="34" charset="0"/>
              </a:rPr>
              <a:t>đầy đủ  </a:t>
            </a:r>
            <a:r>
              <a:rPr sz="1800" spc="-15" dirty="0">
                <a:solidFill>
                  <a:schemeClr val="bg1"/>
                </a:solidFill>
                <a:latin typeface="Arial" panose="020B0604020202020204" pitchFamily="34" charset="0"/>
                <a:cs typeface="Arial" panose="020B0604020202020204" pitchFamily="34" charset="0"/>
              </a:rPr>
              <a:t>những chức năng </a:t>
            </a:r>
            <a:r>
              <a:rPr sz="1800" spc="-10" dirty="0">
                <a:solidFill>
                  <a:schemeClr val="bg1"/>
                </a:solidFill>
                <a:latin typeface="Arial" panose="020B0604020202020204" pitchFamily="34" charset="0"/>
                <a:cs typeface="Arial" panose="020B0604020202020204" pitchFamily="34" charset="0"/>
              </a:rPr>
              <a:t>cần thiết và thể hiện</a:t>
            </a:r>
            <a:r>
              <a:rPr sz="1800" spc="-45"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được  những </a:t>
            </a:r>
            <a:r>
              <a:rPr sz="1800" spc="-10" dirty="0">
                <a:solidFill>
                  <a:schemeClr val="bg1"/>
                </a:solidFill>
                <a:latin typeface="Arial" panose="020B0604020202020204" pitchFamily="34" charset="0"/>
                <a:cs typeface="Arial" panose="020B0604020202020204" pitchFamily="34" charset="0"/>
              </a:rPr>
              <a:t>đặc điểm tâm </a:t>
            </a:r>
            <a:r>
              <a:rPr sz="1800" dirty="0">
                <a:solidFill>
                  <a:schemeClr val="bg1"/>
                </a:solidFill>
                <a:latin typeface="Arial" panose="020B0604020202020204" pitchFamily="34" charset="0"/>
                <a:cs typeface="Arial" panose="020B0604020202020204" pitchFamily="34" charset="0"/>
              </a:rPr>
              <a:t>lý </a:t>
            </a:r>
            <a:r>
              <a:rPr sz="1800" spc="-10" dirty="0">
                <a:solidFill>
                  <a:schemeClr val="bg1"/>
                </a:solidFill>
                <a:latin typeface="Arial" panose="020B0604020202020204" pitchFamily="34" charset="0"/>
                <a:cs typeface="Arial" panose="020B0604020202020204" pitchFamily="34" charset="0"/>
              </a:rPr>
              <a:t>như dự</a:t>
            </a:r>
            <a:r>
              <a:rPr sz="1800" spc="-95"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tính</a:t>
            </a:r>
            <a:endParaRPr sz="1800" dirty="0">
              <a:solidFill>
                <a:schemeClr val="bg1"/>
              </a:solidFill>
              <a:latin typeface="Arial" panose="020B0604020202020204" pitchFamily="34" charset="0"/>
              <a:cs typeface="Arial" panose="020B0604020202020204" pitchFamily="34" charset="0"/>
            </a:endParaRPr>
          </a:p>
        </p:txBody>
      </p:sp>
      <p:sp>
        <p:nvSpPr>
          <p:cNvPr id="46" name="object 9">
            <a:extLst>
              <a:ext uri="{FF2B5EF4-FFF2-40B4-BE49-F238E27FC236}">
                <a16:creationId xmlns:a16="http://schemas.microsoft.com/office/drawing/2014/main" xmlns="" id="{C720D083-6417-2518-6669-BCC528A031A4}"/>
              </a:ext>
            </a:extLst>
          </p:cNvPr>
          <p:cNvSpPr txBox="1"/>
          <p:nvPr/>
        </p:nvSpPr>
        <p:spPr>
          <a:xfrm>
            <a:off x="7548880" y="-1988356"/>
            <a:ext cx="4320540" cy="574516"/>
          </a:xfrm>
          <a:prstGeom prst="rect">
            <a:avLst/>
          </a:prstGeom>
          <a:noFill/>
          <a:ln w="9525">
            <a:noFill/>
          </a:ln>
        </p:spPr>
        <p:txBody>
          <a:bodyPr vert="horz" wrap="square" lIns="0" tIns="27305" rIns="0" bIns="0" rtlCol="0">
            <a:spAutoFit/>
          </a:bodyPr>
          <a:lstStyle/>
          <a:p>
            <a:pPr marL="1179195" marR="90170" indent="-1082675">
              <a:lnSpc>
                <a:spcPct val="102200"/>
              </a:lnSpc>
              <a:spcBef>
                <a:spcPts val="215"/>
              </a:spcBef>
            </a:pPr>
            <a:r>
              <a:rPr sz="1800" spc="-15" dirty="0">
                <a:solidFill>
                  <a:schemeClr val="bg1"/>
                </a:solidFill>
                <a:latin typeface="Arial" panose="020B0604020202020204" pitchFamily="34" charset="0"/>
                <a:cs typeface="Arial" panose="020B0604020202020204" pitchFamily="34" charset="0"/>
              </a:rPr>
              <a:t>Phát </a:t>
            </a:r>
            <a:r>
              <a:rPr sz="1800" spc="-10" dirty="0">
                <a:solidFill>
                  <a:schemeClr val="bg1"/>
                </a:solidFill>
                <a:latin typeface="Arial" panose="020B0604020202020204" pitchFamily="34" charset="0"/>
                <a:cs typeface="Arial" panose="020B0604020202020204" pitchFamily="34" charset="0"/>
              </a:rPr>
              <a:t>triển </a:t>
            </a:r>
            <a:r>
              <a:rPr sz="1800" spc="-15" dirty="0">
                <a:solidFill>
                  <a:schemeClr val="bg1"/>
                </a:solidFill>
                <a:latin typeface="Arial" panose="020B0604020202020204" pitchFamily="34" charset="0"/>
                <a:cs typeface="Arial" panose="020B0604020202020204" pitchFamily="34" charset="0"/>
              </a:rPr>
              <a:t>khái </a:t>
            </a:r>
            <a:r>
              <a:rPr sz="1800" spc="-10" dirty="0">
                <a:solidFill>
                  <a:schemeClr val="bg1"/>
                </a:solidFill>
                <a:latin typeface="Arial" panose="020B0604020202020204" pitchFamily="34" charset="0"/>
                <a:cs typeface="Arial" panose="020B0604020202020204" pitchFamily="34" charset="0"/>
              </a:rPr>
              <a:t>niệm sản </a:t>
            </a:r>
            <a:r>
              <a:rPr sz="1800" spc="-15" dirty="0">
                <a:solidFill>
                  <a:schemeClr val="bg1"/>
                </a:solidFill>
                <a:latin typeface="Arial" panose="020B0604020202020204" pitchFamily="34" charset="0"/>
                <a:cs typeface="Arial" panose="020B0604020202020204" pitchFamily="34" charset="0"/>
              </a:rPr>
              <a:t>phẩm </a:t>
            </a:r>
            <a:r>
              <a:rPr sz="1800" spc="-10" dirty="0">
                <a:solidFill>
                  <a:schemeClr val="bg1"/>
                </a:solidFill>
                <a:latin typeface="Arial" panose="020B0604020202020204" pitchFamily="34" charset="0"/>
                <a:cs typeface="Arial" panose="020B0604020202020204" pitchFamily="34" charset="0"/>
              </a:rPr>
              <a:t>thành </a:t>
            </a:r>
            <a:r>
              <a:rPr sz="1800" spc="-15" dirty="0">
                <a:solidFill>
                  <a:schemeClr val="bg1"/>
                </a:solidFill>
                <a:latin typeface="Arial" panose="020B0604020202020204" pitchFamily="34" charset="0"/>
                <a:cs typeface="Arial" panose="020B0604020202020204" pitchFamily="34" charset="0"/>
              </a:rPr>
              <a:t>một  </a:t>
            </a:r>
            <a:r>
              <a:rPr sz="1800" spc="-10" dirty="0">
                <a:solidFill>
                  <a:schemeClr val="bg1"/>
                </a:solidFill>
                <a:latin typeface="Arial" panose="020B0604020202020204" pitchFamily="34" charset="0"/>
                <a:cs typeface="Arial" panose="020B0604020202020204" pitchFamily="34" charset="0"/>
              </a:rPr>
              <a:t>sản </a:t>
            </a:r>
            <a:r>
              <a:rPr sz="1800" spc="-15" dirty="0">
                <a:solidFill>
                  <a:schemeClr val="bg1"/>
                </a:solidFill>
                <a:latin typeface="Arial" panose="020B0604020202020204" pitchFamily="34" charset="0"/>
                <a:cs typeface="Arial" panose="020B0604020202020204" pitchFamily="34" charset="0"/>
              </a:rPr>
              <a:t>phẩm hữu</a:t>
            </a:r>
            <a:r>
              <a:rPr sz="1800" spc="-3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hình</a:t>
            </a:r>
            <a:endParaRPr sz="18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2" name="object 2">
            <a:extLst>
              <a:ext uri="{FF2B5EF4-FFF2-40B4-BE49-F238E27FC236}">
                <a16:creationId xmlns:a16="http://schemas.microsoft.com/office/drawing/2014/main" xmlns="" id="{9FF4EE26-2EAB-7AC2-DDDE-9DCA2509D395}"/>
              </a:ext>
            </a:extLst>
          </p:cNvPr>
          <p:cNvSpPr/>
          <p:nvPr/>
        </p:nvSpPr>
        <p:spPr>
          <a:xfrm>
            <a:off x="14743176" y="341375"/>
            <a:ext cx="3249167" cy="624840"/>
          </a:xfrm>
          <a:prstGeom prst="rect">
            <a:avLst/>
          </a:prstGeom>
          <a:blipFill>
            <a:blip r:embed="rId3"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xmlns="" id="{67882AE5-62A2-E217-74AC-DFAE5BE5789A}"/>
              </a:ext>
            </a:extLst>
          </p:cNvPr>
          <p:cNvSpPr txBox="1"/>
          <p:nvPr/>
        </p:nvSpPr>
        <p:spPr>
          <a:xfrm>
            <a:off x="15419451" y="491743"/>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sp>
        <p:nvSpPr>
          <p:cNvPr id="4" name="object 4">
            <a:extLst>
              <a:ext uri="{FF2B5EF4-FFF2-40B4-BE49-F238E27FC236}">
                <a16:creationId xmlns:a16="http://schemas.microsoft.com/office/drawing/2014/main" xmlns="" id="{6BE35419-20C8-9F79-BF16-DAE36044C933}"/>
              </a:ext>
            </a:extLst>
          </p:cNvPr>
          <p:cNvSpPr txBox="1"/>
          <p:nvPr/>
        </p:nvSpPr>
        <p:spPr>
          <a:xfrm>
            <a:off x="3422078" y="1463547"/>
            <a:ext cx="7472680" cy="360680"/>
          </a:xfrm>
          <a:prstGeom prst="rect">
            <a:avLst/>
          </a:prstGeom>
        </p:spPr>
        <p:txBody>
          <a:bodyPr vert="horz" wrap="square" lIns="0" tIns="12700" rIns="0" bIns="0" rtlCol="0">
            <a:spAutoFit/>
          </a:bodyPr>
          <a:lstStyle/>
          <a:p>
            <a:pPr marL="12700">
              <a:lnSpc>
                <a:spcPct val="100000"/>
              </a:lnSpc>
              <a:spcBef>
                <a:spcPts val="100"/>
              </a:spcBef>
            </a:pPr>
            <a:r>
              <a:rPr sz="2200" b="1" spc="65" dirty="0">
                <a:solidFill>
                  <a:srgbClr val="FFFFFF"/>
                </a:solidFill>
                <a:latin typeface="Arial" panose="020B0604020202020204" pitchFamily="34" charset="0"/>
                <a:cs typeface="Arial" panose="020B0604020202020204" pitchFamily="34" charset="0"/>
              </a:rPr>
              <a:t>Bước </a:t>
            </a:r>
            <a:r>
              <a:rPr sz="2200" b="1" spc="40" dirty="0">
                <a:solidFill>
                  <a:srgbClr val="FFFFFF"/>
                </a:solidFill>
                <a:latin typeface="Arial" panose="020B0604020202020204" pitchFamily="34" charset="0"/>
                <a:cs typeface="Arial" panose="020B0604020202020204" pitchFamily="34" charset="0"/>
              </a:rPr>
              <a:t>6: </a:t>
            </a:r>
            <a:r>
              <a:rPr sz="2200" b="1" spc="60" dirty="0">
                <a:solidFill>
                  <a:srgbClr val="FFFFFF"/>
                </a:solidFill>
                <a:latin typeface="Arial" panose="020B0604020202020204" pitchFamily="34" charset="0"/>
                <a:cs typeface="Arial" panose="020B0604020202020204" pitchFamily="34" charset="0"/>
              </a:rPr>
              <a:t>Phát </a:t>
            </a:r>
            <a:r>
              <a:rPr sz="2200" b="1" spc="55" dirty="0">
                <a:solidFill>
                  <a:srgbClr val="FFFFFF"/>
                </a:solidFill>
                <a:latin typeface="Arial" panose="020B0604020202020204" pitchFamily="34" charset="0"/>
                <a:cs typeface="Arial" panose="020B0604020202020204" pitchFamily="34" charset="0"/>
              </a:rPr>
              <a:t>triển </a:t>
            </a:r>
            <a:r>
              <a:rPr sz="2200" b="1" spc="50" dirty="0">
                <a:solidFill>
                  <a:srgbClr val="FFFFFF"/>
                </a:solidFill>
                <a:latin typeface="Arial" panose="020B0604020202020204" pitchFamily="34" charset="0"/>
                <a:cs typeface="Arial" panose="020B0604020202020204" pitchFamily="34" charset="0"/>
              </a:rPr>
              <a:t>sản </a:t>
            </a:r>
            <a:r>
              <a:rPr sz="2200" b="1" spc="55" dirty="0">
                <a:solidFill>
                  <a:srgbClr val="FFFFFF"/>
                </a:solidFill>
                <a:latin typeface="Arial" panose="020B0604020202020204" pitchFamily="34" charset="0"/>
                <a:cs typeface="Arial" panose="020B0604020202020204" pitchFamily="34" charset="0"/>
              </a:rPr>
              <a:t>phẩm </a:t>
            </a:r>
            <a:r>
              <a:rPr sz="2200" b="1" spc="65" dirty="0">
                <a:solidFill>
                  <a:srgbClr val="FFFFFF"/>
                </a:solidFill>
                <a:latin typeface="Arial" panose="020B0604020202020204" pitchFamily="34" charset="0"/>
                <a:cs typeface="Arial" panose="020B0604020202020204" pitchFamily="34" charset="0"/>
              </a:rPr>
              <a:t>(Product</a:t>
            </a:r>
            <a:r>
              <a:rPr sz="2200" b="1" spc="80" dirty="0">
                <a:solidFill>
                  <a:srgbClr val="FFFFFF"/>
                </a:solidFill>
                <a:latin typeface="Arial" panose="020B0604020202020204" pitchFamily="34" charset="0"/>
                <a:cs typeface="Arial" panose="020B0604020202020204" pitchFamily="34" charset="0"/>
              </a:rPr>
              <a:t> </a:t>
            </a:r>
            <a:r>
              <a:rPr sz="2200" b="1" spc="70" dirty="0">
                <a:solidFill>
                  <a:srgbClr val="FFFFFF"/>
                </a:solidFill>
                <a:latin typeface="Arial" panose="020B0604020202020204" pitchFamily="34" charset="0"/>
                <a:cs typeface="Arial" panose="020B0604020202020204" pitchFamily="34" charset="0"/>
              </a:rPr>
              <a:t>development)</a:t>
            </a:r>
            <a:endParaRPr sz="2200">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xmlns="" id="{182A38BA-5460-BDE5-9858-0DD481F38A54}"/>
              </a:ext>
            </a:extLst>
          </p:cNvPr>
          <p:cNvSpPr txBox="1">
            <a:spLocks noGrp="1"/>
          </p:cNvSpPr>
          <p:nvPr>
            <p:ph type="title"/>
          </p:nvPr>
        </p:nvSpPr>
        <p:spPr>
          <a:xfrm>
            <a:off x="3721100" y="627889"/>
            <a:ext cx="9236075" cy="558800"/>
          </a:xfrm>
          <a:prstGeom prst="rect">
            <a:avLst/>
          </a:prstGeom>
        </p:spPr>
        <p:txBody>
          <a:bodyPr vert="horz" wrap="square" lIns="0" tIns="12700" rIns="0" bIns="0" rtlCol="0">
            <a:spAutoFit/>
          </a:bodyPr>
          <a:lstStyle/>
          <a:p>
            <a:pPr marL="12700">
              <a:lnSpc>
                <a:spcPct val="100000"/>
              </a:lnSpc>
              <a:spcBef>
                <a:spcPts val="100"/>
              </a:spcBef>
            </a:pPr>
            <a:r>
              <a:rPr dirty="0">
                <a:latin typeface="Arial" panose="020B0604020202020204" pitchFamily="34" charset="0"/>
                <a:cs typeface="Arial" panose="020B0604020202020204" pitchFamily="34" charset="0"/>
              </a:rPr>
              <a:t>2. </a:t>
            </a:r>
            <a:r>
              <a:rPr spc="-5" dirty="0">
                <a:latin typeface="Arial" panose="020B0604020202020204" pitchFamily="34" charset="0"/>
                <a:cs typeface="Arial" panose="020B0604020202020204" pitchFamily="34" charset="0"/>
              </a:rPr>
              <a:t>QUY TRÌNH PHÁT TRIỂN SẢN PHẨM</a:t>
            </a:r>
            <a:r>
              <a:rPr spc="-7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MỚI</a:t>
            </a:r>
          </a:p>
        </p:txBody>
      </p:sp>
      <p:grpSp>
        <p:nvGrpSpPr>
          <p:cNvPr id="6" name="object 6">
            <a:extLst>
              <a:ext uri="{FF2B5EF4-FFF2-40B4-BE49-F238E27FC236}">
                <a16:creationId xmlns:a16="http://schemas.microsoft.com/office/drawing/2014/main" xmlns="" id="{117455D6-D617-B897-2C35-E98B3AE77C73}"/>
              </a:ext>
            </a:extLst>
          </p:cNvPr>
          <p:cNvGrpSpPr/>
          <p:nvPr/>
        </p:nvGrpSpPr>
        <p:grpSpPr>
          <a:xfrm>
            <a:off x="6679212" y="2164061"/>
            <a:ext cx="4538980" cy="972123"/>
            <a:chOff x="6675119" y="2316479"/>
            <a:chExt cx="4538980" cy="829310"/>
          </a:xfrm>
          <a:solidFill>
            <a:srgbClr val="495579"/>
          </a:solidFill>
          <a:scene3d>
            <a:camera prst="orthographicFront">
              <a:rot lat="0" lon="0" rev="0"/>
            </a:camera>
            <a:lightRig rig="contrasting" dir="t">
              <a:rot lat="0" lon="0" rev="1500000"/>
            </a:lightRig>
          </a:scene3d>
        </p:grpSpPr>
        <p:sp>
          <p:nvSpPr>
            <p:cNvPr id="7" name="object 7">
              <a:extLst>
                <a:ext uri="{FF2B5EF4-FFF2-40B4-BE49-F238E27FC236}">
                  <a16:creationId xmlns:a16="http://schemas.microsoft.com/office/drawing/2014/main" xmlns="" id="{F13AA566-CC4B-6D7D-D033-C71FC8680319}"/>
                </a:ext>
              </a:extLst>
            </p:cNvPr>
            <p:cNvSpPr/>
            <p:nvPr/>
          </p:nvSpPr>
          <p:spPr>
            <a:xfrm>
              <a:off x="6708647" y="2331719"/>
              <a:ext cx="4410456" cy="734568"/>
            </a:xfrm>
            <a:prstGeom prst="rect">
              <a:avLst/>
            </a:prstGeom>
            <a:grpFill/>
            <a:ln>
              <a:noFill/>
            </a:ln>
            <a:effectLst>
              <a:outerShdw blurRad="149987" dist="250190" dir="8460000" algn="ctr">
                <a:srgbClr val="000000">
                  <a:alpha val="28000"/>
                </a:srgbClr>
              </a:outerShdw>
            </a:effectLst>
            <a:sp3d prstMaterial="metal">
              <a:bevelT w="88900" h="88900"/>
            </a:sp3d>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xmlns="" id="{F14B08F7-686F-8630-D110-1DA01D9C86E7}"/>
                </a:ext>
              </a:extLst>
            </p:cNvPr>
            <p:cNvSpPr/>
            <p:nvPr/>
          </p:nvSpPr>
          <p:spPr>
            <a:xfrm>
              <a:off x="6675119" y="2316479"/>
              <a:ext cx="4538472" cy="829055"/>
            </a:xfrm>
            <a:prstGeom prst="rect">
              <a:avLst/>
            </a:prstGeom>
            <a:grpFill/>
            <a:ln>
              <a:noFill/>
            </a:ln>
            <a:effectLst>
              <a:outerShdw blurRad="149987" dist="250190" dir="8460000" algn="ctr">
                <a:srgbClr val="000000">
                  <a:alpha val="28000"/>
                </a:srgbClr>
              </a:outerShdw>
            </a:effectLst>
            <a:sp3d prstMaterial="metal">
              <a:bevelT w="88900" h="88900"/>
            </a:sp3d>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grpSp>
      <p:sp>
        <p:nvSpPr>
          <p:cNvPr id="9" name="object 9">
            <a:extLst>
              <a:ext uri="{FF2B5EF4-FFF2-40B4-BE49-F238E27FC236}">
                <a16:creationId xmlns:a16="http://schemas.microsoft.com/office/drawing/2014/main" xmlns="" id="{2EE44DA9-5352-8DE9-FD20-A6B531CAC8AF}"/>
              </a:ext>
            </a:extLst>
          </p:cNvPr>
          <p:cNvSpPr txBox="1"/>
          <p:nvPr/>
        </p:nvSpPr>
        <p:spPr>
          <a:xfrm>
            <a:off x="6849900" y="2357434"/>
            <a:ext cx="4320540" cy="574516"/>
          </a:xfrm>
          <a:prstGeom prst="rect">
            <a:avLst/>
          </a:prstGeom>
          <a:noFill/>
          <a:ln w="9525">
            <a:noFill/>
          </a:ln>
        </p:spPr>
        <p:txBody>
          <a:bodyPr vert="horz" wrap="square" lIns="0" tIns="27305" rIns="0" bIns="0" rtlCol="0">
            <a:spAutoFit/>
          </a:bodyPr>
          <a:lstStyle/>
          <a:p>
            <a:pPr marL="1179195" marR="90170" indent="-1082675">
              <a:lnSpc>
                <a:spcPct val="102200"/>
              </a:lnSpc>
              <a:spcBef>
                <a:spcPts val="215"/>
              </a:spcBef>
            </a:pPr>
            <a:r>
              <a:rPr sz="1800" spc="-15" dirty="0">
                <a:solidFill>
                  <a:schemeClr val="bg1"/>
                </a:solidFill>
                <a:latin typeface="Arial" panose="020B0604020202020204" pitchFamily="34" charset="0"/>
                <a:cs typeface="Arial" panose="020B0604020202020204" pitchFamily="34" charset="0"/>
              </a:rPr>
              <a:t>Phát </a:t>
            </a:r>
            <a:r>
              <a:rPr sz="1800" spc="-10" dirty="0">
                <a:solidFill>
                  <a:schemeClr val="bg1"/>
                </a:solidFill>
                <a:latin typeface="Arial" panose="020B0604020202020204" pitchFamily="34" charset="0"/>
                <a:cs typeface="Arial" panose="020B0604020202020204" pitchFamily="34" charset="0"/>
              </a:rPr>
              <a:t>triển </a:t>
            </a:r>
            <a:r>
              <a:rPr sz="1800" spc="-15" dirty="0">
                <a:solidFill>
                  <a:schemeClr val="bg1"/>
                </a:solidFill>
                <a:latin typeface="Arial" panose="020B0604020202020204" pitchFamily="34" charset="0"/>
                <a:cs typeface="Arial" panose="020B0604020202020204" pitchFamily="34" charset="0"/>
              </a:rPr>
              <a:t>khái </a:t>
            </a:r>
            <a:r>
              <a:rPr sz="1800" spc="-10" dirty="0">
                <a:solidFill>
                  <a:schemeClr val="bg1"/>
                </a:solidFill>
                <a:latin typeface="Arial" panose="020B0604020202020204" pitchFamily="34" charset="0"/>
                <a:cs typeface="Arial" panose="020B0604020202020204" pitchFamily="34" charset="0"/>
              </a:rPr>
              <a:t>niệm sản </a:t>
            </a:r>
            <a:r>
              <a:rPr sz="1800" spc="-15" dirty="0">
                <a:solidFill>
                  <a:schemeClr val="bg1"/>
                </a:solidFill>
                <a:latin typeface="Arial" panose="020B0604020202020204" pitchFamily="34" charset="0"/>
                <a:cs typeface="Arial" panose="020B0604020202020204" pitchFamily="34" charset="0"/>
              </a:rPr>
              <a:t>phẩm </a:t>
            </a:r>
            <a:r>
              <a:rPr sz="1800" spc="-10" dirty="0">
                <a:solidFill>
                  <a:schemeClr val="bg1"/>
                </a:solidFill>
                <a:latin typeface="Arial" panose="020B0604020202020204" pitchFamily="34" charset="0"/>
                <a:cs typeface="Arial" panose="020B0604020202020204" pitchFamily="34" charset="0"/>
              </a:rPr>
              <a:t>thành </a:t>
            </a:r>
            <a:r>
              <a:rPr sz="1800" spc="-15" dirty="0">
                <a:solidFill>
                  <a:schemeClr val="bg1"/>
                </a:solidFill>
                <a:latin typeface="Arial" panose="020B0604020202020204" pitchFamily="34" charset="0"/>
                <a:cs typeface="Arial" panose="020B0604020202020204" pitchFamily="34" charset="0"/>
              </a:rPr>
              <a:t>một  </a:t>
            </a:r>
            <a:r>
              <a:rPr sz="1800" spc="-10" dirty="0">
                <a:solidFill>
                  <a:schemeClr val="bg1"/>
                </a:solidFill>
                <a:latin typeface="Arial" panose="020B0604020202020204" pitchFamily="34" charset="0"/>
                <a:cs typeface="Arial" panose="020B0604020202020204" pitchFamily="34" charset="0"/>
              </a:rPr>
              <a:t>sản </a:t>
            </a:r>
            <a:r>
              <a:rPr sz="1800" spc="-15" dirty="0">
                <a:solidFill>
                  <a:schemeClr val="bg1"/>
                </a:solidFill>
                <a:latin typeface="Arial" panose="020B0604020202020204" pitchFamily="34" charset="0"/>
                <a:cs typeface="Arial" panose="020B0604020202020204" pitchFamily="34" charset="0"/>
              </a:rPr>
              <a:t>phẩm hữu</a:t>
            </a:r>
            <a:r>
              <a:rPr sz="1800" spc="-3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hình</a:t>
            </a:r>
            <a:endParaRPr sz="1800" dirty="0">
              <a:solidFill>
                <a:schemeClr val="bg1"/>
              </a:solidFill>
              <a:latin typeface="Arial" panose="020B0604020202020204" pitchFamily="34" charset="0"/>
              <a:cs typeface="Arial" panose="020B0604020202020204" pitchFamily="34" charset="0"/>
            </a:endParaRPr>
          </a:p>
        </p:txBody>
      </p:sp>
      <p:sp>
        <p:nvSpPr>
          <p:cNvPr id="10" name="object 13">
            <a:extLst>
              <a:ext uri="{FF2B5EF4-FFF2-40B4-BE49-F238E27FC236}">
                <a16:creationId xmlns:a16="http://schemas.microsoft.com/office/drawing/2014/main" xmlns="" id="{58DF3D5B-42BE-230D-B3EA-B484745E5139}"/>
              </a:ext>
            </a:extLst>
          </p:cNvPr>
          <p:cNvSpPr txBox="1"/>
          <p:nvPr/>
        </p:nvSpPr>
        <p:spPr>
          <a:xfrm>
            <a:off x="2198204" y="3892461"/>
            <a:ext cx="4320540" cy="574516"/>
          </a:xfrm>
          <a:prstGeom prst="rect">
            <a:avLst/>
          </a:prstGeom>
          <a:noFill/>
          <a:ln w="9525">
            <a:noFill/>
          </a:ln>
        </p:spPr>
        <p:txBody>
          <a:bodyPr vert="horz" wrap="square" lIns="0" tIns="27305" rIns="0" bIns="0" rtlCol="0">
            <a:spAutoFit/>
          </a:bodyPr>
          <a:lstStyle/>
          <a:p>
            <a:pPr marL="934719" marR="320675" indent="-605790">
              <a:lnSpc>
                <a:spcPct val="102200"/>
              </a:lnSpc>
              <a:spcBef>
                <a:spcPts val="215"/>
              </a:spcBef>
            </a:pPr>
            <a:r>
              <a:rPr sz="1800" spc="-10" dirty="0">
                <a:solidFill>
                  <a:schemeClr val="bg1"/>
                </a:solidFill>
                <a:latin typeface="Arial" panose="020B0604020202020204" pitchFamily="34" charset="0"/>
                <a:cs typeface="Arial" panose="020B0604020202020204" pitchFamily="34" charset="0"/>
              </a:rPr>
              <a:t>Thiết kế một </a:t>
            </a:r>
            <a:r>
              <a:rPr sz="1800" spc="-15" dirty="0">
                <a:solidFill>
                  <a:schemeClr val="bg1"/>
                </a:solidFill>
                <a:latin typeface="Arial" panose="020B0604020202020204" pitchFamily="34" charset="0"/>
                <a:cs typeface="Arial" panose="020B0604020202020204" pitchFamily="34" charset="0"/>
              </a:rPr>
              <a:t>nguyên </a:t>
            </a:r>
            <a:r>
              <a:rPr sz="1800" spc="-10" dirty="0">
                <a:solidFill>
                  <a:schemeClr val="bg1"/>
                </a:solidFill>
                <a:latin typeface="Arial" panose="020B0604020202020204" pitchFamily="34" charset="0"/>
                <a:cs typeface="Arial" panose="020B0604020202020204" pitchFamily="34" charset="0"/>
              </a:rPr>
              <a:t>mẫu có </a:t>
            </a:r>
            <a:r>
              <a:rPr sz="1800" spc="-5" dirty="0">
                <a:solidFill>
                  <a:schemeClr val="bg1"/>
                </a:solidFill>
                <a:latin typeface="Arial" panose="020B0604020202020204" pitchFamily="34" charset="0"/>
                <a:cs typeface="Arial" panose="020B0604020202020204" pitchFamily="34" charset="0"/>
              </a:rPr>
              <a:t>thể</a:t>
            </a:r>
            <a:r>
              <a:rPr sz="1800" spc="-80" dirty="0">
                <a:solidFill>
                  <a:schemeClr val="bg1"/>
                </a:solidFill>
                <a:latin typeface="Arial" panose="020B0604020202020204" pitchFamily="34" charset="0"/>
                <a:cs typeface="Arial" panose="020B0604020202020204" pitchFamily="34" charset="0"/>
              </a:rPr>
              <a:t> </a:t>
            </a:r>
            <a:r>
              <a:rPr sz="1800" spc="-5" dirty="0">
                <a:solidFill>
                  <a:schemeClr val="bg1"/>
                </a:solidFill>
                <a:latin typeface="Arial" panose="020B0604020202020204" pitchFamily="34" charset="0"/>
                <a:cs typeface="Arial" panose="020B0604020202020204" pitchFamily="34" charset="0"/>
              </a:rPr>
              <a:t>làm  </a:t>
            </a:r>
            <a:r>
              <a:rPr sz="1800" spc="-15" dirty="0">
                <a:solidFill>
                  <a:schemeClr val="bg1"/>
                </a:solidFill>
                <a:latin typeface="Arial" panose="020B0604020202020204" pitchFamily="34" charset="0"/>
                <a:cs typeface="Arial" panose="020B0604020202020204" pitchFamily="34" charset="0"/>
              </a:rPr>
              <a:t>người </a:t>
            </a:r>
            <a:r>
              <a:rPr sz="1800" spc="-5" dirty="0">
                <a:solidFill>
                  <a:schemeClr val="bg1"/>
                </a:solidFill>
                <a:latin typeface="Arial" panose="020B0604020202020204" pitchFamily="34" charset="0"/>
                <a:cs typeface="Arial" panose="020B0604020202020204" pitchFamily="34" charset="0"/>
              </a:rPr>
              <a:t>tiêu </a:t>
            </a:r>
            <a:r>
              <a:rPr sz="1800" spc="-15" dirty="0">
                <a:solidFill>
                  <a:schemeClr val="bg1"/>
                </a:solidFill>
                <a:latin typeface="Arial" panose="020B0604020202020204" pitchFamily="34" charset="0"/>
                <a:cs typeface="Arial" panose="020B0604020202020204" pitchFamily="34" charset="0"/>
              </a:rPr>
              <a:t>dùng </a:t>
            </a:r>
            <a:r>
              <a:rPr sz="1800" spc="-10" dirty="0">
                <a:solidFill>
                  <a:schemeClr val="bg1"/>
                </a:solidFill>
                <a:latin typeface="Arial" panose="020B0604020202020204" pitchFamily="34" charset="0"/>
                <a:cs typeface="Arial" panose="020B0604020202020204" pitchFamily="34" charset="0"/>
              </a:rPr>
              <a:t>hài</a:t>
            </a:r>
            <a:r>
              <a:rPr sz="1800" spc="-15" dirty="0">
                <a:solidFill>
                  <a:schemeClr val="bg1"/>
                </a:solidFill>
                <a:latin typeface="Arial" panose="020B0604020202020204" pitchFamily="34" charset="0"/>
                <a:cs typeface="Arial" panose="020B0604020202020204" pitchFamily="34" charset="0"/>
              </a:rPr>
              <a:t> lòng</a:t>
            </a:r>
            <a:endParaRPr sz="1800" dirty="0">
              <a:solidFill>
                <a:schemeClr val="bg1"/>
              </a:solidFill>
              <a:latin typeface="Arial" panose="020B0604020202020204" pitchFamily="34" charset="0"/>
              <a:cs typeface="Arial" panose="020B0604020202020204" pitchFamily="34" charset="0"/>
            </a:endParaRPr>
          </a:p>
        </p:txBody>
      </p:sp>
      <p:sp>
        <p:nvSpPr>
          <p:cNvPr id="11" name="object 18">
            <a:extLst>
              <a:ext uri="{FF2B5EF4-FFF2-40B4-BE49-F238E27FC236}">
                <a16:creationId xmlns:a16="http://schemas.microsoft.com/office/drawing/2014/main" xmlns="" id="{8511019F-D00E-F47D-B7E5-F4442BFA64B9}"/>
              </a:ext>
            </a:extLst>
          </p:cNvPr>
          <p:cNvSpPr txBox="1"/>
          <p:nvPr/>
        </p:nvSpPr>
        <p:spPr>
          <a:xfrm>
            <a:off x="2166975" y="5878112"/>
            <a:ext cx="4320540" cy="573875"/>
          </a:xfrm>
          <a:prstGeom prst="rect">
            <a:avLst/>
          </a:prstGeom>
          <a:noFill/>
          <a:ln w="9525">
            <a:noFill/>
          </a:ln>
        </p:spPr>
        <p:txBody>
          <a:bodyPr vert="horz" wrap="square" lIns="0" tIns="26670" rIns="0" bIns="0" rtlCol="0">
            <a:spAutoFit/>
          </a:bodyPr>
          <a:lstStyle/>
          <a:p>
            <a:pPr marL="971550" marR="373380" indent="-589915">
              <a:lnSpc>
                <a:spcPct val="102200"/>
              </a:lnSpc>
              <a:spcBef>
                <a:spcPts val="210"/>
              </a:spcBef>
            </a:pPr>
            <a:r>
              <a:rPr sz="1800" spc="-10" dirty="0">
                <a:solidFill>
                  <a:schemeClr val="bg1"/>
                </a:solidFill>
                <a:latin typeface="Arial" panose="020B0604020202020204" pitchFamily="34" charset="0"/>
                <a:cs typeface="Arial" panose="020B0604020202020204" pitchFamily="34" charset="0"/>
              </a:rPr>
              <a:t>Sản </a:t>
            </a:r>
            <a:r>
              <a:rPr sz="1800" spc="-15" dirty="0">
                <a:solidFill>
                  <a:schemeClr val="bg1"/>
                </a:solidFill>
                <a:latin typeface="Arial" panose="020B0604020202020204" pitchFamily="34" charset="0"/>
                <a:cs typeface="Arial" panose="020B0604020202020204" pitchFamily="34" charset="0"/>
              </a:rPr>
              <a:t>phẩm phải </a:t>
            </a:r>
            <a:r>
              <a:rPr sz="1800" spc="-10" dirty="0">
                <a:solidFill>
                  <a:schemeClr val="bg1"/>
                </a:solidFill>
                <a:latin typeface="Arial" panose="020B0604020202020204" pitchFamily="34" charset="0"/>
                <a:cs typeface="Arial" panose="020B0604020202020204" pitchFamily="34" charset="0"/>
              </a:rPr>
              <a:t>trải qua các </a:t>
            </a:r>
            <a:r>
              <a:rPr sz="1800" spc="-15" dirty="0">
                <a:solidFill>
                  <a:schemeClr val="bg1"/>
                </a:solidFill>
                <a:latin typeface="Arial" panose="020B0604020202020204" pitchFamily="34" charset="0"/>
                <a:cs typeface="Arial" panose="020B0604020202020204" pitchFamily="34" charset="0"/>
              </a:rPr>
              <a:t>đợt thử  </a:t>
            </a:r>
            <a:r>
              <a:rPr sz="1800" spc="-10" dirty="0">
                <a:solidFill>
                  <a:schemeClr val="bg1"/>
                </a:solidFill>
                <a:latin typeface="Arial" panose="020B0604020202020204" pitchFamily="34" charset="0"/>
                <a:cs typeface="Arial" panose="020B0604020202020204" pitchFamily="34" charset="0"/>
              </a:rPr>
              <a:t>nghiệm hết </a:t>
            </a:r>
            <a:r>
              <a:rPr sz="1800" spc="-15" dirty="0">
                <a:solidFill>
                  <a:schemeClr val="bg1"/>
                </a:solidFill>
                <a:latin typeface="Arial" panose="020B0604020202020204" pitchFamily="34" charset="0"/>
                <a:cs typeface="Arial" panose="020B0604020202020204" pitchFamily="34" charset="0"/>
              </a:rPr>
              <a:t>sức </a:t>
            </a:r>
            <a:r>
              <a:rPr sz="1800" spc="-10" dirty="0">
                <a:solidFill>
                  <a:schemeClr val="bg1"/>
                </a:solidFill>
                <a:latin typeface="Arial" panose="020B0604020202020204" pitchFamily="34" charset="0"/>
                <a:cs typeface="Arial" panose="020B0604020202020204" pitchFamily="34" charset="0"/>
              </a:rPr>
              <a:t>gắt</a:t>
            </a:r>
            <a:r>
              <a:rPr sz="1800" spc="-35"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gao</a:t>
            </a:r>
            <a:endParaRPr sz="1800" dirty="0">
              <a:solidFill>
                <a:schemeClr val="bg1"/>
              </a:solidFill>
              <a:latin typeface="Arial" panose="020B0604020202020204" pitchFamily="34" charset="0"/>
              <a:cs typeface="Arial" panose="020B0604020202020204" pitchFamily="34" charset="0"/>
            </a:endParaRPr>
          </a:p>
        </p:txBody>
      </p:sp>
      <p:grpSp>
        <p:nvGrpSpPr>
          <p:cNvPr id="12" name="object 19">
            <a:extLst>
              <a:ext uri="{FF2B5EF4-FFF2-40B4-BE49-F238E27FC236}">
                <a16:creationId xmlns:a16="http://schemas.microsoft.com/office/drawing/2014/main" xmlns="" id="{CC8F106B-5D13-6C72-52B4-E8D0020E1BA1}"/>
              </a:ext>
            </a:extLst>
          </p:cNvPr>
          <p:cNvGrpSpPr/>
          <p:nvPr/>
        </p:nvGrpSpPr>
        <p:grpSpPr>
          <a:xfrm>
            <a:off x="3688079" y="8089392"/>
            <a:ext cx="4849495" cy="1094740"/>
            <a:chOff x="3688079" y="8089392"/>
            <a:chExt cx="4849495" cy="1094740"/>
          </a:xfrm>
          <a:scene3d>
            <a:camera prst="orthographicFront">
              <a:rot lat="0" lon="0" rev="0"/>
            </a:camera>
            <a:lightRig rig="contrasting" dir="t">
              <a:rot lat="0" lon="0" rev="1500000"/>
            </a:lightRig>
          </a:scene3d>
        </p:grpSpPr>
        <p:sp>
          <p:nvSpPr>
            <p:cNvPr id="13" name="object 20">
              <a:extLst>
                <a:ext uri="{FF2B5EF4-FFF2-40B4-BE49-F238E27FC236}">
                  <a16:creationId xmlns:a16="http://schemas.microsoft.com/office/drawing/2014/main" xmlns="" id="{0F541421-D303-A0BF-7862-CE08819D8B60}"/>
                </a:ext>
              </a:extLst>
            </p:cNvPr>
            <p:cNvSpPr/>
            <p:nvPr/>
          </p:nvSpPr>
          <p:spPr>
            <a:xfrm>
              <a:off x="3688079" y="8104632"/>
              <a:ext cx="4809744" cy="1005840"/>
            </a:xfrm>
            <a:prstGeom prst="rect">
              <a:avLst/>
            </a:prstGeom>
            <a:blipFill>
              <a:blip r:embed="rId4" cstate="print"/>
              <a:stretch>
                <a:fillRect/>
              </a:stretch>
            </a:blipFill>
            <a:ln>
              <a:noFill/>
            </a:ln>
            <a:effectLst>
              <a:outerShdw blurRad="149987" dist="250190" dir="8460000" algn="ctr">
                <a:srgbClr val="000000">
                  <a:alpha val="28000"/>
                </a:srgbClr>
              </a:outerShdw>
            </a:effectLst>
            <a:sp3d prstMaterial="metal">
              <a:bevelT w="88900" h="88900"/>
            </a:sp3d>
          </p:spPr>
          <p:txBody>
            <a:bodyPr wrap="square" lIns="0" tIns="0" rIns="0" bIns="0" rtlCol="0"/>
            <a:lstStyle/>
            <a:p>
              <a:endParaRPr>
                <a:latin typeface="Arial" panose="020B0604020202020204" pitchFamily="34" charset="0"/>
                <a:cs typeface="Arial" panose="020B0604020202020204" pitchFamily="34" charset="0"/>
              </a:endParaRPr>
            </a:p>
          </p:txBody>
        </p:sp>
        <p:sp>
          <p:nvSpPr>
            <p:cNvPr id="14" name="object 21">
              <a:extLst>
                <a:ext uri="{FF2B5EF4-FFF2-40B4-BE49-F238E27FC236}">
                  <a16:creationId xmlns:a16="http://schemas.microsoft.com/office/drawing/2014/main" xmlns="" id="{146E0311-9302-6101-E6AB-3A74E75BC872}"/>
                </a:ext>
              </a:extLst>
            </p:cNvPr>
            <p:cNvSpPr/>
            <p:nvPr/>
          </p:nvSpPr>
          <p:spPr>
            <a:xfrm>
              <a:off x="3712463" y="8089392"/>
              <a:ext cx="4824984" cy="1094232"/>
            </a:xfrm>
            <a:prstGeom prst="rect">
              <a:avLst/>
            </a:prstGeom>
            <a:blipFill>
              <a:blip r:embed="rId5" cstate="print"/>
              <a:stretch>
                <a:fillRect/>
              </a:stretch>
            </a:blipFill>
            <a:ln>
              <a:noFill/>
            </a:ln>
            <a:effectLst>
              <a:outerShdw blurRad="149987" dist="250190" dir="8460000" algn="ctr">
                <a:srgbClr val="000000">
                  <a:alpha val="28000"/>
                </a:srgbClr>
              </a:outerShdw>
            </a:effectLst>
            <a:sp3d prstMaterial="metal">
              <a:bevelT w="88900" h="88900"/>
            </a:sp3d>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15" name="object 22">
            <a:extLst>
              <a:ext uri="{FF2B5EF4-FFF2-40B4-BE49-F238E27FC236}">
                <a16:creationId xmlns:a16="http://schemas.microsoft.com/office/drawing/2014/main" xmlns="" id="{FC899B5B-B8BF-7A1D-DEA3-01413F9C9939}"/>
              </a:ext>
            </a:extLst>
          </p:cNvPr>
          <p:cNvSpPr txBox="1"/>
          <p:nvPr/>
        </p:nvSpPr>
        <p:spPr>
          <a:xfrm>
            <a:off x="3733800" y="8130793"/>
            <a:ext cx="4718685" cy="863057"/>
          </a:xfrm>
          <a:prstGeom prst="rect">
            <a:avLst/>
          </a:prstGeom>
          <a:noFill/>
          <a:ln w="9525">
            <a:noFill/>
          </a:ln>
        </p:spPr>
        <p:txBody>
          <a:bodyPr vert="horz" wrap="square" lIns="0" tIns="31750" rIns="0" bIns="0" rtlCol="0">
            <a:spAutoFit/>
          </a:bodyPr>
          <a:lstStyle/>
          <a:p>
            <a:pPr marL="152400" marR="143510" indent="2540" algn="ctr">
              <a:lnSpc>
                <a:spcPct val="100000"/>
              </a:lnSpc>
              <a:spcBef>
                <a:spcPts val="250"/>
              </a:spcBef>
            </a:pPr>
            <a:r>
              <a:rPr sz="1800" spc="-20" dirty="0">
                <a:solidFill>
                  <a:schemeClr val="bg1"/>
                </a:solidFill>
                <a:latin typeface="Arial" panose="020B0604020202020204" pitchFamily="34" charset="0"/>
                <a:cs typeface="Arial" panose="020B0604020202020204" pitchFamily="34" charset="0"/>
              </a:rPr>
              <a:t>Việc </a:t>
            </a:r>
            <a:r>
              <a:rPr sz="1800" spc="-15" dirty="0">
                <a:solidFill>
                  <a:schemeClr val="bg1"/>
                </a:solidFill>
                <a:latin typeface="Arial" panose="020B0604020202020204" pitchFamily="34" charset="0"/>
                <a:cs typeface="Arial" panose="020B0604020202020204" pitchFamily="34" charset="0"/>
              </a:rPr>
              <a:t>phát </a:t>
            </a:r>
            <a:r>
              <a:rPr sz="1800" spc="-10" dirty="0">
                <a:solidFill>
                  <a:schemeClr val="bg1"/>
                </a:solidFill>
                <a:latin typeface="Arial" panose="020B0604020202020204" pitchFamily="34" charset="0"/>
                <a:cs typeface="Arial" panose="020B0604020202020204" pitchFamily="34" charset="0"/>
              </a:rPr>
              <a:t>triển một </a:t>
            </a:r>
            <a:r>
              <a:rPr sz="1800" spc="-15" dirty="0">
                <a:solidFill>
                  <a:schemeClr val="bg1"/>
                </a:solidFill>
                <a:latin typeface="Arial" panose="020B0604020202020204" pitchFamily="34" charset="0"/>
                <a:cs typeface="Arial" panose="020B0604020202020204" pitchFamily="34" charset="0"/>
              </a:rPr>
              <a:t>nguyên </a:t>
            </a:r>
            <a:r>
              <a:rPr sz="1800" spc="-10" dirty="0">
                <a:solidFill>
                  <a:schemeClr val="bg1"/>
                </a:solidFill>
                <a:latin typeface="Arial" panose="020B0604020202020204" pitchFamily="34" charset="0"/>
                <a:cs typeface="Arial" panose="020B0604020202020204" pitchFamily="34" charset="0"/>
              </a:rPr>
              <a:t>mẫu thành </a:t>
            </a:r>
            <a:r>
              <a:rPr sz="1800" spc="-15" dirty="0">
                <a:solidFill>
                  <a:schemeClr val="bg1"/>
                </a:solidFill>
                <a:latin typeface="Arial" panose="020B0604020202020204" pitchFamily="34" charset="0"/>
                <a:cs typeface="Arial" panose="020B0604020202020204" pitchFamily="34" charset="0"/>
              </a:rPr>
              <a:t>công  </a:t>
            </a:r>
            <a:r>
              <a:rPr sz="1800" spc="-10" dirty="0">
                <a:solidFill>
                  <a:schemeClr val="bg1"/>
                </a:solidFill>
                <a:latin typeface="Arial" panose="020B0604020202020204" pitchFamily="34" charset="0"/>
                <a:cs typeface="Arial" panose="020B0604020202020204" pitchFamily="34" charset="0"/>
              </a:rPr>
              <a:t>có </a:t>
            </a:r>
            <a:r>
              <a:rPr sz="1800" spc="-5" dirty="0">
                <a:solidFill>
                  <a:schemeClr val="bg1"/>
                </a:solidFill>
                <a:latin typeface="Arial" panose="020B0604020202020204" pitchFamily="34" charset="0"/>
                <a:cs typeface="Arial" panose="020B0604020202020204" pitchFamily="34" charset="0"/>
              </a:rPr>
              <a:t>thể </a:t>
            </a:r>
            <a:r>
              <a:rPr sz="1800" spc="-10" dirty="0">
                <a:solidFill>
                  <a:schemeClr val="bg1"/>
                </a:solidFill>
                <a:latin typeface="Arial" panose="020B0604020202020204" pitchFamily="34" charset="0"/>
                <a:cs typeface="Arial" panose="020B0604020202020204" pitchFamily="34" charset="0"/>
              </a:rPr>
              <a:t>mất rất nhiều thời gian, </a:t>
            </a:r>
            <a:r>
              <a:rPr sz="1800" spc="-5" dirty="0">
                <a:solidFill>
                  <a:schemeClr val="bg1"/>
                </a:solidFill>
                <a:latin typeface="Arial" panose="020B0604020202020204" pitchFamily="34" charset="0"/>
                <a:cs typeface="Arial" panose="020B0604020202020204" pitchFamily="34" charset="0"/>
              </a:rPr>
              <a:t>tùy </a:t>
            </a:r>
            <a:r>
              <a:rPr sz="1800" spc="-10" dirty="0">
                <a:solidFill>
                  <a:schemeClr val="bg1"/>
                </a:solidFill>
                <a:latin typeface="Arial" panose="020B0604020202020204" pitchFamily="34" charset="0"/>
                <a:cs typeface="Arial" panose="020B0604020202020204" pitchFamily="34" charset="0"/>
              </a:rPr>
              <a:t>thuộc</a:t>
            </a:r>
            <a:r>
              <a:rPr sz="1800" spc="-9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vào  sản </a:t>
            </a:r>
            <a:r>
              <a:rPr sz="1800" spc="-15" dirty="0">
                <a:solidFill>
                  <a:schemeClr val="bg1"/>
                </a:solidFill>
                <a:latin typeface="Arial" panose="020B0604020202020204" pitchFamily="34" charset="0"/>
                <a:cs typeface="Arial" panose="020B0604020202020204" pitchFamily="34" charset="0"/>
              </a:rPr>
              <a:t>phẩm </a:t>
            </a:r>
            <a:r>
              <a:rPr sz="1800" spc="-10" dirty="0">
                <a:solidFill>
                  <a:schemeClr val="bg1"/>
                </a:solidFill>
                <a:latin typeface="Arial" panose="020B0604020202020204" pitchFamily="34" charset="0"/>
                <a:cs typeface="Arial" panose="020B0604020202020204" pitchFamily="34" charset="0"/>
              </a:rPr>
              <a:t>và quá trình </a:t>
            </a:r>
            <a:r>
              <a:rPr sz="1800" spc="-15" dirty="0">
                <a:solidFill>
                  <a:schemeClr val="bg1"/>
                </a:solidFill>
                <a:latin typeface="Arial" panose="020B0604020202020204" pitchFamily="34" charset="0"/>
                <a:cs typeface="Arial" panose="020B0604020202020204" pitchFamily="34" charset="0"/>
              </a:rPr>
              <a:t>nguyên</a:t>
            </a:r>
            <a:r>
              <a:rPr sz="1800" spc="-6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mẫu</a:t>
            </a:r>
            <a:endParaRPr sz="1800">
              <a:solidFill>
                <a:schemeClr val="bg1"/>
              </a:solidFill>
              <a:latin typeface="Arial" panose="020B0604020202020204" pitchFamily="34" charset="0"/>
              <a:cs typeface="Arial" panose="020B0604020202020204" pitchFamily="34" charset="0"/>
            </a:endParaRPr>
          </a:p>
        </p:txBody>
      </p:sp>
      <p:grpSp>
        <p:nvGrpSpPr>
          <p:cNvPr id="16" name="object 23">
            <a:extLst>
              <a:ext uri="{FF2B5EF4-FFF2-40B4-BE49-F238E27FC236}">
                <a16:creationId xmlns:a16="http://schemas.microsoft.com/office/drawing/2014/main" xmlns="" id="{4EEDE905-B597-CD31-ED16-2E3498F82C68}"/>
              </a:ext>
            </a:extLst>
          </p:cNvPr>
          <p:cNvGrpSpPr/>
          <p:nvPr/>
        </p:nvGrpSpPr>
        <p:grpSpPr>
          <a:xfrm>
            <a:off x="11648514" y="7695618"/>
            <a:ext cx="4550664" cy="1094232"/>
            <a:chOff x="11094719" y="7574280"/>
            <a:chExt cx="4550664" cy="1094232"/>
          </a:xfrm>
        </p:grpSpPr>
        <p:sp>
          <p:nvSpPr>
            <p:cNvPr id="17" name="object 24">
              <a:extLst>
                <a:ext uri="{FF2B5EF4-FFF2-40B4-BE49-F238E27FC236}">
                  <a16:creationId xmlns:a16="http://schemas.microsoft.com/office/drawing/2014/main" xmlns="" id="{EA039966-65ED-F00C-FC3E-A0D665A6955D}"/>
                </a:ext>
              </a:extLst>
            </p:cNvPr>
            <p:cNvSpPr/>
            <p:nvPr/>
          </p:nvSpPr>
          <p:spPr>
            <a:xfrm>
              <a:off x="11131295" y="7589520"/>
              <a:ext cx="4413504" cy="1005839"/>
            </a:xfrm>
            <a:prstGeom prst="rect">
              <a:avLst/>
            </a:prstGeom>
            <a:blipFill>
              <a:blip r:embed="rId6"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8" name="object 25">
              <a:extLst>
                <a:ext uri="{FF2B5EF4-FFF2-40B4-BE49-F238E27FC236}">
                  <a16:creationId xmlns:a16="http://schemas.microsoft.com/office/drawing/2014/main" xmlns="" id="{797CD2D2-AA92-2FC4-B421-4361062BF394}"/>
                </a:ext>
              </a:extLst>
            </p:cNvPr>
            <p:cNvSpPr/>
            <p:nvPr/>
          </p:nvSpPr>
          <p:spPr>
            <a:xfrm>
              <a:off x="11094719" y="7574280"/>
              <a:ext cx="4550664" cy="1094232"/>
            </a:xfrm>
            <a:prstGeom prst="rect">
              <a:avLst/>
            </a:prstGeom>
            <a:blipFill>
              <a:blip r:embed="rId7"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19" name="object 27">
            <a:extLst>
              <a:ext uri="{FF2B5EF4-FFF2-40B4-BE49-F238E27FC236}">
                <a16:creationId xmlns:a16="http://schemas.microsoft.com/office/drawing/2014/main" xmlns="" id="{869C4B52-6C72-DE30-5C25-2EF197EB3F49}"/>
              </a:ext>
            </a:extLst>
          </p:cNvPr>
          <p:cNvSpPr txBox="1"/>
          <p:nvPr/>
        </p:nvSpPr>
        <p:spPr>
          <a:xfrm>
            <a:off x="11763576" y="7781784"/>
            <a:ext cx="4320540" cy="858633"/>
          </a:xfrm>
          <a:prstGeom prst="rect">
            <a:avLst/>
          </a:prstGeom>
          <a:no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35560" rIns="0" bIns="0" rtlCol="0">
            <a:spAutoFit/>
          </a:bodyPr>
          <a:lstStyle/>
          <a:p>
            <a:pPr marL="92075" marR="83820" indent="1270" algn="ctr">
              <a:lnSpc>
                <a:spcPct val="99400"/>
              </a:lnSpc>
              <a:spcBef>
                <a:spcPts val="280"/>
              </a:spcBef>
            </a:pPr>
            <a:r>
              <a:rPr sz="1800" spc="-10" dirty="0">
                <a:solidFill>
                  <a:schemeClr val="bg1"/>
                </a:solidFill>
                <a:latin typeface="Arial" panose="020B0604020202020204" pitchFamily="34" charset="0"/>
                <a:cs typeface="Arial" panose="020B0604020202020204" pitchFamily="34" charset="0"/>
              </a:rPr>
              <a:t>Các </a:t>
            </a:r>
            <a:r>
              <a:rPr sz="1800" spc="-15" dirty="0">
                <a:solidFill>
                  <a:schemeClr val="bg1"/>
                </a:solidFill>
                <a:latin typeface="Arial" panose="020B0604020202020204" pitchFamily="34" charset="0"/>
                <a:cs typeface="Arial" panose="020B0604020202020204" pitchFamily="34" charset="0"/>
              </a:rPr>
              <a:t>chuyên </a:t>
            </a:r>
            <a:r>
              <a:rPr sz="1800" spc="-5" dirty="0">
                <a:solidFill>
                  <a:schemeClr val="bg1"/>
                </a:solidFill>
                <a:latin typeface="Arial" panose="020B0604020202020204" pitchFamily="34" charset="0"/>
                <a:cs typeface="Arial" panose="020B0604020202020204" pitchFamily="34" charset="0"/>
              </a:rPr>
              <a:t>gia </a:t>
            </a:r>
            <a:r>
              <a:rPr sz="1800" spc="-10" dirty="0">
                <a:solidFill>
                  <a:schemeClr val="bg1"/>
                </a:solidFill>
                <a:latin typeface="Arial" panose="020B0604020202020204" pitchFamily="34" charset="0"/>
                <a:cs typeface="Arial" panose="020B0604020202020204" pitchFamily="34" charset="0"/>
              </a:rPr>
              <a:t>marketing </a:t>
            </a:r>
            <a:r>
              <a:rPr sz="1800" spc="-15" dirty="0">
                <a:solidFill>
                  <a:schemeClr val="bg1"/>
                </a:solidFill>
                <a:latin typeface="Arial" panose="020B0604020202020204" pitchFamily="34" charset="0"/>
                <a:cs typeface="Arial" panose="020B0604020202020204" pitchFamily="34" charset="0"/>
              </a:rPr>
              <a:t>thường </a:t>
            </a:r>
            <a:r>
              <a:rPr sz="1800" spc="-5" dirty="0">
                <a:solidFill>
                  <a:schemeClr val="bg1"/>
                </a:solidFill>
                <a:latin typeface="Arial" panose="020B0604020202020204" pitchFamily="34" charset="0"/>
                <a:cs typeface="Arial" panose="020B0604020202020204" pitchFamily="34" charset="0"/>
              </a:rPr>
              <a:t>lôi</a:t>
            </a:r>
            <a:r>
              <a:rPr sz="1800" spc="-85"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kéo  </a:t>
            </a:r>
            <a:r>
              <a:rPr sz="1800" spc="-15" dirty="0">
                <a:solidFill>
                  <a:schemeClr val="bg1"/>
                </a:solidFill>
                <a:latin typeface="Arial" panose="020B0604020202020204" pitchFamily="34" charset="0"/>
                <a:cs typeface="Arial" panose="020B0604020202020204" pitchFamily="34" charset="0"/>
              </a:rPr>
              <a:t>người </a:t>
            </a:r>
            <a:r>
              <a:rPr sz="1800" spc="-5" dirty="0">
                <a:solidFill>
                  <a:schemeClr val="bg1"/>
                </a:solidFill>
                <a:latin typeface="Arial" panose="020B0604020202020204" pitchFamily="34" charset="0"/>
                <a:cs typeface="Arial" panose="020B0604020202020204" pitchFamily="34" charset="0"/>
              </a:rPr>
              <a:t>tiêu </a:t>
            </a:r>
            <a:r>
              <a:rPr sz="1800" spc="-15" dirty="0">
                <a:solidFill>
                  <a:schemeClr val="bg1"/>
                </a:solidFill>
                <a:latin typeface="Arial" panose="020B0604020202020204" pitchFamily="34" charset="0"/>
                <a:cs typeface="Arial" panose="020B0604020202020204" pitchFamily="34" charset="0"/>
              </a:rPr>
              <a:t>dùng </a:t>
            </a:r>
            <a:r>
              <a:rPr sz="1800" spc="-10" dirty="0">
                <a:solidFill>
                  <a:schemeClr val="bg1"/>
                </a:solidFill>
                <a:latin typeface="Arial" panose="020B0604020202020204" pitchFamily="34" charset="0"/>
                <a:cs typeface="Arial" panose="020B0604020202020204" pitchFamily="34" charset="0"/>
              </a:rPr>
              <a:t>thực </a:t>
            </a:r>
            <a:r>
              <a:rPr sz="1800" spc="-5" dirty="0">
                <a:solidFill>
                  <a:schemeClr val="bg1"/>
                </a:solidFill>
                <a:latin typeface="Arial" panose="020B0604020202020204" pitchFamily="34" charset="0"/>
                <a:cs typeface="Arial" panose="020B0604020202020204" pitchFamily="34" charset="0"/>
              </a:rPr>
              <a:t>tế </a:t>
            </a:r>
            <a:r>
              <a:rPr sz="1800" spc="-10" dirty="0">
                <a:solidFill>
                  <a:schemeClr val="bg1"/>
                </a:solidFill>
                <a:latin typeface="Arial" panose="020B0604020202020204" pitchFamily="34" charset="0"/>
                <a:cs typeface="Arial" panose="020B0604020202020204" pitchFamily="34" charset="0"/>
              </a:rPr>
              <a:t>tham </a:t>
            </a:r>
            <a:r>
              <a:rPr sz="1800" spc="-5" dirty="0">
                <a:solidFill>
                  <a:schemeClr val="bg1"/>
                </a:solidFill>
                <a:latin typeface="Arial" panose="020B0604020202020204" pitchFamily="34" charset="0"/>
                <a:cs typeface="Arial" panose="020B0604020202020204" pitchFamily="34" charset="0"/>
              </a:rPr>
              <a:t>gia </a:t>
            </a:r>
            <a:r>
              <a:rPr sz="1800" spc="-10" dirty="0">
                <a:solidFill>
                  <a:schemeClr val="bg1"/>
                </a:solidFill>
                <a:latin typeface="Arial" panose="020B0604020202020204" pitchFamily="34" charset="0"/>
                <a:cs typeface="Arial" panose="020B0604020202020204" pitchFamily="34" charset="0"/>
              </a:rPr>
              <a:t>vào</a:t>
            </a:r>
            <a:r>
              <a:rPr sz="1800" spc="-110"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các  cuộc </a:t>
            </a:r>
            <a:r>
              <a:rPr sz="1800" spc="-10" dirty="0">
                <a:solidFill>
                  <a:schemeClr val="bg1"/>
                </a:solidFill>
                <a:latin typeface="Arial" panose="020B0604020202020204" pitchFamily="34" charset="0"/>
                <a:cs typeface="Arial" panose="020B0604020202020204" pitchFamily="34" charset="0"/>
              </a:rPr>
              <a:t>kiểm </a:t>
            </a:r>
            <a:r>
              <a:rPr sz="1800" spc="-5" dirty="0">
                <a:solidFill>
                  <a:schemeClr val="bg1"/>
                </a:solidFill>
                <a:latin typeface="Arial" panose="020B0604020202020204" pitchFamily="34" charset="0"/>
                <a:cs typeface="Arial" panose="020B0604020202020204" pitchFamily="34" charset="0"/>
              </a:rPr>
              <a:t>tra </a:t>
            </a:r>
            <a:r>
              <a:rPr sz="1800" spc="-10" dirty="0">
                <a:solidFill>
                  <a:schemeClr val="bg1"/>
                </a:solidFill>
                <a:latin typeface="Arial" panose="020B0604020202020204" pitchFamily="34" charset="0"/>
                <a:cs typeface="Arial" panose="020B0604020202020204" pitchFamily="34" charset="0"/>
              </a:rPr>
              <a:t>và </a:t>
            </a:r>
            <a:r>
              <a:rPr sz="1800" spc="-15" dirty="0">
                <a:solidFill>
                  <a:schemeClr val="bg1"/>
                </a:solidFill>
                <a:latin typeface="Arial" panose="020B0604020202020204" pitchFamily="34" charset="0"/>
                <a:cs typeface="Arial" panose="020B0604020202020204" pitchFamily="34" charset="0"/>
              </a:rPr>
              <a:t>phát </a:t>
            </a:r>
            <a:r>
              <a:rPr sz="1800" spc="-10" dirty="0">
                <a:solidFill>
                  <a:schemeClr val="bg1"/>
                </a:solidFill>
                <a:latin typeface="Arial" panose="020B0604020202020204" pitchFamily="34" charset="0"/>
                <a:cs typeface="Arial" panose="020B0604020202020204" pitchFamily="34" charset="0"/>
              </a:rPr>
              <a:t>triển sản</a:t>
            </a:r>
            <a:r>
              <a:rPr sz="1800" spc="-40"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phẩm</a:t>
            </a:r>
            <a:endParaRPr sz="1800" dirty="0">
              <a:solidFill>
                <a:schemeClr val="bg1"/>
              </a:solidFill>
              <a:latin typeface="Arial" panose="020B0604020202020204" pitchFamily="34" charset="0"/>
              <a:cs typeface="Arial" panose="020B0604020202020204" pitchFamily="34" charset="0"/>
            </a:endParaRPr>
          </a:p>
        </p:txBody>
      </p:sp>
      <p:grpSp>
        <p:nvGrpSpPr>
          <p:cNvPr id="20" name="object 28">
            <a:extLst>
              <a:ext uri="{FF2B5EF4-FFF2-40B4-BE49-F238E27FC236}">
                <a16:creationId xmlns:a16="http://schemas.microsoft.com/office/drawing/2014/main" xmlns="" id="{B0427171-9DCC-9E76-56E9-3A496F1CD008}"/>
              </a:ext>
            </a:extLst>
          </p:cNvPr>
          <p:cNvGrpSpPr/>
          <p:nvPr/>
        </p:nvGrpSpPr>
        <p:grpSpPr>
          <a:xfrm>
            <a:off x="11890476" y="3780599"/>
            <a:ext cx="4974335" cy="1097279"/>
            <a:chOff x="11759183" y="3736847"/>
            <a:chExt cx="4974335" cy="1097279"/>
          </a:xfrm>
          <a:scene3d>
            <a:camera prst="orthographicFront">
              <a:rot lat="0" lon="0" rev="0"/>
            </a:camera>
            <a:lightRig rig="contrasting" dir="t">
              <a:rot lat="0" lon="0" rev="1500000"/>
            </a:lightRig>
          </a:scene3d>
        </p:grpSpPr>
        <p:sp>
          <p:nvSpPr>
            <p:cNvPr id="21" name="object 29">
              <a:extLst>
                <a:ext uri="{FF2B5EF4-FFF2-40B4-BE49-F238E27FC236}">
                  <a16:creationId xmlns:a16="http://schemas.microsoft.com/office/drawing/2014/main" xmlns="" id="{2C1D6A58-331C-0C04-05C9-ACDF2390584A}"/>
                </a:ext>
              </a:extLst>
            </p:cNvPr>
            <p:cNvSpPr/>
            <p:nvPr/>
          </p:nvSpPr>
          <p:spPr>
            <a:xfrm>
              <a:off x="11759183" y="3755135"/>
              <a:ext cx="4974335" cy="1005840"/>
            </a:xfrm>
            <a:prstGeom prst="rect">
              <a:avLst/>
            </a:prstGeom>
            <a:blipFill>
              <a:blip r:embed="rId8" cstate="print"/>
              <a:stretch>
                <a:fillRect/>
              </a:stretch>
            </a:blipFill>
            <a:ln>
              <a:noFill/>
            </a:ln>
            <a:effectLst>
              <a:outerShdw blurRad="149987" dist="250190" dir="8460000" algn="ctr">
                <a:srgbClr val="000000">
                  <a:alpha val="28000"/>
                </a:srgbClr>
              </a:outerShdw>
            </a:effectLst>
            <a:sp3d prstMaterial="metal">
              <a:bevelT w="88900" h="88900"/>
            </a:sp3d>
          </p:spPr>
          <p:txBody>
            <a:bodyPr wrap="square" lIns="0" tIns="0" rIns="0" bIns="0" rtlCol="0"/>
            <a:lstStyle/>
            <a:p>
              <a:endParaRPr>
                <a:latin typeface="Arial" panose="020B0604020202020204" pitchFamily="34" charset="0"/>
                <a:cs typeface="Arial" panose="020B0604020202020204" pitchFamily="34" charset="0"/>
              </a:endParaRPr>
            </a:p>
          </p:txBody>
        </p:sp>
        <p:sp>
          <p:nvSpPr>
            <p:cNvPr id="22" name="object 30">
              <a:extLst>
                <a:ext uri="{FF2B5EF4-FFF2-40B4-BE49-F238E27FC236}">
                  <a16:creationId xmlns:a16="http://schemas.microsoft.com/office/drawing/2014/main" xmlns="" id="{FCED3F70-7165-9557-CD7A-0E8A928A0458}"/>
                </a:ext>
              </a:extLst>
            </p:cNvPr>
            <p:cNvSpPr/>
            <p:nvPr/>
          </p:nvSpPr>
          <p:spPr>
            <a:xfrm>
              <a:off x="11835383" y="3736847"/>
              <a:ext cx="4885943" cy="1097279"/>
            </a:xfrm>
            <a:prstGeom prst="rect">
              <a:avLst/>
            </a:prstGeom>
            <a:blipFill>
              <a:blip r:embed="rId9" cstate="print"/>
              <a:stretch>
                <a:fillRect/>
              </a:stretch>
            </a:blipFill>
            <a:ln>
              <a:noFill/>
            </a:ln>
            <a:effectLst>
              <a:outerShdw blurRad="149987" dist="250190" dir="8460000" algn="ctr">
                <a:srgbClr val="000000">
                  <a:alpha val="28000"/>
                </a:srgbClr>
              </a:outerShdw>
            </a:effectLst>
            <a:sp3d prstMaterial="metal">
              <a:bevelT w="88900" h="88900"/>
            </a:sp3d>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23" name="object 32">
            <a:extLst>
              <a:ext uri="{FF2B5EF4-FFF2-40B4-BE49-F238E27FC236}">
                <a16:creationId xmlns:a16="http://schemas.microsoft.com/office/drawing/2014/main" xmlns="" id="{F400DD7B-908C-9FC9-AA2C-E3545076A800}"/>
              </a:ext>
            </a:extLst>
          </p:cNvPr>
          <p:cNvSpPr txBox="1"/>
          <p:nvPr/>
        </p:nvSpPr>
        <p:spPr>
          <a:xfrm>
            <a:off x="11804701" y="3834466"/>
            <a:ext cx="4883150" cy="856709"/>
          </a:xfrm>
          <a:prstGeom prst="rect">
            <a:avLst/>
          </a:prstGeom>
          <a:noFill/>
          <a:ln w="9525">
            <a:noFill/>
          </a:ln>
        </p:spPr>
        <p:txBody>
          <a:bodyPr vert="horz" wrap="square" lIns="0" tIns="33655" rIns="0" bIns="0" rtlCol="0">
            <a:spAutoFit/>
          </a:bodyPr>
          <a:lstStyle/>
          <a:p>
            <a:pPr marL="205104" marR="196215" indent="-1270" algn="ctr">
              <a:lnSpc>
                <a:spcPct val="99400"/>
              </a:lnSpc>
              <a:spcBef>
                <a:spcPts val="265"/>
              </a:spcBef>
            </a:pPr>
            <a:r>
              <a:rPr sz="1800" spc="-10" dirty="0">
                <a:solidFill>
                  <a:schemeClr val="bg1"/>
                </a:solidFill>
                <a:latin typeface="Arial" panose="020B0604020202020204" pitchFamily="34" charset="0"/>
                <a:cs typeface="Arial" panose="020B0604020202020204" pitchFamily="34" charset="0"/>
              </a:rPr>
              <a:t>Một sản </a:t>
            </a:r>
            <a:r>
              <a:rPr sz="1800" spc="-15" dirty="0">
                <a:solidFill>
                  <a:schemeClr val="bg1"/>
                </a:solidFill>
                <a:latin typeface="Arial" panose="020B0604020202020204" pitchFamily="34" charset="0"/>
                <a:cs typeface="Arial" panose="020B0604020202020204" pitchFamily="34" charset="0"/>
              </a:rPr>
              <a:t>phẩm mới phải </a:t>
            </a:r>
            <a:r>
              <a:rPr sz="1800" spc="-10" dirty="0">
                <a:solidFill>
                  <a:schemeClr val="bg1"/>
                </a:solidFill>
                <a:latin typeface="Arial" panose="020B0604020202020204" pitchFamily="34" charset="0"/>
                <a:cs typeface="Arial" panose="020B0604020202020204" pitchFamily="34" charset="0"/>
              </a:rPr>
              <a:t>đáp </a:t>
            </a:r>
            <a:r>
              <a:rPr sz="1800" spc="-15" dirty="0">
                <a:solidFill>
                  <a:schemeClr val="bg1"/>
                </a:solidFill>
                <a:latin typeface="Arial" panose="020B0604020202020204" pitchFamily="34" charset="0"/>
                <a:cs typeface="Arial" panose="020B0604020202020204" pitchFamily="34" charset="0"/>
              </a:rPr>
              <a:t>ứng </a:t>
            </a:r>
            <a:r>
              <a:rPr sz="1800" spc="-10" dirty="0">
                <a:solidFill>
                  <a:schemeClr val="bg1"/>
                </a:solidFill>
                <a:latin typeface="Arial" panose="020B0604020202020204" pitchFamily="34" charset="0"/>
                <a:cs typeface="Arial" panose="020B0604020202020204" pitchFamily="34" charset="0"/>
              </a:rPr>
              <a:t>đầy đủ  </a:t>
            </a:r>
            <a:r>
              <a:rPr sz="1800" spc="-15" dirty="0">
                <a:solidFill>
                  <a:schemeClr val="bg1"/>
                </a:solidFill>
                <a:latin typeface="Arial" panose="020B0604020202020204" pitchFamily="34" charset="0"/>
                <a:cs typeface="Arial" panose="020B0604020202020204" pitchFamily="34" charset="0"/>
              </a:rPr>
              <a:t>những chức năng </a:t>
            </a:r>
            <a:r>
              <a:rPr sz="1800" spc="-10" dirty="0">
                <a:solidFill>
                  <a:schemeClr val="bg1"/>
                </a:solidFill>
                <a:latin typeface="Arial" panose="020B0604020202020204" pitchFamily="34" charset="0"/>
                <a:cs typeface="Arial" panose="020B0604020202020204" pitchFamily="34" charset="0"/>
              </a:rPr>
              <a:t>cần thiết và thể hiện</a:t>
            </a:r>
            <a:r>
              <a:rPr sz="1800" spc="-45"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được  những </a:t>
            </a:r>
            <a:r>
              <a:rPr sz="1800" spc="-10" dirty="0">
                <a:solidFill>
                  <a:schemeClr val="bg1"/>
                </a:solidFill>
                <a:latin typeface="Arial" panose="020B0604020202020204" pitchFamily="34" charset="0"/>
                <a:cs typeface="Arial" panose="020B0604020202020204" pitchFamily="34" charset="0"/>
              </a:rPr>
              <a:t>đặc điểm tâm </a:t>
            </a:r>
            <a:r>
              <a:rPr sz="1800" dirty="0">
                <a:solidFill>
                  <a:schemeClr val="bg1"/>
                </a:solidFill>
                <a:latin typeface="Arial" panose="020B0604020202020204" pitchFamily="34" charset="0"/>
                <a:cs typeface="Arial" panose="020B0604020202020204" pitchFamily="34" charset="0"/>
              </a:rPr>
              <a:t>lý </a:t>
            </a:r>
            <a:r>
              <a:rPr sz="1800" spc="-10" dirty="0">
                <a:solidFill>
                  <a:schemeClr val="bg1"/>
                </a:solidFill>
                <a:latin typeface="Arial" panose="020B0604020202020204" pitchFamily="34" charset="0"/>
                <a:cs typeface="Arial" panose="020B0604020202020204" pitchFamily="34" charset="0"/>
              </a:rPr>
              <a:t>như dự</a:t>
            </a:r>
            <a:r>
              <a:rPr sz="1800" spc="-95"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tính</a:t>
            </a:r>
            <a:endParaRPr sz="1800" dirty="0">
              <a:solidFill>
                <a:schemeClr val="bg1"/>
              </a:solidFill>
              <a:latin typeface="Arial" panose="020B0604020202020204" pitchFamily="34" charset="0"/>
              <a:cs typeface="Arial" panose="020B0604020202020204" pitchFamily="34" charset="0"/>
            </a:endParaRPr>
          </a:p>
        </p:txBody>
      </p:sp>
      <p:grpSp>
        <p:nvGrpSpPr>
          <p:cNvPr id="24" name="object 33">
            <a:extLst>
              <a:ext uri="{FF2B5EF4-FFF2-40B4-BE49-F238E27FC236}">
                <a16:creationId xmlns:a16="http://schemas.microsoft.com/office/drawing/2014/main" xmlns="" id="{A8907C48-678E-4B28-60C7-96AF7D492ACF}"/>
              </a:ext>
            </a:extLst>
          </p:cNvPr>
          <p:cNvGrpSpPr/>
          <p:nvPr/>
        </p:nvGrpSpPr>
        <p:grpSpPr>
          <a:xfrm>
            <a:off x="6029413" y="2999397"/>
            <a:ext cx="7686675" cy="5146040"/>
            <a:chOff x="6029413" y="2999397"/>
            <a:chExt cx="7686675" cy="5146040"/>
          </a:xfrm>
        </p:grpSpPr>
        <p:sp>
          <p:nvSpPr>
            <p:cNvPr id="25" name="object 34">
              <a:extLst>
                <a:ext uri="{FF2B5EF4-FFF2-40B4-BE49-F238E27FC236}">
                  <a16:creationId xmlns:a16="http://schemas.microsoft.com/office/drawing/2014/main" xmlns="" id="{18F95581-4906-E3E5-E69F-4E142BE55DAB}"/>
                </a:ext>
              </a:extLst>
            </p:cNvPr>
            <p:cNvSpPr/>
            <p:nvPr/>
          </p:nvSpPr>
          <p:spPr>
            <a:xfrm>
              <a:off x="7199299" y="3780599"/>
              <a:ext cx="3924300" cy="3263900"/>
            </a:xfrm>
            <a:prstGeom prst="rect">
              <a:avLst/>
            </a:prstGeom>
            <a:blipFill>
              <a:blip r:embed="rId10"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6" name="object 35">
              <a:extLst>
                <a:ext uri="{FF2B5EF4-FFF2-40B4-BE49-F238E27FC236}">
                  <a16:creationId xmlns:a16="http://schemas.microsoft.com/office/drawing/2014/main" xmlns="" id="{9F43FEB6-F467-EDEF-E59A-7009AAD1D261}"/>
                </a:ext>
              </a:extLst>
            </p:cNvPr>
            <p:cNvSpPr/>
            <p:nvPr/>
          </p:nvSpPr>
          <p:spPr>
            <a:xfrm>
              <a:off x="6029414" y="2999396"/>
              <a:ext cx="7686675" cy="5146040"/>
            </a:xfrm>
            <a:custGeom>
              <a:avLst/>
              <a:gdLst/>
              <a:ahLst/>
              <a:cxnLst/>
              <a:rect l="l" t="t" r="r" b="b"/>
              <a:pathLst>
                <a:path w="7686675" h="5146040">
                  <a:moveTo>
                    <a:pt x="492010" y="3099701"/>
                  </a:moveTo>
                  <a:lnTo>
                    <a:pt x="489394" y="3096361"/>
                  </a:lnTo>
                  <a:lnTo>
                    <a:pt x="488797" y="3099524"/>
                  </a:lnTo>
                  <a:lnTo>
                    <a:pt x="492010" y="3099701"/>
                  </a:lnTo>
                  <a:close/>
                </a:path>
                <a:path w="7686675" h="5146040">
                  <a:moveTo>
                    <a:pt x="1595958" y="2235720"/>
                  </a:moveTo>
                  <a:lnTo>
                    <a:pt x="1592707" y="2231580"/>
                  </a:lnTo>
                  <a:lnTo>
                    <a:pt x="1589722" y="2231212"/>
                  </a:lnTo>
                  <a:lnTo>
                    <a:pt x="501523" y="3083496"/>
                  </a:lnTo>
                  <a:lnTo>
                    <a:pt x="512241" y="3027057"/>
                  </a:lnTo>
                  <a:lnTo>
                    <a:pt x="510540" y="3024568"/>
                  </a:lnTo>
                  <a:lnTo>
                    <a:pt x="505358" y="3023578"/>
                  </a:lnTo>
                  <a:lnTo>
                    <a:pt x="502881" y="3025279"/>
                  </a:lnTo>
                  <a:lnTo>
                    <a:pt x="490143" y="3092412"/>
                  </a:lnTo>
                  <a:lnTo>
                    <a:pt x="489445" y="3092958"/>
                  </a:lnTo>
                  <a:lnTo>
                    <a:pt x="489089" y="3095955"/>
                  </a:lnTo>
                  <a:lnTo>
                    <a:pt x="489394" y="3096361"/>
                  </a:lnTo>
                  <a:lnTo>
                    <a:pt x="489458" y="3095980"/>
                  </a:lnTo>
                  <a:lnTo>
                    <a:pt x="489407" y="3096374"/>
                  </a:lnTo>
                  <a:lnTo>
                    <a:pt x="492010" y="3099701"/>
                  </a:lnTo>
                  <a:lnTo>
                    <a:pt x="492328" y="3100095"/>
                  </a:lnTo>
                  <a:lnTo>
                    <a:pt x="495325" y="3100463"/>
                  </a:lnTo>
                  <a:lnTo>
                    <a:pt x="496011" y="3099930"/>
                  </a:lnTo>
                  <a:lnTo>
                    <a:pt x="564248" y="3103638"/>
                  </a:lnTo>
                  <a:lnTo>
                    <a:pt x="566496" y="3101632"/>
                  </a:lnTo>
                  <a:lnTo>
                    <a:pt x="566775" y="3096374"/>
                  </a:lnTo>
                  <a:lnTo>
                    <a:pt x="564769" y="3094126"/>
                  </a:lnTo>
                  <a:lnTo>
                    <a:pt x="507390" y="3091015"/>
                  </a:lnTo>
                  <a:lnTo>
                    <a:pt x="1595589" y="2238705"/>
                  </a:lnTo>
                  <a:lnTo>
                    <a:pt x="1595958" y="2235720"/>
                  </a:lnTo>
                  <a:close/>
                </a:path>
                <a:path w="7686675" h="5146040">
                  <a:moveTo>
                    <a:pt x="2427490" y="1060132"/>
                  </a:moveTo>
                  <a:lnTo>
                    <a:pt x="2427160" y="1054887"/>
                  </a:lnTo>
                  <a:lnTo>
                    <a:pt x="2424900" y="1052893"/>
                  </a:lnTo>
                  <a:lnTo>
                    <a:pt x="494982" y="1174877"/>
                  </a:lnTo>
                  <a:lnTo>
                    <a:pt x="535749" y="1134376"/>
                  </a:lnTo>
                  <a:lnTo>
                    <a:pt x="535762" y="1131366"/>
                  </a:lnTo>
                  <a:lnTo>
                    <a:pt x="532041" y="1127633"/>
                  </a:lnTo>
                  <a:lnTo>
                    <a:pt x="529031" y="1127620"/>
                  </a:lnTo>
                  <a:lnTo>
                    <a:pt x="480529" y="1175778"/>
                  </a:lnTo>
                  <a:lnTo>
                    <a:pt x="479717" y="1175829"/>
                  </a:lnTo>
                  <a:lnTo>
                    <a:pt x="477735" y="1178102"/>
                  </a:lnTo>
                  <a:lnTo>
                    <a:pt x="477761" y="1178547"/>
                  </a:lnTo>
                  <a:lnTo>
                    <a:pt x="475411" y="1180871"/>
                  </a:lnTo>
                  <a:lnTo>
                    <a:pt x="478028" y="1182903"/>
                  </a:lnTo>
                  <a:lnTo>
                    <a:pt x="478066" y="1183347"/>
                  </a:lnTo>
                  <a:lnTo>
                    <a:pt x="480326" y="1185341"/>
                  </a:lnTo>
                  <a:lnTo>
                    <a:pt x="481152" y="1185291"/>
                  </a:lnTo>
                  <a:lnTo>
                    <a:pt x="535317" y="1226959"/>
                  </a:lnTo>
                  <a:lnTo>
                    <a:pt x="538302" y="1226566"/>
                  </a:lnTo>
                  <a:lnTo>
                    <a:pt x="541502" y="1222400"/>
                  </a:lnTo>
                  <a:lnTo>
                    <a:pt x="541121" y="1219403"/>
                  </a:lnTo>
                  <a:lnTo>
                    <a:pt x="495579" y="1184389"/>
                  </a:lnTo>
                  <a:lnTo>
                    <a:pt x="2425496" y="1062393"/>
                  </a:lnTo>
                  <a:lnTo>
                    <a:pt x="2427490" y="1060132"/>
                  </a:lnTo>
                  <a:close/>
                </a:path>
                <a:path w="7686675" h="5146040">
                  <a:moveTo>
                    <a:pt x="2428011" y="3728389"/>
                  </a:moveTo>
                  <a:lnTo>
                    <a:pt x="2425369" y="3723830"/>
                  </a:lnTo>
                  <a:lnTo>
                    <a:pt x="2422461" y="3723055"/>
                  </a:lnTo>
                  <a:lnTo>
                    <a:pt x="14833" y="5117312"/>
                  </a:lnTo>
                  <a:lnTo>
                    <a:pt x="33299" y="5062893"/>
                  </a:lnTo>
                  <a:lnTo>
                    <a:pt x="31965" y="5060188"/>
                  </a:lnTo>
                  <a:lnTo>
                    <a:pt x="26974" y="5058499"/>
                  </a:lnTo>
                  <a:lnTo>
                    <a:pt x="24269" y="5059832"/>
                  </a:lnTo>
                  <a:lnTo>
                    <a:pt x="2311" y="5124564"/>
                  </a:lnTo>
                  <a:lnTo>
                    <a:pt x="1625" y="5124958"/>
                  </a:lnTo>
                  <a:lnTo>
                    <a:pt x="850" y="5127866"/>
                  </a:lnTo>
                  <a:lnTo>
                    <a:pt x="1066" y="5128247"/>
                  </a:lnTo>
                  <a:lnTo>
                    <a:pt x="0" y="5131397"/>
                  </a:lnTo>
                  <a:lnTo>
                    <a:pt x="3251" y="5132044"/>
                  </a:lnTo>
                  <a:lnTo>
                    <a:pt x="3479" y="5132425"/>
                  </a:lnTo>
                  <a:lnTo>
                    <a:pt x="6400" y="5133200"/>
                  </a:lnTo>
                  <a:lnTo>
                    <a:pt x="7099" y="5132794"/>
                  </a:lnTo>
                  <a:lnTo>
                    <a:pt x="74155" y="5145964"/>
                  </a:lnTo>
                  <a:lnTo>
                    <a:pt x="76657" y="5144287"/>
                  </a:lnTo>
                  <a:lnTo>
                    <a:pt x="77673" y="5139118"/>
                  </a:lnTo>
                  <a:lnTo>
                    <a:pt x="75984" y="5136616"/>
                  </a:lnTo>
                  <a:lnTo>
                    <a:pt x="19608" y="5125555"/>
                  </a:lnTo>
                  <a:lnTo>
                    <a:pt x="2427236" y="3731298"/>
                  </a:lnTo>
                  <a:lnTo>
                    <a:pt x="2428011" y="3728389"/>
                  </a:lnTo>
                  <a:close/>
                </a:path>
                <a:path w="7686675" h="5146040">
                  <a:moveTo>
                    <a:pt x="3812044" y="1057986"/>
                  </a:moveTo>
                  <a:lnTo>
                    <a:pt x="3280270" y="15582"/>
                  </a:lnTo>
                  <a:lnTo>
                    <a:pt x="3333623" y="36893"/>
                  </a:lnTo>
                  <a:lnTo>
                    <a:pt x="3336404" y="35712"/>
                  </a:lnTo>
                  <a:lnTo>
                    <a:pt x="3338347" y="30822"/>
                  </a:lnTo>
                  <a:lnTo>
                    <a:pt x="3337166" y="28054"/>
                  </a:lnTo>
                  <a:lnTo>
                    <a:pt x="3273691" y="2692"/>
                  </a:lnTo>
                  <a:lnTo>
                    <a:pt x="3273310" y="1917"/>
                  </a:lnTo>
                  <a:lnTo>
                    <a:pt x="3270440" y="990"/>
                  </a:lnTo>
                  <a:lnTo>
                    <a:pt x="3270008" y="1219"/>
                  </a:lnTo>
                  <a:lnTo>
                    <a:pt x="3266986" y="0"/>
                  </a:lnTo>
                  <a:lnTo>
                    <a:pt x="3266186" y="3175"/>
                  </a:lnTo>
                  <a:lnTo>
                    <a:pt x="3265767" y="3378"/>
                  </a:lnTo>
                  <a:lnTo>
                    <a:pt x="3264827" y="6248"/>
                  </a:lnTo>
                  <a:lnTo>
                    <a:pt x="3265208" y="7023"/>
                  </a:lnTo>
                  <a:lnTo>
                    <a:pt x="3248507" y="73279"/>
                  </a:lnTo>
                  <a:lnTo>
                    <a:pt x="3250044" y="75869"/>
                  </a:lnTo>
                  <a:lnTo>
                    <a:pt x="3255149" y="77152"/>
                  </a:lnTo>
                  <a:lnTo>
                    <a:pt x="3257740" y="75603"/>
                  </a:lnTo>
                  <a:lnTo>
                    <a:pt x="3271786" y="19913"/>
                  </a:lnTo>
                  <a:lnTo>
                    <a:pt x="3803548" y="1062316"/>
                  </a:lnTo>
                  <a:lnTo>
                    <a:pt x="3806418" y="1063244"/>
                  </a:lnTo>
                  <a:lnTo>
                    <a:pt x="3811105" y="1060856"/>
                  </a:lnTo>
                  <a:lnTo>
                    <a:pt x="3812044" y="1057986"/>
                  </a:lnTo>
                  <a:close/>
                </a:path>
                <a:path w="7686675" h="5146040">
                  <a:moveTo>
                    <a:pt x="5701512" y="1258760"/>
                  </a:moveTo>
                  <a:lnTo>
                    <a:pt x="5698236" y="1258620"/>
                  </a:lnTo>
                  <a:lnTo>
                    <a:pt x="5697944" y="1258252"/>
                  </a:lnTo>
                  <a:lnTo>
                    <a:pt x="5697829" y="1267815"/>
                  </a:lnTo>
                  <a:lnTo>
                    <a:pt x="5697537" y="1268044"/>
                  </a:lnTo>
                  <a:lnTo>
                    <a:pt x="5695670" y="1268044"/>
                  </a:lnTo>
                  <a:lnTo>
                    <a:pt x="5690184" y="1268044"/>
                  </a:lnTo>
                  <a:lnTo>
                    <a:pt x="5690235" y="1267815"/>
                  </a:lnTo>
                  <a:lnTo>
                    <a:pt x="5695480" y="1267815"/>
                  </a:lnTo>
                  <a:lnTo>
                    <a:pt x="5697829" y="1267815"/>
                  </a:lnTo>
                  <a:lnTo>
                    <a:pt x="5697829" y="1258252"/>
                  </a:lnTo>
                  <a:lnTo>
                    <a:pt x="5694946" y="1257922"/>
                  </a:lnTo>
                  <a:lnTo>
                    <a:pt x="5694286" y="1258455"/>
                  </a:lnTo>
                  <a:lnTo>
                    <a:pt x="5626011" y="1255534"/>
                  </a:lnTo>
                  <a:lnTo>
                    <a:pt x="5623788" y="1257579"/>
                  </a:lnTo>
                  <a:lnTo>
                    <a:pt x="5623560" y="1262837"/>
                  </a:lnTo>
                  <a:lnTo>
                    <a:pt x="5625604" y="1265059"/>
                  </a:lnTo>
                  <a:lnTo>
                    <a:pt x="5682996" y="1267510"/>
                  </a:lnTo>
                  <a:lnTo>
                    <a:pt x="4557357" y="2170785"/>
                  </a:lnTo>
                  <a:lnTo>
                    <a:pt x="4557026" y="2173782"/>
                  </a:lnTo>
                  <a:lnTo>
                    <a:pt x="4560316" y="2177885"/>
                  </a:lnTo>
                  <a:lnTo>
                    <a:pt x="4563313" y="2178215"/>
                  </a:lnTo>
                  <a:lnTo>
                    <a:pt x="5688965" y="1274927"/>
                  </a:lnTo>
                  <a:lnTo>
                    <a:pt x="5678919" y="1331506"/>
                  </a:lnTo>
                  <a:lnTo>
                    <a:pt x="5680646" y="1333969"/>
                  </a:lnTo>
                  <a:lnTo>
                    <a:pt x="5685828" y="1334897"/>
                  </a:lnTo>
                  <a:lnTo>
                    <a:pt x="5688304" y="1333169"/>
                  </a:lnTo>
                  <a:lnTo>
                    <a:pt x="5700242" y="1265885"/>
                  </a:lnTo>
                  <a:lnTo>
                    <a:pt x="5700903" y="1265351"/>
                  </a:lnTo>
                  <a:lnTo>
                    <a:pt x="5701233" y="1262354"/>
                  </a:lnTo>
                  <a:lnTo>
                    <a:pt x="5700928" y="1261999"/>
                  </a:lnTo>
                  <a:lnTo>
                    <a:pt x="5701512" y="1258760"/>
                  </a:lnTo>
                  <a:close/>
                </a:path>
                <a:path w="7686675" h="5146040">
                  <a:moveTo>
                    <a:pt x="7686586" y="4569053"/>
                  </a:moveTo>
                  <a:lnTo>
                    <a:pt x="7684706" y="4566259"/>
                  </a:lnTo>
                  <a:lnTo>
                    <a:pt x="7684808" y="4565853"/>
                  </a:lnTo>
                  <a:lnTo>
                    <a:pt x="7683284" y="4563237"/>
                  </a:lnTo>
                  <a:lnTo>
                    <a:pt x="7682547" y="4563046"/>
                  </a:lnTo>
                  <a:lnTo>
                    <a:pt x="7645946" y="4508487"/>
                  </a:lnTo>
                  <a:lnTo>
                    <a:pt x="7644422" y="4506303"/>
                  </a:lnTo>
                  <a:lnTo>
                    <a:pt x="7641501" y="4505731"/>
                  </a:lnTo>
                  <a:lnTo>
                    <a:pt x="7637183" y="4508652"/>
                  </a:lnTo>
                  <a:lnTo>
                    <a:pt x="7636548" y="4511611"/>
                  </a:lnTo>
                  <a:lnTo>
                    <a:pt x="7637945" y="4513796"/>
                  </a:lnTo>
                  <a:lnTo>
                    <a:pt x="7668577" y="4559325"/>
                  </a:lnTo>
                  <a:lnTo>
                    <a:pt x="4103878" y="3608679"/>
                  </a:lnTo>
                  <a:lnTo>
                    <a:pt x="4101261" y="3610191"/>
                  </a:lnTo>
                  <a:lnTo>
                    <a:pt x="4099915" y="3615271"/>
                  </a:lnTo>
                  <a:lnTo>
                    <a:pt x="4101414" y="3617887"/>
                  </a:lnTo>
                  <a:lnTo>
                    <a:pt x="7666114" y="4568520"/>
                  </a:lnTo>
                  <a:lnTo>
                    <a:pt x="7616990" y="4592777"/>
                  </a:lnTo>
                  <a:lnTo>
                    <a:pt x="7614577" y="4593933"/>
                  </a:lnTo>
                  <a:lnTo>
                    <a:pt x="7613688" y="4596790"/>
                  </a:lnTo>
                  <a:lnTo>
                    <a:pt x="7615974" y="4601515"/>
                  </a:lnTo>
                  <a:lnTo>
                    <a:pt x="7618768" y="4602480"/>
                  </a:lnTo>
                  <a:lnTo>
                    <a:pt x="7680109" y="4572254"/>
                  </a:lnTo>
                  <a:lnTo>
                    <a:pt x="7680871" y="4572444"/>
                  </a:lnTo>
                  <a:lnTo>
                    <a:pt x="7683411" y="4570933"/>
                  </a:lnTo>
                  <a:lnTo>
                    <a:pt x="7683513" y="4570577"/>
                  </a:lnTo>
                  <a:lnTo>
                    <a:pt x="7686586" y="4569053"/>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grpSp>
      <p:pic>
        <p:nvPicPr>
          <p:cNvPr id="27" name="Picture 26">
            <a:extLst>
              <a:ext uri="{FF2B5EF4-FFF2-40B4-BE49-F238E27FC236}">
                <a16:creationId xmlns:a16="http://schemas.microsoft.com/office/drawing/2014/main" xmlns="" id="{F12FB38D-DDB2-5487-6E55-43C6E4FA6FCB}"/>
              </a:ext>
            </a:extLst>
          </p:cNvPr>
          <p:cNvPicPr>
            <a:picLocks noChangeAspect="1"/>
          </p:cNvPicPr>
          <p:nvPr/>
        </p:nvPicPr>
        <p:blipFill>
          <a:blip r:embed="rId11"/>
          <a:stretch>
            <a:fillRect/>
          </a:stretch>
        </p:blipFill>
        <p:spPr>
          <a:xfrm>
            <a:off x="-2170412" y="6331594"/>
            <a:ext cx="464860" cy="1188823"/>
          </a:xfrm>
          <a:prstGeom prst="rect">
            <a:avLst/>
          </a:prstGeom>
        </p:spPr>
      </p:pic>
      <p:sp>
        <p:nvSpPr>
          <p:cNvPr id="28" name="object 29">
            <a:extLst>
              <a:ext uri="{FF2B5EF4-FFF2-40B4-BE49-F238E27FC236}">
                <a16:creationId xmlns:a16="http://schemas.microsoft.com/office/drawing/2014/main" xmlns="" id="{E5AFA2F7-90C2-FFEA-2986-CAD9F6DBD288}"/>
              </a:ext>
            </a:extLst>
          </p:cNvPr>
          <p:cNvSpPr/>
          <p:nvPr/>
        </p:nvSpPr>
        <p:spPr>
          <a:xfrm>
            <a:off x="2374626" y="5828403"/>
            <a:ext cx="4075176" cy="1005840"/>
          </a:xfrm>
          <a:prstGeom prst="rect">
            <a:avLst/>
          </a:prstGeom>
          <a:blipFill>
            <a:blip r:embed="rId8" cstate="print"/>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endParaRPr>
              <a:latin typeface="Arial" panose="020B0604020202020204" pitchFamily="34" charset="0"/>
              <a:cs typeface="Arial" panose="020B0604020202020204" pitchFamily="34" charset="0"/>
            </a:endParaRPr>
          </a:p>
        </p:txBody>
      </p:sp>
      <p:sp>
        <p:nvSpPr>
          <p:cNvPr id="29" name="object 29">
            <a:extLst>
              <a:ext uri="{FF2B5EF4-FFF2-40B4-BE49-F238E27FC236}">
                <a16:creationId xmlns:a16="http://schemas.microsoft.com/office/drawing/2014/main" xmlns="" id="{DA00A7B2-DEF8-8232-A583-48FCF95531FB}"/>
              </a:ext>
            </a:extLst>
          </p:cNvPr>
          <p:cNvSpPr/>
          <p:nvPr/>
        </p:nvSpPr>
        <p:spPr>
          <a:xfrm>
            <a:off x="2374626" y="3732059"/>
            <a:ext cx="4075176" cy="1005840"/>
          </a:xfrm>
          <a:prstGeom prst="rect">
            <a:avLst/>
          </a:prstGeom>
          <a:blipFill>
            <a:blip r:embed="rId8" cstate="print"/>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endParaRPr>
              <a:latin typeface="Arial" panose="020B0604020202020204" pitchFamily="34" charset="0"/>
              <a:cs typeface="Arial" panose="020B0604020202020204" pitchFamily="34" charset="0"/>
            </a:endParaRPr>
          </a:p>
        </p:txBody>
      </p:sp>
      <p:grpSp>
        <p:nvGrpSpPr>
          <p:cNvPr id="30" name="object 5">
            <a:extLst>
              <a:ext uri="{FF2B5EF4-FFF2-40B4-BE49-F238E27FC236}">
                <a16:creationId xmlns:a16="http://schemas.microsoft.com/office/drawing/2014/main" xmlns="" id="{85C5E265-19AD-F24E-CA55-004F77E6733B}"/>
              </a:ext>
            </a:extLst>
          </p:cNvPr>
          <p:cNvGrpSpPr/>
          <p:nvPr/>
        </p:nvGrpSpPr>
        <p:grpSpPr>
          <a:xfrm>
            <a:off x="3402279" y="-7857796"/>
            <a:ext cx="11732260" cy="7148830"/>
            <a:chOff x="3402279" y="1836242"/>
            <a:chExt cx="11732260" cy="7148830"/>
          </a:xfrm>
        </p:grpSpPr>
        <p:sp>
          <p:nvSpPr>
            <p:cNvPr id="31" name="object 6">
              <a:extLst>
                <a:ext uri="{FF2B5EF4-FFF2-40B4-BE49-F238E27FC236}">
                  <a16:creationId xmlns:a16="http://schemas.microsoft.com/office/drawing/2014/main" xmlns="" id="{B9B03223-6562-978C-0B2C-4A318A5DF46C}"/>
                </a:ext>
              </a:extLst>
            </p:cNvPr>
            <p:cNvSpPr/>
            <p:nvPr/>
          </p:nvSpPr>
          <p:spPr>
            <a:xfrm>
              <a:off x="3402279" y="1979498"/>
              <a:ext cx="3161195" cy="2405964"/>
            </a:xfrm>
            <a:prstGeom prst="rect">
              <a:avLst/>
            </a:prstGeom>
            <a:blipFill>
              <a:blip r:embed="rId12" cstate="print"/>
              <a:stretch>
                <a:fillRect/>
              </a:stretch>
            </a:blip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32" name="object 7">
              <a:extLst>
                <a:ext uri="{FF2B5EF4-FFF2-40B4-BE49-F238E27FC236}">
                  <a16:creationId xmlns:a16="http://schemas.microsoft.com/office/drawing/2014/main" xmlns="" id="{4E8E8F52-753D-4E40-FA5E-7DFB4EA61D51}"/>
                </a:ext>
              </a:extLst>
            </p:cNvPr>
            <p:cNvSpPr/>
            <p:nvPr/>
          </p:nvSpPr>
          <p:spPr>
            <a:xfrm>
              <a:off x="4835004" y="1836242"/>
              <a:ext cx="3566058" cy="3061233"/>
            </a:xfrm>
            <a:prstGeom prst="rect">
              <a:avLst/>
            </a:prstGeom>
            <a:blipFill>
              <a:blip r:embed="rId13"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3" name="object 8">
              <a:extLst>
                <a:ext uri="{FF2B5EF4-FFF2-40B4-BE49-F238E27FC236}">
                  <a16:creationId xmlns:a16="http://schemas.microsoft.com/office/drawing/2014/main" xmlns="" id="{665C3C89-81E2-58F2-0740-03C38540AF82}"/>
                </a:ext>
              </a:extLst>
            </p:cNvPr>
            <p:cNvSpPr/>
            <p:nvPr/>
          </p:nvSpPr>
          <p:spPr>
            <a:xfrm>
              <a:off x="5559539" y="2192451"/>
              <a:ext cx="4178300" cy="3124200"/>
            </a:xfrm>
            <a:prstGeom prst="rect">
              <a:avLst/>
            </a:prstGeom>
            <a:blipFill>
              <a:blip r:embed="rId14"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4" name="object 9">
              <a:extLst>
                <a:ext uri="{FF2B5EF4-FFF2-40B4-BE49-F238E27FC236}">
                  <a16:creationId xmlns:a16="http://schemas.microsoft.com/office/drawing/2014/main" xmlns="" id="{338F48A2-8BC2-552E-DDF1-670A467F3CAE}"/>
                </a:ext>
              </a:extLst>
            </p:cNvPr>
            <p:cNvSpPr/>
            <p:nvPr/>
          </p:nvSpPr>
          <p:spPr>
            <a:xfrm>
              <a:off x="6820547" y="2521813"/>
              <a:ext cx="4178300" cy="3124200"/>
            </a:xfrm>
            <a:prstGeom prst="rect">
              <a:avLst/>
            </a:prstGeom>
            <a:blipFill>
              <a:blip r:embed="rId15"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5" name="object 10">
              <a:extLst>
                <a:ext uri="{FF2B5EF4-FFF2-40B4-BE49-F238E27FC236}">
                  <a16:creationId xmlns:a16="http://schemas.microsoft.com/office/drawing/2014/main" xmlns="" id="{7A76B7AD-A7FA-B0AC-344E-42C706E45FE9}"/>
                </a:ext>
              </a:extLst>
            </p:cNvPr>
            <p:cNvSpPr/>
            <p:nvPr/>
          </p:nvSpPr>
          <p:spPr>
            <a:xfrm>
              <a:off x="7758798" y="3048266"/>
              <a:ext cx="4178300" cy="3124200"/>
            </a:xfrm>
            <a:prstGeom prst="rect">
              <a:avLst/>
            </a:prstGeom>
            <a:blipFill>
              <a:blip r:embed="rId16"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6" name="object 11">
              <a:extLst>
                <a:ext uri="{FF2B5EF4-FFF2-40B4-BE49-F238E27FC236}">
                  <a16:creationId xmlns:a16="http://schemas.microsoft.com/office/drawing/2014/main" xmlns="" id="{0440CD3D-77D6-4833-8EA6-177596B98050}"/>
                </a:ext>
              </a:extLst>
            </p:cNvPr>
            <p:cNvSpPr/>
            <p:nvPr/>
          </p:nvSpPr>
          <p:spPr>
            <a:xfrm>
              <a:off x="8371268" y="3729202"/>
              <a:ext cx="4178300" cy="3124199"/>
            </a:xfrm>
            <a:prstGeom prst="rect">
              <a:avLst/>
            </a:prstGeom>
            <a:blipFill>
              <a:blip r:embed="rId17"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7" name="object 12">
              <a:extLst>
                <a:ext uri="{FF2B5EF4-FFF2-40B4-BE49-F238E27FC236}">
                  <a16:creationId xmlns:a16="http://schemas.microsoft.com/office/drawing/2014/main" xmlns="" id="{E6240284-DAD6-8589-3A96-5599401DA48D}"/>
                </a:ext>
              </a:extLst>
            </p:cNvPr>
            <p:cNvSpPr/>
            <p:nvPr/>
          </p:nvSpPr>
          <p:spPr>
            <a:xfrm>
              <a:off x="9395345" y="4227944"/>
              <a:ext cx="4477562" cy="3347961"/>
            </a:xfrm>
            <a:prstGeom prst="rect">
              <a:avLst/>
            </a:prstGeom>
            <a:blipFill>
              <a:blip r:embed="rId18"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8" name="object 13">
              <a:extLst>
                <a:ext uri="{FF2B5EF4-FFF2-40B4-BE49-F238E27FC236}">
                  <a16:creationId xmlns:a16="http://schemas.microsoft.com/office/drawing/2014/main" xmlns="" id="{F5D901F8-F61F-11B5-9A02-9FCD02A932E1}"/>
                </a:ext>
              </a:extLst>
            </p:cNvPr>
            <p:cNvSpPr/>
            <p:nvPr/>
          </p:nvSpPr>
          <p:spPr>
            <a:xfrm>
              <a:off x="10955616" y="5860491"/>
              <a:ext cx="4178299" cy="3124200"/>
            </a:xfrm>
            <a:prstGeom prst="rect">
              <a:avLst/>
            </a:prstGeom>
            <a:blipFill>
              <a:blip r:embed="rId19"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2" name="object 2">
            <a:extLst>
              <a:ext uri="{FF2B5EF4-FFF2-40B4-BE49-F238E27FC236}">
                <a16:creationId xmlns:a16="http://schemas.microsoft.com/office/drawing/2014/main" xmlns="" id="{3FB534FC-0906-F64A-AB4F-C0088EDF3ACD}"/>
              </a:ext>
            </a:extLst>
          </p:cNvPr>
          <p:cNvSpPr/>
          <p:nvPr/>
        </p:nvSpPr>
        <p:spPr>
          <a:xfrm>
            <a:off x="1" y="3753853"/>
            <a:ext cx="16447769" cy="6533515"/>
          </a:xfrm>
          <a:custGeom>
            <a:avLst/>
            <a:gdLst/>
            <a:ahLst/>
            <a:cxnLst/>
            <a:rect l="l" t="t" r="r" b="b"/>
            <a:pathLst>
              <a:path w="16447769" h="6533515">
                <a:moveTo>
                  <a:pt x="735586" y="0"/>
                </a:moveTo>
                <a:lnTo>
                  <a:pt x="14712" y="0"/>
                </a:lnTo>
                <a:lnTo>
                  <a:pt x="0" y="367385"/>
                </a:lnTo>
                <a:lnTo>
                  <a:pt x="456063" y="367385"/>
                </a:lnTo>
                <a:lnTo>
                  <a:pt x="1368195" y="431279"/>
                </a:lnTo>
                <a:lnTo>
                  <a:pt x="2309735" y="559066"/>
                </a:lnTo>
                <a:lnTo>
                  <a:pt x="3192448" y="702830"/>
                </a:lnTo>
                <a:lnTo>
                  <a:pt x="4325250" y="1038275"/>
                </a:lnTo>
                <a:lnTo>
                  <a:pt x="5193244" y="1389697"/>
                </a:lnTo>
                <a:lnTo>
                  <a:pt x="6090652" y="1852917"/>
                </a:lnTo>
                <a:lnTo>
                  <a:pt x="7194028" y="2539784"/>
                </a:lnTo>
                <a:lnTo>
                  <a:pt x="7826640" y="3098850"/>
                </a:lnTo>
                <a:lnTo>
                  <a:pt x="8297416" y="3610000"/>
                </a:lnTo>
                <a:lnTo>
                  <a:pt x="8900590" y="4344784"/>
                </a:lnTo>
                <a:lnTo>
                  <a:pt x="9356660" y="5127485"/>
                </a:lnTo>
                <a:lnTo>
                  <a:pt x="9606761" y="5814340"/>
                </a:lnTo>
                <a:lnTo>
                  <a:pt x="9739159" y="6373412"/>
                </a:lnTo>
                <a:lnTo>
                  <a:pt x="9768584" y="6533148"/>
                </a:lnTo>
                <a:lnTo>
                  <a:pt x="16447768" y="6517173"/>
                </a:lnTo>
                <a:lnTo>
                  <a:pt x="16153509" y="5910182"/>
                </a:lnTo>
                <a:lnTo>
                  <a:pt x="15756253" y="5239296"/>
                </a:lnTo>
                <a:lnTo>
                  <a:pt x="15314928" y="4664252"/>
                </a:lnTo>
                <a:lnTo>
                  <a:pt x="14770606" y="4137126"/>
                </a:lnTo>
                <a:lnTo>
                  <a:pt x="14417546" y="3785717"/>
                </a:lnTo>
                <a:lnTo>
                  <a:pt x="14138019" y="3546106"/>
                </a:lnTo>
                <a:lnTo>
                  <a:pt x="13446504" y="2987040"/>
                </a:lnTo>
                <a:lnTo>
                  <a:pt x="12401980" y="2364066"/>
                </a:lnTo>
                <a:lnTo>
                  <a:pt x="11607557" y="1852917"/>
                </a:lnTo>
                <a:lnTo>
                  <a:pt x="10430610" y="1293850"/>
                </a:lnTo>
                <a:lnTo>
                  <a:pt x="9518483" y="942428"/>
                </a:lnTo>
                <a:lnTo>
                  <a:pt x="8562224" y="718807"/>
                </a:lnTo>
                <a:lnTo>
                  <a:pt x="7341157" y="479209"/>
                </a:lnTo>
                <a:lnTo>
                  <a:pt x="6443737" y="351409"/>
                </a:lnTo>
                <a:lnTo>
                  <a:pt x="5737579" y="287528"/>
                </a:lnTo>
                <a:lnTo>
                  <a:pt x="4943143" y="175704"/>
                </a:lnTo>
                <a:lnTo>
                  <a:pt x="4295824" y="223634"/>
                </a:lnTo>
                <a:lnTo>
                  <a:pt x="3957458" y="191681"/>
                </a:lnTo>
                <a:lnTo>
                  <a:pt x="3266007" y="127787"/>
                </a:lnTo>
                <a:lnTo>
                  <a:pt x="2648114" y="127787"/>
                </a:lnTo>
                <a:lnTo>
                  <a:pt x="1427034" y="47917"/>
                </a:lnTo>
                <a:lnTo>
                  <a:pt x="735586" y="0"/>
                </a:lnTo>
                <a:close/>
              </a:path>
            </a:pathLst>
          </a:custGeom>
          <a:solidFill>
            <a:srgbClr val="EBF1DE"/>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xmlns="" id="{516F7F9E-8355-8430-9F60-DE5544B4D8DA}"/>
              </a:ext>
            </a:extLst>
          </p:cNvPr>
          <p:cNvSpPr txBox="1"/>
          <p:nvPr/>
        </p:nvSpPr>
        <p:spPr>
          <a:xfrm>
            <a:off x="12012459" y="1388826"/>
            <a:ext cx="5746523" cy="2317750"/>
          </a:xfrm>
          <a:prstGeom prst="rect">
            <a:avLst/>
          </a:prstGeom>
        </p:spPr>
        <p:txBody>
          <a:bodyPr vert="horz" wrap="square" lIns="0" tIns="20320" rIns="0" bIns="0" rtlCol="0">
            <a:spAutoFit/>
          </a:bodyPr>
          <a:lstStyle/>
          <a:p>
            <a:pPr marL="12700" marR="5080">
              <a:lnSpc>
                <a:spcPct val="98600"/>
              </a:lnSpc>
              <a:spcBef>
                <a:spcPts val="160"/>
              </a:spcBef>
            </a:pPr>
            <a:r>
              <a:rPr sz="3800" spc="-25" dirty="0">
                <a:solidFill>
                  <a:schemeClr val="bg1"/>
                </a:solidFill>
                <a:latin typeface="Arial" panose="020B0604020202020204" pitchFamily="34" charset="0"/>
                <a:cs typeface="Arial" panose="020B0604020202020204" pitchFamily="34" charset="0"/>
              </a:rPr>
              <a:t>Giúp </a:t>
            </a:r>
            <a:r>
              <a:rPr sz="3800" spc="-20" dirty="0">
                <a:solidFill>
                  <a:schemeClr val="bg1"/>
                </a:solidFill>
                <a:latin typeface="Arial" panose="020B0604020202020204" pitchFamily="34" charset="0"/>
                <a:cs typeface="Arial" panose="020B0604020202020204" pitchFamily="34" charset="0"/>
              </a:rPr>
              <a:t>các </a:t>
            </a:r>
            <a:r>
              <a:rPr sz="3800" spc="-25" dirty="0">
                <a:solidFill>
                  <a:schemeClr val="bg1"/>
                </a:solidFill>
                <a:latin typeface="Arial" panose="020B0604020202020204" pitchFamily="34" charset="0"/>
                <a:cs typeface="Arial" panose="020B0604020202020204" pitchFamily="34" charset="0"/>
              </a:rPr>
              <a:t>chuyên </a:t>
            </a:r>
            <a:r>
              <a:rPr sz="3800" spc="-15" dirty="0">
                <a:solidFill>
                  <a:schemeClr val="bg1"/>
                </a:solidFill>
                <a:latin typeface="Arial" panose="020B0604020202020204" pitchFamily="34" charset="0"/>
                <a:cs typeface="Arial" panose="020B0604020202020204" pitchFamily="34" charset="0"/>
              </a:rPr>
              <a:t>gia  </a:t>
            </a:r>
            <a:r>
              <a:rPr sz="3800" spc="-25" dirty="0">
                <a:solidFill>
                  <a:schemeClr val="bg1"/>
                </a:solidFill>
                <a:latin typeface="Arial" panose="020B0604020202020204" pitchFamily="34" charset="0"/>
                <a:cs typeface="Arial" panose="020B0604020202020204" pitchFamily="34" charset="0"/>
              </a:rPr>
              <a:t>marketing </a:t>
            </a:r>
            <a:r>
              <a:rPr sz="3800" spc="-15" dirty="0">
                <a:solidFill>
                  <a:schemeClr val="bg1"/>
                </a:solidFill>
                <a:latin typeface="Arial" panose="020B0604020202020204" pitchFamily="34" charset="0"/>
                <a:cs typeface="Arial" panose="020B0604020202020204" pitchFamily="34" charset="0"/>
              </a:rPr>
              <a:t>có </a:t>
            </a:r>
            <a:r>
              <a:rPr sz="3800" spc="-25" dirty="0">
                <a:solidFill>
                  <a:schemeClr val="bg1"/>
                </a:solidFill>
                <a:latin typeface="Arial" panose="020B0604020202020204" pitchFamily="34" charset="0"/>
                <a:cs typeface="Arial" panose="020B0604020202020204" pitchFamily="34" charset="0"/>
              </a:rPr>
              <a:t>được những </a:t>
            </a:r>
            <a:r>
              <a:rPr sz="3800" spc="-20" dirty="0">
                <a:solidFill>
                  <a:schemeClr val="bg1"/>
                </a:solidFill>
                <a:latin typeface="Arial" panose="020B0604020202020204" pitchFamily="34" charset="0"/>
                <a:cs typeface="Arial" panose="020B0604020202020204" pitchFamily="34" charset="0"/>
              </a:rPr>
              <a:t>trải  </a:t>
            </a:r>
            <a:r>
              <a:rPr sz="3800" spc="-25" dirty="0">
                <a:solidFill>
                  <a:schemeClr val="bg1"/>
                </a:solidFill>
                <a:latin typeface="Arial" panose="020B0604020202020204" pitchFamily="34" charset="0"/>
                <a:cs typeface="Arial" panose="020B0604020202020204" pitchFamily="34" charset="0"/>
              </a:rPr>
              <a:t>nghiệm </a:t>
            </a:r>
            <a:r>
              <a:rPr sz="3800" spc="-15" dirty="0">
                <a:solidFill>
                  <a:schemeClr val="bg1"/>
                </a:solidFill>
                <a:latin typeface="Arial" panose="020B0604020202020204" pitchFamily="34" charset="0"/>
                <a:cs typeface="Arial" panose="020B0604020202020204" pitchFamily="34" charset="0"/>
              </a:rPr>
              <a:t>về </a:t>
            </a:r>
            <a:r>
              <a:rPr sz="3800" spc="-20" dirty="0">
                <a:solidFill>
                  <a:schemeClr val="bg1"/>
                </a:solidFill>
                <a:latin typeface="Arial" panose="020B0604020202020204" pitchFamily="34" charset="0"/>
                <a:cs typeface="Arial" panose="020B0604020202020204" pitchFamily="34" charset="0"/>
              </a:rPr>
              <a:t>việc </a:t>
            </a:r>
            <a:r>
              <a:rPr sz="3800" spc="-25" dirty="0">
                <a:solidFill>
                  <a:schemeClr val="bg1"/>
                </a:solidFill>
                <a:latin typeface="Arial" panose="020B0604020202020204" pitchFamily="34" charset="0"/>
                <a:cs typeface="Arial" panose="020B0604020202020204" pitchFamily="34" charset="0"/>
              </a:rPr>
              <a:t>marketing</a:t>
            </a:r>
            <a:r>
              <a:rPr sz="3800" spc="-190" dirty="0">
                <a:solidFill>
                  <a:schemeClr val="bg1"/>
                </a:solidFill>
                <a:latin typeface="Arial" panose="020B0604020202020204" pitchFamily="34" charset="0"/>
                <a:cs typeface="Arial" panose="020B0604020202020204" pitchFamily="34" charset="0"/>
              </a:rPr>
              <a:t> </a:t>
            </a:r>
            <a:r>
              <a:rPr sz="3800" spc="-35" dirty="0">
                <a:solidFill>
                  <a:schemeClr val="bg1"/>
                </a:solidFill>
                <a:latin typeface="Arial" panose="020B0604020202020204" pitchFamily="34" charset="0"/>
                <a:cs typeface="Arial" panose="020B0604020202020204" pitchFamily="34" charset="0"/>
              </a:rPr>
              <a:t>một  </a:t>
            </a:r>
            <a:r>
              <a:rPr sz="3800" spc="-20" dirty="0">
                <a:solidFill>
                  <a:schemeClr val="bg1"/>
                </a:solidFill>
                <a:latin typeface="Arial" panose="020B0604020202020204" pitchFamily="34" charset="0"/>
                <a:cs typeface="Arial" panose="020B0604020202020204" pitchFamily="34" charset="0"/>
              </a:rPr>
              <a:t>sản</a:t>
            </a:r>
            <a:r>
              <a:rPr sz="3800" spc="-50" dirty="0">
                <a:solidFill>
                  <a:schemeClr val="bg1"/>
                </a:solidFill>
                <a:latin typeface="Arial" panose="020B0604020202020204" pitchFamily="34" charset="0"/>
                <a:cs typeface="Arial" panose="020B0604020202020204" pitchFamily="34" charset="0"/>
              </a:rPr>
              <a:t> </a:t>
            </a:r>
            <a:r>
              <a:rPr sz="3800" spc="-30" dirty="0">
                <a:solidFill>
                  <a:schemeClr val="bg1"/>
                </a:solidFill>
                <a:latin typeface="Arial" panose="020B0604020202020204" pitchFamily="34" charset="0"/>
                <a:cs typeface="Arial" panose="020B0604020202020204" pitchFamily="34" charset="0"/>
              </a:rPr>
              <a:t>phẩm</a:t>
            </a:r>
            <a:endParaRPr sz="3800" dirty="0">
              <a:solidFill>
                <a:schemeClr val="bg1"/>
              </a:solidFill>
              <a:latin typeface="Arial" panose="020B0604020202020204" pitchFamily="34" charset="0"/>
              <a:cs typeface="Arial" panose="020B0604020202020204" pitchFamily="34" charset="0"/>
            </a:endParaRPr>
          </a:p>
        </p:txBody>
      </p:sp>
      <p:sp>
        <p:nvSpPr>
          <p:cNvPr id="4" name="object 4">
            <a:extLst>
              <a:ext uri="{FF2B5EF4-FFF2-40B4-BE49-F238E27FC236}">
                <a16:creationId xmlns:a16="http://schemas.microsoft.com/office/drawing/2014/main" xmlns="" id="{32CD5C86-93B3-554E-50A9-00766E582043}"/>
              </a:ext>
            </a:extLst>
          </p:cNvPr>
          <p:cNvSpPr txBox="1"/>
          <p:nvPr/>
        </p:nvSpPr>
        <p:spPr>
          <a:xfrm>
            <a:off x="662307" y="6728461"/>
            <a:ext cx="5960745" cy="2320925"/>
          </a:xfrm>
          <a:prstGeom prst="rect">
            <a:avLst/>
          </a:prstGeom>
        </p:spPr>
        <p:txBody>
          <a:bodyPr vert="horz" wrap="square" lIns="0" tIns="19685" rIns="0" bIns="0" rtlCol="0">
            <a:spAutoFit/>
          </a:bodyPr>
          <a:lstStyle/>
          <a:p>
            <a:pPr marL="12700" marR="5080">
              <a:lnSpc>
                <a:spcPct val="98800"/>
              </a:lnSpc>
              <a:spcBef>
                <a:spcPts val="155"/>
              </a:spcBef>
            </a:pPr>
            <a:r>
              <a:rPr sz="3800" spc="-25" dirty="0">
                <a:solidFill>
                  <a:schemeClr val="bg1"/>
                </a:solidFill>
                <a:latin typeface="Arial" panose="020B0604020202020204" pitchFamily="34" charset="0"/>
                <a:cs typeface="Arial" panose="020B0604020202020204" pitchFamily="34" charset="0"/>
              </a:rPr>
              <a:t>Cho phép công </a:t>
            </a:r>
            <a:r>
              <a:rPr sz="3800" spc="-10" dirty="0">
                <a:solidFill>
                  <a:schemeClr val="bg1"/>
                </a:solidFill>
                <a:latin typeface="Arial" panose="020B0604020202020204" pitchFamily="34" charset="0"/>
                <a:cs typeface="Arial" panose="020B0604020202020204" pitchFamily="34" charset="0"/>
              </a:rPr>
              <a:t>ty </a:t>
            </a:r>
            <a:r>
              <a:rPr sz="3800" spc="-20" dirty="0">
                <a:solidFill>
                  <a:schemeClr val="bg1"/>
                </a:solidFill>
                <a:latin typeface="Arial" panose="020B0604020202020204" pitchFamily="34" charset="0"/>
                <a:cs typeface="Arial" panose="020B0604020202020204" pitchFamily="34" charset="0"/>
              </a:rPr>
              <a:t>kiểm  </a:t>
            </a:r>
            <a:r>
              <a:rPr sz="3800" spc="-25" dirty="0">
                <a:solidFill>
                  <a:schemeClr val="bg1"/>
                </a:solidFill>
                <a:latin typeface="Arial" panose="020B0604020202020204" pitchFamily="34" charset="0"/>
                <a:cs typeface="Arial" panose="020B0604020202020204" pitchFamily="34" charset="0"/>
              </a:rPr>
              <a:t>nghiệm </a:t>
            </a:r>
            <a:r>
              <a:rPr sz="3800" spc="-20" dirty="0">
                <a:solidFill>
                  <a:schemeClr val="bg1"/>
                </a:solidFill>
                <a:latin typeface="Arial" panose="020B0604020202020204" pitchFamily="34" charset="0"/>
                <a:cs typeface="Arial" panose="020B0604020202020204" pitchFamily="34" charset="0"/>
              </a:rPr>
              <a:t>sản </a:t>
            </a:r>
            <a:r>
              <a:rPr sz="3800" spc="-25" dirty="0">
                <a:solidFill>
                  <a:schemeClr val="bg1"/>
                </a:solidFill>
                <a:latin typeface="Arial" panose="020B0604020202020204" pitchFamily="34" charset="0"/>
                <a:cs typeface="Arial" panose="020B0604020202020204" pitchFamily="34" charset="0"/>
              </a:rPr>
              <a:t>phẩm cũng</a:t>
            </a:r>
            <a:r>
              <a:rPr sz="3800" spc="-200" dirty="0">
                <a:solidFill>
                  <a:schemeClr val="bg1"/>
                </a:solidFill>
                <a:latin typeface="Arial" panose="020B0604020202020204" pitchFamily="34" charset="0"/>
                <a:cs typeface="Arial" panose="020B0604020202020204" pitchFamily="34" charset="0"/>
              </a:rPr>
              <a:t> </a:t>
            </a:r>
            <a:r>
              <a:rPr sz="3800" spc="-30" dirty="0">
                <a:solidFill>
                  <a:schemeClr val="bg1"/>
                </a:solidFill>
                <a:latin typeface="Arial" panose="020B0604020202020204" pitchFamily="34" charset="0"/>
                <a:cs typeface="Arial" panose="020B0604020202020204" pitchFamily="34" charset="0"/>
              </a:rPr>
              <a:t>như  </a:t>
            </a:r>
            <a:r>
              <a:rPr sz="3800" spc="-20" dirty="0">
                <a:solidFill>
                  <a:schemeClr val="bg1"/>
                </a:solidFill>
                <a:latin typeface="Arial" panose="020B0604020202020204" pitchFamily="34" charset="0"/>
                <a:cs typeface="Arial" panose="020B0604020202020204" pitchFamily="34" charset="0"/>
              </a:rPr>
              <a:t>toàn </a:t>
            </a:r>
            <a:r>
              <a:rPr sz="3800" spc="-15" dirty="0">
                <a:solidFill>
                  <a:schemeClr val="bg1"/>
                </a:solidFill>
                <a:latin typeface="Arial" panose="020B0604020202020204" pitchFamily="34" charset="0"/>
                <a:cs typeface="Arial" panose="020B0604020202020204" pitchFamily="34" charset="0"/>
              </a:rPr>
              <a:t>bộ </a:t>
            </a:r>
            <a:r>
              <a:rPr sz="3800" spc="-30" dirty="0">
                <a:solidFill>
                  <a:schemeClr val="bg1"/>
                </a:solidFill>
                <a:latin typeface="Arial" panose="020B0604020202020204" pitchFamily="34" charset="0"/>
                <a:cs typeface="Arial" panose="020B0604020202020204" pitchFamily="34" charset="0"/>
              </a:rPr>
              <a:t>chương </a:t>
            </a:r>
            <a:r>
              <a:rPr sz="3800" spc="-20" dirty="0">
                <a:solidFill>
                  <a:schemeClr val="bg1"/>
                </a:solidFill>
                <a:latin typeface="Arial" panose="020B0604020202020204" pitchFamily="34" charset="0"/>
                <a:cs typeface="Arial" panose="020B0604020202020204" pitchFamily="34" charset="0"/>
              </a:rPr>
              <a:t>trình  </a:t>
            </a:r>
            <a:r>
              <a:rPr sz="3800" spc="-25" dirty="0">
                <a:solidFill>
                  <a:schemeClr val="bg1"/>
                </a:solidFill>
                <a:latin typeface="Arial" panose="020B0604020202020204" pitchFamily="34" charset="0"/>
                <a:cs typeface="Arial" panose="020B0604020202020204" pitchFamily="34" charset="0"/>
              </a:rPr>
              <a:t>marketing </a:t>
            </a:r>
            <a:r>
              <a:rPr sz="3800" spc="-20" dirty="0">
                <a:solidFill>
                  <a:schemeClr val="bg1"/>
                </a:solidFill>
                <a:latin typeface="Arial" panose="020B0604020202020204" pitchFamily="34" charset="0"/>
                <a:cs typeface="Arial" panose="020B0604020202020204" pitchFamily="34" charset="0"/>
              </a:rPr>
              <a:t>cho sản</a:t>
            </a:r>
            <a:r>
              <a:rPr sz="3800" spc="-120" dirty="0">
                <a:solidFill>
                  <a:schemeClr val="bg1"/>
                </a:solidFill>
                <a:latin typeface="Arial" panose="020B0604020202020204" pitchFamily="34" charset="0"/>
                <a:cs typeface="Arial" panose="020B0604020202020204" pitchFamily="34" charset="0"/>
              </a:rPr>
              <a:t> </a:t>
            </a:r>
            <a:r>
              <a:rPr sz="3800" spc="-25" dirty="0">
                <a:solidFill>
                  <a:schemeClr val="bg1"/>
                </a:solidFill>
                <a:latin typeface="Arial" panose="020B0604020202020204" pitchFamily="34" charset="0"/>
                <a:cs typeface="Arial" panose="020B0604020202020204" pitchFamily="34" charset="0"/>
              </a:rPr>
              <a:t>phẩm</a:t>
            </a:r>
            <a:endParaRPr sz="3800" dirty="0">
              <a:solidFill>
                <a:schemeClr val="bg1"/>
              </a:solidFill>
              <a:latin typeface="Arial" panose="020B0604020202020204" pitchFamily="34" charset="0"/>
              <a:cs typeface="Arial" panose="020B0604020202020204" pitchFamily="34" charset="0"/>
            </a:endParaRPr>
          </a:p>
        </p:txBody>
      </p:sp>
      <p:grpSp>
        <p:nvGrpSpPr>
          <p:cNvPr id="5" name="object 5">
            <a:extLst>
              <a:ext uri="{FF2B5EF4-FFF2-40B4-BE49-F238E27FC236}">
                <a16:creationId xmlns:a16="http://schemas.microsoft.com/office/drawing/2014/main" xmlns="" id="{569F8481-9244-AF95-84E0-884EA354909F}"/>
              </a:ext>
            </a:extLst>
          </p:cNvPr>
          <p:cNvGrpSpPr/>
          <p:nvPr/>
        </p:nvGrpSpPr>
        <p:grpSpPr>
          <a:xfrm>
            <a:off x="3402279" y="1836242"/>
            <a:ext cx="11732260" cy="7148830"/>
            <a:chOff x="3402279" y="1836242"/>
            <a:chExt cx="11732260" cy="7148830"/>
          </a:xfrm>
        </p:grpSpPr>
        <p:sp>
          <p:nvSpPr>
            <p:cNvPr id="6" name="object 6">
              <a:extLst>
                <a:ext uri="{FF2B5EF4-FFF2-40B4-BE49-F238E27FC236}">
                  <a16:creationId xmlns:a16="http://schemas.microsoft.com/office/drawing/2014/main" xmlns="" id="{F2ABD5D3-69FD-68EA-3E55-BD50C4AE1BA9}"/>
                </a:ext>
              </a:extLst>
            </p:cNvPr>
            <p:cNvSpPr/>
            <p:nvPr/>
          </p:nvSpPr>
          <p:spPr>
            <a:xfrm>
              <a:off x="3402279" y="1979498"/>
              <a:ext cx="3161195" cy="2405964"/>
            </a:xfrm>
            <a:prstGeom prst="rect">
              <a:avLst/>
            </a:prstGeom>
            <a:blipFill>
              <a:blip r:embed="rId3" cstate="print"/>
              <a:stretch>
                <a:fillRect/>
              </a:stretch>
            </a:blip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7" name="object 7">
              <a:extLst>
                <a:ext uri="{FF2B5EF4-FFF2-40B4-BE49-F238E27FC236}">
                  <a16:creationId xmlns:a16="http://schemas.microsoft.com/office/drawing/2014/main" xmlns="" id="{6E3377ED-7F8F-E460-C670-F3F8DD73F65C}"/>
                </a:ext>
              </a:extLst>
            </p:cNvPr>
            <p:cNvSpPr/>
            <p:nvPr/>
          </p:nvSpPr>
          <p:spPr>
            <a:xfrm>
              <a:off x="4835004" y="1836242"/>
              <a:ext cx="3566058" cy="3061233"/>
            </a:xfrm>
            <a:prstGeom prst="rect">
              <a:avLst/>
            </a:prstGeom>
            <a:blipFill>
              <a:blip r:embed="rId4"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xmlns="" id="{F09A3131-B937-48E7-91D0-84A130895C80}"/>
                </a:ext>
              </a:extLst>
            </p:cNvPr>
            <p:cNvSpPr/>
            <p:nvPr/>
          </p:nvSpPr>
          <p:spPr>
            <a:xfrm>
              <a:off x="5559539" y="2192451"/>
              <a:ext cx="4178300" cy="3124200"/>
            </a:xfrm>
            <a:prstGeom prst="rect">
              <a:avLst/>
            </a:prstGeom>
            <a:blipFill>
              <a:blip r:embed="rId5"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object 9">
              <a:extLst>
                <a:ext uri="{FF2B5EF4-FFF2-40B4-BE49-F238E27FC236}">
                  <a16:creationId xmlns:a16="http://schemas.microsoft.com/office/drawing/2014/main" xmlns="" id="{E372913B-F8B6-EA9C-38AF-888F6A11B445}"/>
                </a:ext>
              </a:extLst>
            </p:cNvPr>
            <p:cNvSpPr/>
            <p:nvPr/>
          </p:nvSpPr>
          <p:spPr>
            <a:xfrm>
              <a:off x="6820547" y="2521813"/>
              <a:ext cx="4178300" cy="3124200"/>
            </a:xfrm>
            <a:prstGeom prst="rect">
              <a:avLst/>
            </a:prstGeom>
            <a:blipFill>
              <a:blip r:embed="rId6"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10">
              <a:extLst>
                <a:ext uri="{FF2B5EF4-FFF2-40B4-BE49-F238E27FC236}">
                  <a16:creationId xmlns:a16="http://schemas.microsoft.com/office/drawing/2014/main" xmlns="" id="{4D616098-48BD-2EA0-68AF-0303FCFC4C8C}"/>
                </a:ext>
              </a:extLst>
            </p:cNvPr>
            <p:cNvSpPr/>
            <p:nvPr/>
          </p:nvSpPr>
          <p:spPr>
            <a:xfrm>
              <a:off x="7758798" y="3048266"/>
              <a:ext cx="4178300" cy="3124200"/>
            </a:xfrm>
            <a:prstGeom prst="rect">
              <a:avLst/>
            </a:prstGeom>
            <a:blipFill>
              <a:blip r:embed="rId7"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1" name="object 11">
              <a:extLst>
                <a:ext uri="{FF2B5EF4-FFF2-40B4-BE49-F238E27FC236}">
                  <a16:creationId xmlns:a16="http://schemas.microsoft.com/office/drawing/2014/main" xmlns="" id="{A5275977-2A38-E6D7-780D-A04BFCACF2A6}"/>
                </a:ext>
              </a:extLst>
            </p:cNvPr>
            <p:cNvSpPr/>
            <p:nvPr/>
          </p:nvSpPr>
          <p:spPr>
            <a:xfrm>
              <a:off x="8371268" y="3729202"/>
              <a:ext cx="4178300" cy="3124199"/>
            </a:xfrm>
            <a:prstGeom prst="rect">
              <a:avLst/>
            </a:prstGeom>
            <a:blipFill>
              <a:blip r:embed="rId8"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2" name="object 12">
              <a:extLst>
                <a:ext uri="{FF2B5EF4-FFF2-40B4-BE49-F238E27FC236}">
                  <a16:creationId xmlns:a16="http://schemas.microsoft.com/office/drawing/2014/main" xmlns="" id="{D0B2A5EB-7D5F-5BA1-E153-653D867E6F70}"/>
                </a:ext>
              </a:extLst>
            </p:cNvPr>
            <p:cNvSpPr/>
            <p:nvPr/>
          </p:nvSpPr>
          <p:spPr>
            <a:xfrm>
              <a:off x="9395345" y="4227944"/>
              <a:ext cx="4477562" cy="3347961"/>
            </a:xfrm>
            <a:prstGeom prst="rect">
              <a:avLst/>
            </a:prstGeom>
            <a:blipFill>
              <a:blip r:embed="rId9"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13">
              <a:extLst>
                <a:ext uri="{FF2B5EF4-FFF2-40B4-BE49-F238E27FC236}">
                  <a16:creationId xmlns:a16="http://schemas.microsoft.com/office/drawing/2014/main" xmlns="" id="{B301A8C8-B944-17C4-1851-7FCE68DCBDC7}"/>
                </a:ext>
              </a:extLst>
            </p:cNvPr>
            <p:cNvSpPr/>
            <p:nvPr/>
          </p:nvSpPr>
          <p:spPr>
            <a:xfrm>
              <a:off x="10955616" y="5860491"/>
              <a:ext cx="4178299" cy="3124200"/>
            </a:xfrm>
            <a:prstGeom prst="rect">
              <a:avLst/>
            </a:prstGeom>
            <a:blipFill>
              <a:blip r:embed="rId10"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14" name="object 2">
            <a:extLst>
              <a:ext uri="{FF2B5EF4-FFF2-40B4-BE49-F238E27FC236}">
                <a16:creationId xmlns:a16="http://schemas.microsoft.com/office/drawing/2014/main" xmlns="" id="{72396402-A38F-1874-3218-FE0A5503125B}"/>
              </a:ext>
            </a:extLst>
          </p:cNvPr>
          <p:cNvSpPr/>
          <p:nvPr/>
        </p:nvSpPr>
        <p:spPr>
          <a:xfrm>
            <a:off x="14743176" y="341375"/>
            <a:ext cx="3249167" cy="624840"/>
          </a:xfrm>
          <a:prstGeom prst="rect">
            <a:avLst/>
          </a:prstGeom>
          <a:blipFill>
            <a:blip r:embed="rId11"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5" name="object 3">
            <a:extLst>
              <a:ext uri="{FF2B5EF4-FFF2-40B4-BE49-F238E27FC236}">
                <a16:creationId xmlns:a16="http://schemas.microsoft.com/office/drawing/2014/main" xmlns="" id="{7AD6EF59-367D-F917-7A9E-220C3F4102A5}"/>
              </a:ext>
            </a:extLst>
          </p:cNvPr>
          <p:cNvSpPr txBox="1"/>
          <p:nvPr/>
        </p:nvSpPr>
        <p:spPr>
          <a:xfrm>
            <a:off x="15419451" y="491743"/>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sp>
        <p:nvSpPr>
          <p:cNvPr id="16" name="object 2">
            <a:extLst>
              <a:ext uri="{FF2B5EF4-FFF2-40B4-BE49-F238E27FC236}">
                <a16:creationId xmlns:a16="http://schemas.microsoft.com/office/drawing/2014/main" xmlns="" id="{5B7DC97E-FD14-3752-3E64-DE5760889014}"/>
              </a:ext>
            </a:extLst>
          </p:cNvPr>
          <p:cNvSpPr/>
          <p:nvPr/>
        </p:nvSpPr>
        <p:spPr>
          <a:xfrm>
            <a:off x="8915400" y="-5051147"/>
            <a:ext cx="7052856" cy="4494847"/>
          </a:xfrm>
          <a:prstGeom prst="rect">
            <a:avLst/>
          </a:prstGeom>
          <a:blipFill>
            <a:blip r:embed="rId12" cstate="print"/>
            <a:stretch>
              <a:fillRect/>
            </a:stretch>
          </a:blipFill>
        </p:spPr>
        <p:txBody>
          <a:bodyPr wrap="square" lIns="0" tIns="0" rIns="0" bIns="0" rtlCol="0"/>
          <a:lstStyle/>
          <a:p>
            <a:endParaRPr/>
          </a:p>
        </p:txBody>
      </p:sp>
      <p:sp>
        <p:nvSpPr>
          <p:cNvPr id="24" name="object 5">
            <a:extLst>
              <a:ext uri="{FF2B5EF4-FFF2-40B4-BE49-F238E27FC236}">
                <a16:creationId xmlns:a16="http://schemas.microsoft.com/office/drawing/2014/main" xmlns="" id="{0EE4291D-9F91-7CFB-A0C8-A5949C68B2A3}"/>
              </a:ext>
            </a:extLst>
          </p:cNvPr>
          <p:cNvSpPr/>
          <p:nvPr/>
        </p:nvSpPr>
        <p:spPr>
          <a:xfrm>
            <a:off x="-7441082" y="1485901"/>
            <a:ext cx="5885230" cy="7667205"/>
          </a:xfrm>
          <a:prstGeom prst="rect">
            <a:avLst/>
          </a:prstGeom>
          <a:blipFill>
            <a:blip r:embed="rId13" cstate="print"/>
            <a:stretch>
              <a:fillRect/>
            </a:stretch>
          </a:blipFill>
        </p:spPr>
        <p:txBody>
          <a:bodyPr wrap="square" lIns="0" tIns="0" rIns="0" bIns="0" rtlCol="0"/>
          <a:lstStyle/>
          <a:p>
            <a:endParaRPr/>
          </a:p>
        </p:txBody>
      </p:sp>
      <p:sp>
        <p:nvSpPr>
          <p:cNvPr id="26" name="object 3">
            <a:extLst>
              <a:ext uri="{FF2B5EF4-FFF2-40B4-BE49-F238E27FC236}">
                <a16:creationId xmlns:a16="http://schemas.microsoft.com/office/drawing/2014/main" xmlns="" id="{2524E194-45B9-AAD2-F05E-8538651F528A}"/>
              </a:ext>
            </a:extLst>
          </p:cNvPr>
          <p:cNvSpPr/>
          <p:nvPr/>
        </p:nvSpPr>
        <p:spPr>
          <a:xfrm>
            <a:off x="18973800" y="5143503"/>
            <a:ext cx="7052856" cy="4769167"/>
          </a:xfrm>
          <a:prstGeom prst="rect">
            <a:avLst/>
          </a:prstGeom>
          <a:blipFill>
            <a:blip r:embed="rId14" cstate="print"/>
            <a:stretch>
              <a:fillRect/>
            </a:stretch>
          </a:blipFill>
        </p:spPr>
        <p:txBody>
          <a:bodyPr wrap="square" lIns="0" tIns="0" rIns="0" bIns="0" rtlCol="0"/>
          <a:lstStyle/>
          <a:p>
            <a:endParaRPr/>
          </a:p>
        </p:txBody>
      </p:sp>
      <p:sp>
        <p:nvSpPr>
          <p:cNvPr id="29" name="object 6">
            <a:extLst>
              <a:ext uri="{FF2B5EF4-FFF2-40B4-BE49-F238E27FC236}">
                <a16:creationId xmlns:a16="http://schemas.microsoft.com/office/drawing/2014/main" xmlns="" id="{D86FE35B-D4A2-6A4C-7208-197D6EE6657F}"/>
              </a:ext>
            </a:extLst>
          </p:cNvPr>
          <p:cNvSpPr/>
          <p:nvPr/>
        </p:nvSpPr>
        <p:spPr>
          <a:xfrm>
            <a:off x="2653450" y="14316996"/>
            <a:ext cx="10896600" cy="1032510"/>
          </a:xfrm>
          <a:custGeom>
            <a:avLst/>
            <a:gdLst/>
            <a:ahLst/>
            <a:cxnLst/>
            <a:rect l="l" t="t" r="r" b="b"/>
            <a:pathLst>
              <a:path w="10896600" h="1032510">
                <a:moveTo>
                  <a:pt x="10698734" y="0"/>
                </a:moveTo>
                <a:lnTo>
                  <a:pt x="197891" y="0"/>
                </a:lnTo>
                <a:lnTo>
                  <a:pt x="145287" y="5894"/>
                </a:lnTo>
                <a:lnTo>
                  <a:pt x="98015" y="22527"/>
                </a:lnTo>
                <a:lnTo>
                  <a:pt x="57964" y="48328"/>
                </a:lnTo>
                <a:lnTo>
                  <a:pt x="27019" y="81722"/>
                </a:lnTo>
                <a:lnTo>
                  <a:pt x="7069" y="121136"/>
                </a:lnTo>
                <a:lnTo>
                  <a:pt x="0" y="164998"/>
                </a:lnTo>
                <a:lnTo>
                  <a:pt x="0" y="867257"/>
                </a:lnTo>
                <a:lnTo>
                  <a:pt x="7069" y="911119"/>
                </a:lnTo>
                <a:lnTo>
                  <a:pt x="27019" y="950533"/>
                </a:lnTo>
                <a:lnTo>
                  <a:pt x="57964" y="983927"/>
                </a:lnTo>
                <a:lnTo>
                  <a:pt x="98015" y="1009728"/>
                </a:lnTo>
                <a:lnTo>
                  <a:pt x="145287" y="1026361"/>
                </a:lnTo>
                <a:lnTo>
                  <a:pt x="197891" y="1032255"/>
                </a:lnTo>
                <a:lnTo>
                  <a:pt x="10698734" y="1032255"/>
                </a:lnTo>
                <a:lnTo>
                  <a:pt x="10751314" y="1026361"/>
                </a:lnTo>
                <a:lnTo>
                  <a:pt x="10798574" y="1009728"/>
                </a:lnTo>
                <a:lnTo>
                  <a:pt x="10838624" y="983927"/>
                </a:lnTo>
                <a:lnTo>
                  <a:pt x="10869572" y="950533"/>
                </a:lnTo>
                <a:lnTo>
                  <a:pt x="10889527" y="911119"/>
                </a:lnTo>
                <a:lnTo>
                  <a:pt x="10896600" y="867257"/>
                </a:lnTo>
                <a:lnTo>
                  <a:pt x="10896600" y="164998"/>
                </a:lnTo>
                <a:lnTo>
                  <a:pt x="10889527" y="121136"/>
                </a:lnTo>
                <a:lnTo>
                  <a:pt x="10869572" y="81722"/>
                </a:lnTo>
                <a:lnTo>
                  <a:pt x="10838624" y="48328"/>
                </a:lnTo>
                <a:lnTo>
                  <a:pt x="10798574" y="22527"/>
                </a:lnTo>
                <a:lnTo>
                  <a:pt x="10751314" y="5894"/>
                </a:lnTo>
                <a:lnTo>
                  <a:pt x="10698734" y="0"/>
                </a:lnTo>
                <a:close/>
              </a:path>
            </a:pathLst>
          </a:custGeom>
          <a:solidFill>
            <a:srgbClr val="18B6B4"/>
          </a:solidFill>
        </p:spPr>
        <p:txBody>
          <a:bodyPr wrap="square" lIns="0" tIns="0" rIns="0" bIns="0" rtlCol="0"/>
          <a:lstStyle/>
          <a:p>
            <a:endParaRPr/>
          </a:p>
        </p:txBody>
      </p:sp>
      <p:sp>
        <p:nvSpPr>
          <p:cNvPr id="30" name="object 7">
            <a:extLst>
              <a:ext uri="{FF2B5EF4-FFF2-40B4-BE49-F238E27FC236}">
                <a16:creationId xmlns:a16="http://schemas.microsoft.com/office/drawing/2014/main" xmlns="" id="{69A0A91F-827D-B151-27B1-83E3B9D5C3C0}"/>
              </a:ext>
            </a:extLst>
          </p:cNvPr>
          <p:cNvSpPr txBox="1"/>
          <p:nvPr/>
        </p:nvSpPr>
        <p:spPr>
          <a:xfrm>
            <a:off x="3551378" y="14599445"/>
            <a:ext cx="8804275" cy="551818"/>
          </a:xfrm>
          <a:prstGeom prst="rect">
            <a:avLst/>
          </a:prstGeom>
        </p:spPr>
        <p:txBody>
          <a:bodyPr vert="horz" wrap="square" lIns="0" tIns="9525" rIns="0" bIns="0" rtlCol="0">
            <a:spAutoFit/>
          </a:bodyPr>
          <a:lstStyle/>
          <a:p>
            <a:pPr marL="2763520" marR="5080" indent="-2751455">
              <a:lnSpc>
                <a:spcPct val="101099"/>
              </a:lnSpc>
              <a:spcBef>
                <a:spcPts val="75"/>
              </a:spcBef>
            </a:pPr>
            <a:r>
              <a:rPr sz="1800" b="1" spc="-15" dirty="0">
                <a:solidFill>
                  <a:srgbClr val="FFFFFF"/>
                </a:solidFill>
                <a:latin typeface="Arial" panose="020B0604020202020204" pitchFamily="34" charset="0"/>
                <a:cs typeface="Arial" panose="020B0604020202020204" pitchFamily="34" charset="0"/>
              </a:rPr>
              <a:t>Dòng Starbucks </a:t>
            </a:r>
            <a:r>
              <a:rPr sz="1800" b="1" spc="-5" dirty="0">
                <a:solidFill>
                  <a:srgbClr val="FFFFFF"/>
                </a:solidFill>
                <a:latin typeface="Arial" panose="020B0604020202020204" pitchFamily="34" charset="0"/>
                <a:cs typeface="Arial" panose="020B0604020202020204" pitchFamily="34" charset="0"/>
              </a:rPr>
              <a:t>VIA </a:t>
            </a:r>
            <a:r>
              <a:rPr sz="1800" b="1" spc="-10" dirty="0">
                <a:solidFill>
                  <a:srgbClr val="FFFFFF"/>
                </a:solidFill>
                <a:latin typeface="Arial" panose="020B0604020202020204" pitchFamily="34" charset="0"/>
                <a:cs typeface="Arial" panose="020B0604020202020204" pitchFamily="34" charset="0"/>
              </a:rPr>
              <a:t>hiện </a:t>
            </a:r>
            <a:r>
              <a:rPr sz="1800" b="1" dirty="0">
                <a:solidFill>
                  <a:srgbClr val="FFFFFF"/>
                </a:solidFill>
                <a:latin typeface="Arial" panose="020B0604020202020204" pitchFamily="34" charset="0"/>
                <a:cs typeface="Arial" panose="020B0604020202020204" pitchFamily="34" charset="0"/>
              </a:rPr>
              <a:t>là </a:t>
            </a:r>
            <a:r>
              <a:rPr sz="1800" b="1" spc="-10" dirty="0">
                <a:solidFill>
                  <a:srgbClr val="FFFFFF"/>
                </a:solidFill>
                <a:latin typeface="Arial" panose="020B0604020202020204" pitchFamily="34" charset="0"/>
                <a:cs typeface="Arial" panose="020B0604020202020204" pitchFamily="34" charset="0"/>
              </a:rPr>
              <a:t>loại cà phê hòa tan </a:t>
            </a:r>
            <a:r>
              <a:rPr sz="1800" b="1" spc="-10" dirty="0">
                <a:solidFill>
                  <a:srgbClr val="FFFF00"/>
                </a:solidFill>
                <a:latin typeface="Arial" panose="020B0604020202020204" pitchFamily="34" charset="0"/>
                <a:cs typeface="Arial" panose="020B0604020202020204" pitchFamily="34" charset="0"/>
              </a:rPr>
              <a:t>bán </a:t>
            </a:r>
            <a:r>
              <a:rPr sz="1800" b="1" spc="-15" dirty="0">
                <a:solidFill>
                  <a:srgbClr val="FFFF00"/>
                </a:solidFill>
                <a:latin typeface="Arial" panose="020B0604020202020204" pitchFamily="34" charset="0"/>
                <a:cs typeface="Arial" panose="020B0604020202020204" pitchFamily="34" charset="0"/>
              </a:rPr>
              <a:t>chạy nhất </a:t>
            </a:r>
            <a:r>
              <a:rPr sz="1800" b="1" spc="-10" dirty="0">
                <a:solidFill>
                  <a:srgbClr val="FFFFFF"/>
                </a:solidFill>
                <a:latin typeface="Arial" panose="020B0604020202020204" pitchFamily="34" charset="0"/>
                <a:cs typeface="Arial" panose="020B0604020202020204" pitchFamily="34" charset="0"/>
              </a:rPr>
              <a:t>cho </a:t>
            </a:r>
            <a:r>
              <a:rPr sz="1800" b="1" spc="-15" dirty="0">
                <a:solidFill>
                  <a:srgbClr val="FFFF00"/>
                </a:solidFill>
                <a:latin typeface="Arial" panose="020B0604020202020204" pitchFamily="34" charset="0"/>
                <a:cs typeface="Arial" panose="020B0604020202020204" pitchFamily="34" charset="0"/>
              </a:rPr>
              <a:t>hoạt động kinh  doanh toàn </a:t>
            </a:r>
            <a:r>
              <a:rPr sz="1800" b="1" spc="-10" dirty="0">
                <a:solidFill>
                  <a:srgbClr val="FFFF00"/>
                </a:solidFill>
                <a:latin typeface="Arial" panose="020B0604020202020204" pitchFamily="34" charset="0"/>
                <a:cs typeface="Arial" panose="020B0604020202020204" pitchFamily="34" charset="0"/>
              </a:rPr>
              <a:t>cầu </a:t>
            </a:r>
            <a:r>
              <a:rPr sz="1800" b="1" spc="-10" dirty="0">
                <a:solidFill>
                  <a:srgbClr val="FFFFFF"/>
                </a:solidFill>
                <a:latin typeface="Arial" panose="020B0604020202020204" pitchFamily="34" charset="0"/>
                <a:cs typeface="Arial" panose="020B0604020202020204" pitchFamily="34" charset="0"/>
              </a:rPr>
              <a:t>của</a:t>
            </a:r>
            <a:r>
              <a:rPr sz="1800" b="1" spc="-30" dirty="0">
                <a:solidFill>
                  <a:srgbClr val="FFFFFF"/>
                </a:solidFill>
                <a:latin typeface="Arial" panose="020B0604020202020204" pitchFamily="34" charset="0"/>
                <a:cs typeface="Arial" panose="020B0604020202020204" pitchFamily="34" charset="0"/>
              </a:rPr>
              <a:t> </a:t>
            </a:r>
            <a:r>
              <a:rPr sz="1800" b="1" spc="-15" dirty="0">
                <a:solidFill>
                  <a:srgbClr val="FFFFFF"/>
                </a:solidFill>
                <a:latin typeface="Arial" panose="020B0604020202020204" pitchFamily="34" charset="0"/>
                <a:cs typeface="Arial" panose="020B0604020202020204" pitchFamily="34" charset="0"/>
              </a:rPr>
              <a:t>Starbucks</a:t>
            </a:r>
            <a:endParaRPr sz="1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2" name="object 2">
            <a:extLst>
              <a:ext uri="{FF2B5EF4-FFF2-40B4-BE49-F238E27FC236}">
                <a16:creationId xmlns:a16="http://schemas.microsoft.com/office/drawing/2014/main" xmlns="" id="{B79983CB-A5E6-0F79-BB33-D8EB6F7B0BEC}"/>
              </a:ext>
            </a:extLst>
          </p:cNvPr>
          <p:cNvSpPr/>
          <p:nvPr/>
        </p:nvSpPr>
        <p:spPr>
          <a:xfrm>
            <a:off x="8915400" y="274320"/>
            <a:ext cx="7052856" cy="4494847"/>
          </a:xfrm>
          <a:prstGeom prst="rect">
            <a:avLst/>
          </a:prstGeom>
          <a:blipFill>
            <a:blip r:embed="rId3" cstate="print"/>
            <a:stretch>
              <a:fillRect/>
            </a:stretch>
          </a:blipFill>
        </p:spPr>
        <p:txBody>
          <a:bodyPr wrap="square" lIns="0" tIns="0" rIns="0" bIns="0" rtlCol="0"/>
          <a:lstStyle/>
          <a:p>
            <a:endParaRPr/>
          </a:p>
        </p:txBody>
      </p:sp>
      <p:sp>
        <p:nvSpPr>
          <p:cNvPr id="4" name="object 3">
            <a:extLst>
              <a:ext uri="{FF2B5EF4-FFF2-40B4-BE49-F238E27FC236}">
                <a16:creationId xmlns:a16="http://schemas.microsoft.com/office/drawing/2014/main" xmlns="" id="{E11D9F2D-3F91-FB23-FB24-BAE339017136}"/>
              </a:ext>
            </a:extLst>
          </p:cNvPr>
          <p:cNvSpPr/>
          <p:nvPr/>
        </p:nvSpPr>
        <p:spPr>
          <a:xfrm>
            <a:off x="8915400" y="5143503"/>
            <a:ext cx="7052856" cy="4769167"/>
          </a:xfrm>
          <a:prstGeom prst="rect">
            <a:avLst/>
          </a:prstGeom>
          <a:blipFill>
            <a:blip r:embed="rId4" cstate="print"/>
            <a:stretch>
              <a:fillRect/>
            </a:stretch>
          </a:blipFill>
        </p:spPr>
        <p:txBody>
          <a:bodyPr wrap="square" lIns="0" tIns="0" rIns="0" bIns="0" rtlCol="0"/>
          <a:lstStyle/>
          <a:p>
            <a:endParaRPr/>
          </a:p>
        </p:txBody>
      </p:sp>
      <p:grpSp>
        <p:nvGrpSpPr>
          <p:cNvPr id="5" name="object 4">
            <a:extLst>
              <a:ext uri="{FF2B5EF4-FFF2-40B4-BE49-F238E27FC236}">
                <a16:creationId xmlns:a16="http://schemas.microsoft.com/office/drawing/2014/main" xmlns="" id="{A5780783-70FF-79D2-CCCA-9A5E59F487F6}"/>
              </a:ext>
            </a:extLst>
          </p:cNvPr>
          <p:cNvGrpSpPr/>
          <p:nvPr/>
        </p:nvGrpSpPr>
        <p:grpSpPr>
          <a:xfrm>
            <a:off x="1402881" y="1485901"/>
            <a:ext cx="12147550" cy="7667625"/>
            <a:chOff x="2286000" y="1485901"/>
            <a:chExt cx="12147550" cy="7667625"/>
          </a:xfrm>
        </p:grpSpPr>
        <p:sp>
          <p:nvSpPr>
            <p:cNvPr id="6" name="object 5">
              <a:extLst>
                <a:ext uri="{FF2B5EF4-FFF2-40B4-BE49-F238E27FC236}">
                  <a16:creationId xmlns:a16="http://schemas.microsoft.com/office/drawing/2014/main" xmlns="" id="{9604C0FE-64FC-BA5F-A2E3-E82600AC36C5}"/>
                </a:ext>
              </a:extLst>
            </p:cNvPr>
            <p:cNvSpPr/>
            <p:nvPr/>
          </p:nvSpPr>
          <p:spPr>
            <a:xfrm>
              <a:off x="2286000" y="1485901"/>
              <a:ext cx="5885230" cy="7667205"/>
            </a:xfrm>
            <a:prstGeom prst="rect">
              <a:avLst/>
            </a:prstGeom>
            <a:blipFill>
              <a:blip r:embed="rId5" cstate="print"/>
              <a:stretch>
                <a:fillRect/>
              </a:stretch>
            </a:blipFill>
          </p:spPr>
          <p:txBody>
            <a:bodyPr wrap="square" lIns="0" tIns="0" rIns="0" bIns="0" rtlCol="0"/>
            <a:lstStyle/>
            <a:p>
              <a:endParaRPr/>
            </a:p>
          </p:txBody>
        </p:sp>
        <p:sp>
          <p:nvSpPr>
            <p:cNvPr id="7" name="object 6">
              <a:extLst>
                <a:ext uri="{FF2B5EF4-FFF2-40B4-BE49-F238E27FC236}">
                  <a16:creationId xmlns:a16="http://schemas.microsoft.com/office/drawing/2014/main" xmlns="" id="{FB88EF0F-2BEB-AC49-A050-A1BC8EF8B47A}"/>
                </a:ext>
              </a:extLst>
            </p:cNvPr>
            <p:cNvSpPr/>
            <p:nvPr/>
          </p:nvSpPr>
          <p:spPr>
            <a:xfrm>
              <a:off x="3536569" y="4627371"/>
              <a:ext cx="10896600" cy="1032510"/>
            </a:xfrm>
            <a:custGeom>
              <a:avLst/>
              <a:gdLst/>
              <a:ahLst/>
              <a:cxnLst/>
              <a:rect l="l" t="t" r="r" b="b"/>
              <a:pathLst>
                <a:path w="10896600" h="1032510">
                  <a:moveTo>
                    <a:pt x="10698734" y="0"/>
                  </a:moveTo>
                  <a:lnTo>
                    <a:pt x="197891" y="0"/>
                  </a:lnTo>
                  <a:lnTo>
                    <a:pt x="145287" y="5894"/>
                  </a:lnTo>
                  <a:lnTo>
                    <a:pt x="98015" y="22527"/>
                  </a:lnTo>
                  <a:lnTo>
                    <a:pt x="57964" y="48328"/>
                  </a:lnTo>
                  <a:lnTo>
                    <a:pt x="27019" y="81722"/>
                  </a:lnTo>
                  <a:lnTo>
                    <a:pt x="7069" y="121136"/>
                  </a:lnTo>
                  <a:lnTo>
                    <a:pt x="0" y="164998"/>
                  </a:lnTo>
                  <a:lnTo>
                    <a:pt x="0" y="867257"/>
                  </a:lnTo>
                  <a:lnTo>
                    <a:pt x="7069" y="911119"/>
                  </a:lnTo>
                  <a:lnTo>
                    <a:pt x="27019" y="950533"/>
                  </a:lnTo>
                  <a:lnTo>
                    <a:pt x="57964" y="983927"/>
                  </a:lnTo>
                  <a:lnTo>
                    <a:pt x="98015" y="1009728"/>
                  </a:lnTo>
                  <a:lnTo>
                    <a:pt x="145287" y="1026361"/>
                  </a:lnTo>
                  <a:lnTo>
                    <a:pt x="197891" y="1032255"/>
                  </a:lnTo>
                  <a:lnTo>
                    <a:pt x="10698734" y="1032255"/>
                  </a:lnTo>
                  <a:lnTo>
                    <a:pt x="10751314" y="1026361"/>
                  </a:lnTo>
                  <a:lnTo>
                    <a:pt x="10798574" y="1009728"/>
                  </a:lnTo>
                  <a:lnTo>
                    <a:pt x="10838624" y="983927"/>
                  </a:lnTo>
                  <a:lnTo>
                    <a:pt x="10869572" y="950533"/>
                  </a:lnTo>
                  <a:lnTo>
                    <a:pt x="10889527" y="911119"/>
                  </a:lnTo>
                  <a:lnTo>
                    <a:pt x="10896600" y="867257"/>
                  </a:lnTo>
                  <a:lnTo>
                    <a:pt x="10896600" y="164998"/>
                  </a:lnTo>
                  <a:lnTo>
                    <a:pt x="10889527" y="121136"/>
                  </a:lnTo>
                  <a:lnTo>
                    <a:pt x="10869572" y="81722"/>
                  </a:lnTo>
                  <a:lnTo>
                    <a:pt x="10838624" y="48328"/>
                  </a:lnTo>
                  <a:lnTo>
                    <a:pt x="10798574" y="22527"/>
                  </a:lnTo>
                  <a:lnTo>
                    <a:pt x="10751314" y="5894"/>
                  </a:lnTo>
                  <a:lnTo>
                    <a:pt x="10698734" y="0"/>
                  </a:lnTo>
                  <a:close/>
                </a:path>
              </a:pathLst>
            </a:custGeom>
            <a:solidFill>
              <a:srgbClr val="18B6B4"/>
            </a:solidFill>
          </p:spPr>
          <p:txBody>
            <a:bodyPr wrap="square" lIns="0" tIns="0" rIns="0" bIns="0" rtlCol="0"/>
            <a:lstStyle/>
            <a:p>
              <a:endParaRPr/>
            </a:p>
          </p:txBody>
        </p:sp>
      </p:grpSp>
      <p:sp>
        <p:nvSpPr>
          <p:cNvPr id="8" name="object 7">
            <a:extLst>
              <a:ext uri="{FF2B5EF4-FFF2-40B4-BE49-F238E27FC236}">
                <a16:creationId xmlns:a16="http://schemas.microsoft.com/office/drawing/2014/main" xmlns="" id="{61BD2626-506F-B5B0-A0A5-0D50B8E2978C}"/>
              </a:ext>
            </a:extLst>
          </p:cNvPr>
          <p:cNvSpPr txBox="1"/>
          <p:nvPr/>
        </p:nvSpPr>
        <p:spPr>
          <a:xfrm>
            <a:off x="3551378" y="4909820"/>
            <a:ext cx="8804275" cy="551818"/>
          </a:xfrm>
          <a:prstGeom prst="rect">
            <a:avLst/>
          </a:prstGeom>
        </p:spPr>
        <p:txBody>
          <a:bodyPr vert="horz" wrap="square" lIns="0" tIns="9525" rIns="0" bIns="0" rtlCol="0">
            <a:spAutoFit/>
          </a:bodyPr>
          <a:lstStyle/>
          <a:p>
            <a:pPr marL="2763520" marR="5080" indent="-2751455">
              <a:lnSpc>
                <a:spcPct val="101099"/>
              </a:lnSpc>
              <a:spcBef>
                <a:spcPts val="75"/>
              </a:spcBef>
            </a:pPr>
            <a:r>
              <a:rPr sz="1800" b="1" spc="-15" dirty="0">
                <a:solidFill>
                  <a:srgbClr val="FFFFFF"/>
                </a:solidFill>
                <a:latin typeface="Arial" panose="020B0604020202020204" pitchFamily="34" charset="0"/>
                <a:cs typeface="Arial" panose="020B0604020202020204" pitchFamily="34" charset="0"/>
              </a:rPr>
              <a:t>Dòng Starbucks </a:t>
            </a:r>
            <a:r>
              <a:rPr sz="1800" b="1" spc="-5" dirty="0">
                <a:solidFill>
                  <a:srgbClr val="FFFFFF"/>
                </a:solidFill>
                <a:latin typeface="Arial" panose="020B0604020202020204" pitchFamily="34" charset="0"/>
                <a:cs typeface="Arial" panose="020B0604020202020204" pitchFamily="34" charset="0"/>
              </a:rPr>
              <a:t>VIA </a:t>
            </a:r>
            <a:r>
              <a:rPr sz="1800" b="1" spc="-10" dirty="0">
                <a:solidFill>
                  <a:srgbClr val="FFFFFF"/>
                </a:solidFill>
                <a:latin typeface="Arial" panose="020B0604020202020204" pitchFamily="34" charset="0"/>
                <a:cs typeface="Arial" panose="020B0604020202020204" pitchFamily="34" charset="0"/>
              </a:rPr>
              <a:t>hiện </a:t>
            </a:r>
            <a:r>
              <a:rPr sz="1800" b="1" dirty="0">
                <a:solidFill>
                  <a:srgbClr val="FFFFFF"/>
                </a:solidFill>
                <a:latin typeface="Arial" panose="020B0604020202020204" pitchFamily="34" charset="0"/>
                <a:cs typeface="Arial" panose="020B0604020202020204" pitchFamily="34" charset="0"/>
              </a:rPr>
              <a:t>là </a:t>
            </a:r>
            <a:r>
              <a:rPr sz="1800" b="1" spc="-10" dirty="0">
                <a:solidFill>
                  <a:srgbClr val="FFFFFF"/>
                </a:solidFill>
                <a:latin typeface="Arial" panose="020B0604020202020204" pitchFamily="34" charset="0"/>
                <a:cs typeface="Arial" panose="020B0604020202020204" pitchFamily="34" charset="0"/>
              </a:rPr>
              <a:t>loại cà phê hòa tan </a:t>
            </a:r>
            <a:r>
              <a:rPr sz="1800" b="1" spc="-10" dirty="0">
                <a:solidFill>
                  <a:srgbClr val="FFFF00"/>
                </a:solidFill>
                <a:latin typeface="Arial" panose="020B0604020202020204" pitchFamily="34" charset="0"/>
                <a:cs typeface="Arial" panose="020B0604020202020204" pitchFamily="34" charset="0"/>
              </a:rPr>
              <a:t>bán </a:t>
            </a:r>
            <a:r>
              <a:rPr sz="1800" b="1" spc="-15" dirty="0">
                <a:solidFill>
                  <a:srgbClr val="FFFF00"/>
                </a:solidFill>
                <a:latin typeface="Arial" panose="020B0604020202020204" pitchFamily="34" charset="0"/>
                <a:cs typeface="Arial" panose="020B0604020202020204" pitchFamily="34" charset="0"/>
              </a:rPr>
              <a:t>chạy nhất </a:t>
            </a:r>
            <a:r>
              <a:rPr sz="1800" b="1" spc="-10" dirty="0">
                <a:solidFill>
                  <a:srgbClr val="FFFFFF"/>
                </a:solidFill>
                <a:latin typeface="Arial" panose="020B0604020202020204" pitchFamily="34" charset="0"/>
                <a:cs typeface="Arial" panose="020B0604020202020204" pitchFamily="34" charset="0"/>
              </a:rPr>
              <a:t>cho </a:t>
            </a:r>
            <a:r>
              <a:rPr sz="1800" b="1" spc="-15" dirty="0">
                <a:solidFill>
                  <a:srgbClr val="FFFF00"/>
                </a:solidFill>
                <a:latin typeface="Arial" panose="020B0604020202020204" pitchFamily="34" charset="0"/>
                <a:cs typeface="Arial" panose="020B0604020202020204" pitchFamily="34" charset="0"/>
              </a:rPr>
              <a:t>hoạt động kinh  doanh toàn </a:t>
            </a:r>
            <a:r>
              <a:rPr sz="1800" b="1" spc="-10" dirty="0">
                <a:solidFill>
                  <a:srgbClr val="FFFF00"/>
                </a:solidFill>
                <a:latin typeface="Arial" panose="020B0604020202020204" pitchFamily="34" charset="0"/>
                <a:cs typeface="Arial" panose="020B0604020202020204" pitchFamily="34" charset="0"/>
              </a:rPr>
              <a:t>cầu </a:t>
            </a:r>
            <a:r>
              <a:rPr sz="1800" b="1" spc="-10" dirty="0">
                <a:solidFill>
                  <a:srgbClr val="FFFFFF"/>
                </a:solidFill>
                <a:latin typeface="Arial" panose="020B0604020202020204" pitchFamily="34" charset="0"/>
                <a:cs typeface="Arial" panose="020B0604020202020204" pitchFamily="34" charset="0"/>
              </a:rPr>
              <a:t>của</a:t>
            </a:r>
            <a:r>
              <a:rPr sz="1800" b="1" spc="-30" dirty="0">
                <a:solidFill>
                  <a:srgbClr val="FFFFFF"/>
                </a:solidFill>
                <a:latin typeface="Arial" panose="020B0604020202020204" pitchFamily="34" charset="0"/>
                <a:cs typeface="Arial" panose="020B0604020202020204" pitchFamily="34" charset="0"/>
              </a:rPr>
              <a:t> </a:t>
            </a:r>
            <a:r>
              <a:rPr sz="1800" b="1" spc="-15" dirty="0">
                <a:solidFill>
                  <a:srgbClr val="FFFFFF"/>
                </a:solidFill>
                <a:latin typeface="Arial" panose="020B0604020202020204" pitchFamily="34" charset="0"/>
                <a:cs typeface="Arial" panose="020B0604020202020204" pitchFamily="34" charset="0"/>
              </a:rPr>
              <a:t>Starbucks</a:t>
            </a:r>
            <a:endParaRPr sz="1800" dirty="0">
              <a:latin typeface="Arial" panose="020B0604020202020204" pitchFamily="34" charset="0"/>
              <a:cs typeface="Arial" panose="020B0604020202020204" pitchFamily="34" charset="0"/>
            </a:endParaRPr>
          </a:p>
        </p:txBody>
      </p:sp>
      <p:sp>
        <p:nvSpPr>
          <p:cNvPr id="9" name="object 2">
            <a:extLst>
              <a:ext uri="{FF2B5EF4-FFF2-40B4-BE49-F238E27FC236}">
                <a16:creationId xmlns:a16="http://schemas.microsoft.com/office/drawing/2014/main" xmlns="" id="{AC657F87-A357-4C9E-AB9A-2C8E5B912FBA}"/>
              </a:ext>
            </a:extLst>
          </p:cNvPr>
          <p:cNvSpPr/>
          <p:nvPr/>
        </p:nvSpPr>
        <p:spPr>
          <a:xfrm>
            <a:off x="14743176" y="341375"/>
            <a:ext cx="3249167" cy="624840"/>
          </a:xfrm>
          <a:prstGeom prst="rect">
            <a:avLst/>
          </a:prstGeom>
          <a:blipFill>
            <a:blip r:embed="rId6"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xmlns="" id="{D246A427-EDF0-FD5C-B287-36190E87F688}"/>
              </a:ext>
            </a:extLst>
          </p:cNvPr>
          <p:cNvSpPr txBox="1"/>
          <p:nvPr/>
        </p:nvSpPr>
        <p:spPr>
          <a:xfrm>
            <a:off x="15419451" y="491743"/>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xmlns="" id="{9F2C7C01-EF7B-68BD-B0EB-AED44CA3ED62}"/>
              </a:ext>
            </a:extLst>
          </p:cNvPr>
          <p:cNvGrpSpPr/>
          <p:nvPr/>
        </p:nvGrpSpPr>
        <p:grpSpPr>
          <a:xfrm>
            <a:off x="9609764" y="1193508"/>
            <a:ext cx="6603811" cy="2001952"/>
            <a:chOff x="9609764" y="1143401"/>
            <a:chExt cx="6603811" cy="2001952"/>
          </a:xfrm>
        </p:grpSpPr>
        <p:grpSp>
          <p:nvGrpSpPr>
            <p:cNvPr id="93" name="Group 92">
              <a:extLst>
                <a:ext uri="{FF2B5EF4-FFF2-40B4-BE49-F238E27FC236}">
                  <a16:creationId xmlns:a16="http://schemas.microsoft.com/office/drawing/2014/main" xmlns="" id="{E36DF5AF-76BB-0B97-7D14-1486ACA982B2}"/>
                </a:ext>
              </a:extLst>
            </p:cNvPr>
            <p:cNvGrpSpPr/>
            <p:nvPr/>
          </p:nvGrpSpPr>
          <p:grpSpPr>
            <a:xfrm>
              <a:off x="9609764" y="1143401"/>
              <a:ext cx="6603811" cy="2001952"/>
              <a:chOff x="9609764" y="1143401"/>
              <a:chExt cx="6603811" cy="2001952"/>
            </a:xfrm>
          </p:grpSpPr>
          <p:grpSp>
            <p:nvGrpSpPr>
              <p:cNvPr id="95" name="Group 12">
                <a:extLst>
                  <a:ext uri="{FF2B5EF4-FFF2-40B4-BE49-F238E27FC236}">
                    <a16:creationId xmlns:a16="http://schemas.microsoft.com/office/drawing/2014/main" xmlns="" id="{EBD5AD16-5A3E-A2AB-69F3-129FFB352754}"/>
                  </a:ext>
                </a:extLst>
              </p:cNvPr>
              <p:cNvGrpSpPr/>
              <p:nvPr/>
            </p:nvGrpSpPr>
            <p:grpSpPr>
              <a:xfrm>
                <a:off x="9609764" y="1143401"/>
                <a:ext cx="6603811" cy="2001952"/>
                <a:chOff x="0" y="0"/>
                <a:chExt cx="3060628" cy="927833"/>
              </a:xfrm>
            </p:grpSpPr>
            <p:sp>
              <p:nvSpPr>
                <p:cNvPr id="99" name="Freeform 13">
                  <a:extLst>
                    <a:ext uri="{FF2B5EF4-FFF2-40B4-BE49-F238E27FC236}">
                      <a16:creationId xmlns:a16="http://schemas.microsoft.com/office/drawing/2014/main" xmlns="" id="{6AD04F27-0B9B-72C7-F2EC-795C269FEA6D}"/>
                    </a:ext>
                  </a:extLst>
                </p:cNvPr>
                <p:cNvSpPr/>
                <p:nvPr/>
              </p:nvSpPr>
              <p:spPr>
                <a:xfrm>
                  <a:off x="0" y="0"/>
                  <a:ext cx="3060628" cy="927833"/>
                </a:xfrm>
                <a:custGeom>
                  <a:avLst/>
                  <a:gdLst/>
                  <a:ahLst/>
                  <a:cxnLst/>
                  <a:rect l="l" t="t" r="r" b="b"/>
                  <a:pathLst>
                    <a:path w="3060628" h="927833">
                      <a:moveTo>
                        <a:pt x="3060628" y="463916"/>
                      </a:moveTo>
                      <a:lnTo>
                        <a:pt x="2857428" y="927833"/>
                      </a:lnTo>
                      <a:lnTo>
                        <a:pt x="203200" y="927833"/>
                      </a:lnTo>
                      <a:lnTo>
                        <a:pt x="0" y="463916"/>
                      </a:lnTo>
                      <a:lnTo>
                        <a:pt x="203200" y="0"/>
                      </a:lnTo>
                      <a:lnTo>
                        <a:pt x="2857428" y="0"/>
                      </a:lnTo>
                      <a:lnTo>
                        <a:pt x="3060628" y="463916"/>
                      </a:lnTo>
                      <a:close/>
                    </a:path>
                  </a:pathLst>
                </a:custGeom>
                <a:solidFill>
                  <a:srgbClr val="7EA4B7"/>
                </a:solidFill>
              </p:spPr>
            </p:sp>
            <p:sp>
              <p:nvSpPr>
                <p:cNvPr id="100" name="TextBox 14">
                  <a:extLst>
                    <a:ext uri="{FF2B5EF4-FFF2-40B4-BE49-F238E27FC236}">
                      <a16:creationId xmlns:a16="http://schemas.microsoft.com/office/drawing/2014/main" xmlns="" id="{3CF9A281-E3DF-E5D5-0A54-4F3DF451A609}"/>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6" name="Group 21">
                <a:extLst>
                  <a:ext uri="{FF2B5EF4-FFF2-40B4-BE49-F238E27FC236}">
                    <a16:creationId xmlns:a16="http://schemas.microsoft.com/office/drawing/2014/main" xmlns="" id="{D9DE438A-4DE9-3D82-35EC-F6563D19DAA5}"/>
                  </a:ext>
                </a:extLst>
              </p:cNvPr>
              <p:cNvGrpSpPr/>
              <p:nvPr/>
            </p:nvGrpSpPr>
            <p:grpSpPr>
              <a:xfrm>
                <a:off x="9906434" y="1639586"/>
                <a:ext cx="1160411" cy="997229"/>
                <a:chOff x="0" y="0"/>
                <a:chExt cx="812800" cy="698500"/>
              </a:xfrm>
            </p:grpSpPr>
            <p:sp>
              <p:nvSpPr>
                <p:cNvPr id="97" name="Freeform 22">
                  <a:extLst>
                    <a:ext uri="{FF2B5EF4-FFF2-40B4-BE49-F238E27FC236}">
                      <a16:creationId xmlns:a16="http://schemas.microsoft.com/office/drawing/2014/main" xmlns="" id="{348A2B39-B915-1633-EA18-A40E91D5E7D2}"/>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98" name="TextBox 23">
                  <a:extLst>
                    <a:ext uri="{FF2B5EF4-FFF2-40B4-BE49-F238E27FC236}">
                      <a16:creationId xmlns:a16="http://schemas.microsoft.com/office/drawing/2014/main" xmlns="" id="{A0B94666-B355-A84E-655F-7FB48030A650}"/>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pic>
          <p:nvPicPr>
            <p:cNvPr id="94" name="Picture 55">
              <a:extLst>
                <a:ext uri="{FF2B5EF4-FFF2-40B4-BE49-F238E27FC236}">
                  <a16:creationId xmlns:a16="http://schemas.microsoft.com/office/drawing/2014/main" xmlns="" id="{DFB08288-B7DB-0FEF-33D7-9A00A6E7B95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08847" y="1678770"/>
              <a:ext cx="721723" cy="918860"/>
            </a:xfrm>
            <a:prstGeom prst="rect">
              <a:avLst/>
            </a:prstGeom>
          </p:spPr>
        </p:pic>
      </p:grpSp>
      <p:grpSp>
        <p:nvGrpSpPr>
          <p:cNvPr id="101" name="Group 100">
            <a:extLst>
              <a:ext uri="{FF2B5EF4-FFF2-40B4-BE49-F238E27FC236}">
                <a16:creationId xmlns:a16="http://schemas.microsoft.com/office/drawing/2014/main" xmlns="" id="{1F68313F-06C2-27F9-B389-DD9DDA20B28D}"/>
              </a:ext>
            </a:extLst>
          </p:cNvPr>
          <p:cNvGrpSpPr/>
          <p:nvPr/>
        </p:nvGrpSpPr>
        <p:grpSpPr>
          <a:xfrm>
            <a:off x="9609764" y="3305738"/>
            <a:ext cx="6603811" cy="1923664"/>
            <a:chOff x="9609764" y="3255631"/>
            <a:chExt cx="6603811" cy="1923664"/>
          </a:xfrm>
        </p:grpSpPr>
        <p:grpSp>
          <p:nvGrpSpPr>
            <p:cNvPr id="102" name="Group 15">
              <a:extLst>
                <a:ext uri="{FF2B5EF4-FFF2-40B4-BE49-F238E27FC236}">
                  <a16:creationId xmlns:a16="http://schemas.microsoft.com/office/drawing/2014/main" xmlns="" id="{C0BAE8A5-A35C-A092-D6E1-90900AF72833}"/>
                </a:ext>
              </a:extLst>
            </p:cNvPr>
            <p:cNvGrpSpPr/>
            <p:nvPr/>
          </p:nvGrpSpPr>
          <p:grpSpPr>
            <a:xfrm>
              <a:off x="9609764" y="3255631"/>
              <a:ext cx="6603811" cy="1923664"/>
              <a:chOff x="0" y="0"/>
              <a:chExt cx="3060628" cy="891549"/>
            </a:xfrm>
          </p:grpSpPr>
          <p:sp>
            <p:nvSpPr>
              <p:cNvPr id="108" name="Freeform 16">
                <a:extLst>
                  <a:ext uri="{FF2B5EF4-FFF2-40B4-BE49-F238E27FC236}">
                    <a16:creationId xmlns:a16="http://schemas.microsoft.com/office/drawing/2014/main" xmlns="" id="{50CD819A-61FF-CAC1-F0B0-928FCDD61DD0}"/>
                  </a:ext>
                </a:extLst>
              </p:cNvPr>
              <p:cNvSpPr/>
              <p:nvPr/>
            </p:nvSpPr>
            <p:spPr>
              <a:xfrm>
                <a:off x="0" y="0"/>
                <a:ext cx="3060628" cy="891549"/>
              </a:xfrm>
              <a:custGeom>
                <a:avLst/>
                <a:gdLst/>
                <a:ahLst/>
                <a:cxnLst/>
                <a:rect l="l" t="t" r="r" b="b"/>
                <a:pathLst>
                  <a:path w="3060628" h="891549">
                    <a:moveTo>
                      <a:pt x="3060628" y="445774"/>
                    </a:moveTo>
                    <a:lnTo>
                      <a:pt x="2857428" y="891549"/>
                    </a:lnTo>
                    <a:lnTo>
                      <a:pt x="203200" y="891549"/>
                    </a:lnTo>
                    <a:lnTo>
                      <a:pt x="0" y="445774"/>
                    </a:lnTo>
                    <a:lnTo>
                      <a:pt x="203200" y="0"/>
                    </a:lnTo>
                    <a:lnTo>
                      <a:pt x="2857428" y="0"/>
                    </a:lnTo>
                    <a:lnTo>
                      <a:pt x="3060628" y="445774"/>
                    </a:lnTo>
                    <a:close/>
                  </a:path>
                </a:pathLst>
              </a:custGeom>
              <a:solidFill>
                <a:srgbClr val="3D7592"/>
              </a:solidFill>
            </p:spPr>
          </p:sp>
          <p:sp>
            <p:nvSpPr>
              <p:cNvPr id="109" name="TextBox 17">
                <a:extLst>
                  <a:ext uri="{FF2B5EF4-FFF2-40B4-BE49-F238E27FC236}">
                    <a16:creationId xmlns:a16="http://schemas.microsoft.com/office/drawing/2014/main" xmlns="" id="{3963AD5B-6FFA-76ED-638D-8EC4B363CB61}"/>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03" name="Group 102">
              <a:extLst>
                <a:ext uri="{FF2B5EF4-FFF2-40B4-BE49-F238E27FC236}">
                  <a16:creationId xmlns:a16="http://schemas.microsoft.com/office/drawing/2014/main" xmlns="" id="{A51A89F6-5D44-5A9D-0C79-C3141C26CFA5}"/>
                </a:ext>
              </a:extLst>
            </p:cNvPr>
            <p:cNvGrpSpPr/>
            <p:nvPr/>
          </p:nvGrpSpPr>
          <p:grpSpPr>
            <a:xfrm>
              <a:off x="9906434" y="3718849"/>
              <a:ext cx="1160411" cy="997229"/>
              <a:chOff x="9906434" y="3718849"/>
              <a:chExt cx="1160411" cy="997229"/>
            </a:xfrm>
          </p:grpSpPr>
          <p:grpSp>
            <p:nvGrpSpPr>
              <p:cNvPr id="104" name="Group 24">
                <a:extLst>
                  <a:ext uri="{FF2B5EF4-FFF2-40B4-BE49-F238E27FC236}">
                    <a16:creationId xmlns:a16="http://schemas.microsoft.com/office/drawing/2014/main" xmlns="" id="{DC310F9B-E23E-64D4-405A-C85EF8D441F8}"/>
                  </a:ext>
                </a:extLst>
              </p:cNvPr>
              <p:cNvGrpSpPr/>
              <p:nvPr/>
            </p:nvGrpSpPr>
            <p:grpSpPr>
              <a:xfrm>
                <a:off x="9906434" y="3718849"/>
                <a:ext cx="1160411" cy="997229"/>
                <a:chOff x="0" y="0"/>
                <a:chExt cx="812800" cy="698500"/>
              </a:xfrm>
            </p:grpSpPr>
            <p:sp>
              <p:nvSpPr>
                <p:cNvPr id="106" name="Freeform 25">
                  <a:extLst>
                    <a:ext uri="{FF2B5EF4-FFF2-40B4-BE49-F238E27FC236}">
                      <a16:creationId xmlns:a16="http://schemas.microsoft.com/office/drawing/2014/main" xmlns="" id="{D0B0C9D6-6BDE-4D69-F798-E66418CDEF41}"/>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107" name="TextBox 26">
                  <a:extLst>
                    <a:ext uri="{FF2B5EF4-FFF2-40B4-BE49-F238E27FC236}">
                      <a16:creationId xmlns:a16="http://schemas.microsoft.com/office/drawing/2014/main" xmlns="" id="{CC119747-EB5E-A72D-B1A0-04CE91244E9E}"/>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105" name="Picture 56">
                <a:extLst>
                  <a:ext uri="{FF2B5EF4-FFF2-40B4-BE49-F238E27FC236}">
                    <a16:creationId xmlns:a16="http://schemas.microsoft.com/office/drawing/2014/main" xmlns="" id="{2F7E062C-059A-9DE9-9536-690C9FD171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57285" y="3899392"/>
                <a:ext cx="658709" cy="658709"/>
              </a:xfrm>
              <a:prstGeom prst="rect">
                <a:avLst/>
              </a:prstGeom>
            </p:spPr>
          </p:pic>
        </p:grpSp>
      </p:grpSp>
      <p:grpSp>
        <p:nvGrpSpPr>
          <p:cNvPr id="110" name="Group 109">
            <a:extLst>
              <a:ext uri="{FF2B5EF4-FFF2-40B4-BE49-F238E27FC236}">
                <a16:creationId xmlns:a16="http://schemas.microsoft.com/office/drawing/2014/main" xmlns="" id="{C2FBF586-A9E3-CEB7-666A-4063BCE27D5F}"/>
              </a:ext>
            </a:extLst>
          </p:cNvPr>
          <p:cNvGrpSpPr/>
          <p:nvPr/>
        </p:nvGrpSpPr>
        <p:grpSpPr>
          <a:xfrm>
            <a:off x="9609764" y="5339680"/>
            <a:ext cx="6757839" cy="1977185"/>
            <a:chOff x="9609764" y="5289573"/>
            <a:chExt cx="6757839" cy="1977185"/>
          </a:xfrm>
        </p:grpSpPr>
        <p:grpSp>
          <p:nvGrpSpPr>
            <p:cNvPr id="111" name="Group 18">
              <a:extLst>
                <a:ext uri="{FF2B5EF4-FFF2-40B4-BE49-F238E27FC236}">
                  <a16:creationId xmlns:a16="http://schemas.microsoft.com/office/drawing/2014/main" xmlns="" id="{BDE6A445-9330-07B8-9056-36E8C5C83306}"/>
                </a:ext>
              </a:extLst>
            </p:cNvPr>
            <p:cNvGrpSpPr/>
            <p:nvPr/>
          </p:nvGrpSpPr>
          <p:grpSpPr>
            <a:xfrm>
              <a:off x="9609764" y="5289573"/>
              <a:ext cx="6757839" cy="1977185"/>
              <a:chOff x="0" y="0"/>
              <a:chExt cx="3132015" cy="916354"/>
            </a:xfrm>
          </p:grpSpPr>
          <p:sp>
            <p:nvSpPr>
              <p:cNvPr id="117" name="Freeform 19">
                <a:extLst>
                  <a:ext uri="{FF2B5EF4-FFF2-40B4-BE49-F238E27FC236}">
                    <a16:creationId xmlns:a16="http://schemas.microsoft.com/office/drawing/2014/main" xmlns="" id="{1BBFC4AF-674E-66C0-6DCF-C8D8FCD6F835}"/>
                  </a:ext>
                </a:extLst>
              </p:cNvPr>
              <p:cNvSpPr/>
              <p:nvPr/>
            </p:nvSpPr>
            <p:spPr>
              <a:xfrm>
                <a:off x="0" y="0"/>
                <a:ext cx="3132015" cy="916354"/>
              </a:xfrm>
              <a:custGeom>
                <a:avLst/>
                <a:gdLst/>
                <a:ahLst/>
                <a:cxnLst/>
                <a:rect l="l" t="t" r="r" b="b"/>
                <a:pathLst>
                  <a:path w="3132015" h="916354">
                    <a:moveTo>
                      <a:pt x="3132015" y="458177"/>
                    </a:moveTo>
                    <a:lnTo>
                      <a:pt x="2928815" y="916354"/>
                    </a:lnTo>
                    <a:lnTo>
                      <a:pt x="203200" y="916354"/>
                    </a:lnTo>
                    <a:lnTo>
                      <a:pt x="0" y="458177"/>
                    </a:lnTo>
                    <a:lnTo>
                      <a:pt x="203200" y="0"/>
                    </a:lnTo>
                    <a:lnTo>
                      <a:pt x="2928815" y="0"/>
                    </a:lnTo>
                    <a:lnTo>
                      <a:pt x="3132015" y="458177"/>
                    </a:lnTo>
                    <a:close/>
                  </a:path>
                </a:pathLst>
              </a:custGeom>
              <a:solidFill>
                <a:srgbClr val="7EA4B7"/>
              </a:solidFill>
            </p:spPr>
          </p:sp>
          <p:sp>
            <p:nvSpPr>
              <p:cNvPr id="118" name="TextBox 20">
                <a:extLst>
                  <a:ext uri="{FF2B5EF4-FFF2-40B4-BE49-F238E27FC236}">
                    <a16:creationId xmlns:a16="http://schemas.microsoft.com/office/drawing/2014/main" xmlns="" id="{FF8CEA2A-5CCA-1F5D-5F5F-DF9CC581FFB0}"/>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2" name="Group 111">
              <a:extLst>
                <a:ext uri="{FF2B5EF4-FFF2-40B4-BE49-F238E27FC236}">
                  <a16:creationId xmlns:a16="http://schemas.microsoft.com/office/drawing/2014/main" xmlns="" id="{F7F15461-0B9A-CA1F-C572-4DE870506796}"/>
                </a:ext>
              </a:extLst>
            </p:cNvPr>
            <p:cNvGrpSpPr/>
            <p:nvPr/>
          </p:nvGrpSpPr>
          <p:grpSpPr>
            <a:xfrm>
              <a:off x="9906434" y="5749064"/>
              <a:ext cx="1160411" cy="997229"/>
              <a:chOff x="9906434" y="5749064"/>
              <a:chExt cx="1160411" cy="997229"/>
            </a:xfrm>
          </p:grpSpPr>
          <p:grpSp>
            <p:nvGrpSpPr>
              <p:cNvPr id="113" name="Group 27">
                <a:extLst>
                  <a:ext uri="{FF2B5EF4-FFF2-40B4-BE49-F238E27FC236}">
                    <a16:creationId xmlns:a16="http://schemas.microsoft.com/office/drawing/2014/main" xmlns="" id="{25A141E4-94E9-F760-D6FA-E2B66A2A3E4A}"/>
                  </a:ext>
                </a:extLst>
              </p:cNvPr>
              <p:cNvGrpSpPr/>
              <p:nvPr/>
            </p:nvGrpSpPr>
            <p:grpSpPr>
              <a:xfrm>
                <a:off x="9906434" y="5749064"/>
                <a:ext cx="1160411" cy="997229"/>
                <a:chOff x="0" y="0"/>
                <a:chExt cx="812800" cy="698500"/>
              </a:xfrm>
            </p:grpSpPr>
            <p:sp>
              <p:nvSpPr>
                <p:cNvPr id="115" name="Freeform 28">
                  <a:extLst>
                    <a:ext uri="{FF2B5EF4-FFF2-40B4-BE49-F238E27FC236}">
                      <a16:creationId xmlns:a16="http://schemas.microsoft.com/office/drawing/2014/main" xmlns="" id="{81AB7DDD-9FE9-29AA-C7F2-6752A81422BF}"/>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116" name="TextBox 29">
                  <a:extLst>
                    <a:ext uri="{FF2B5EF4-FFF2-40B4-BE49-F238E27FC236}">
                      <a16:creationId xmlns:a16="http://schemas.microsoft.com/office/drawing/2014/main" xmlns="" id="{F3B9418C-4C98-87C0-364A-1478E34C623D}"/>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114" name="Picture 57">
                <a:extLst>
                  <a:ext uri="{FF2B5EF4-FFF2-40B4-BE49-F238E27FC236}">
                    <a16:creationId xmlns:a16="http://schemas.microsoft.com/office/drawing/2014/main" xmlns="" id="{653FBCBB-446E-F401-9C46-69993734F6F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08847" y="5826995"/>
                <a:ext cx="729517" cy="790804"/>
              </a:xfrm>
              <a:prstGeom prst="rect">
                <a:avLst/>
              </a:prstGeom>
            </p:spPr>
          </p:pic>
        </p:grpSp>
      </p:grpSp>
      <p:grpSp>
        <p:nvGrpSpPr>
          <p:cNvPr id="119" name="Group 118">
            <a:extLst>
              <a:ext uri="{FF2B5EF4-FFF2-40B4-BE49-F238E27FC236}">
                <a16:creationId xmlns:a16="http://schemas.microsoft.com/office/drawing/2014/main" xmlns="" id="{FA451E19-F9E9-E328-9AE1-8BB32F75C486}"/>
              </a:ext>
            </a:extLst>
          </p:cNvPr>
          <p:cNvGrpSpPr/>
          <p:nvPr/>
        </p:nvGrpSpPr>
        <p:grpSpPr>
          <a:xfrm>
            <a:off x="9609764" y="7497840"/>
            <a:ext cx="6757839" cy="1923664"/>
            <a:chOff x="9609764" y="7447733"/>
            <a:chExt cx="6757839" cy="1923664"/>
          </a:xfrm>
        </p:grpSpPr>
        <p:grpSp>
          <p:nvGrpSpPr>
            <p:cNvPr id="120" name="Group 45">
              <a:extLst>
                <a:ext uri="{FF2B5EF4-FFF2-40B4-BE49-F238E27FC236}">
                  <a16:creationId xmlns:a16="http://schemas.microsoft.com/office/drawing/2014/main" xmlns="" id="{6D58CEBA-9FD6-B6D5-90BF-B2BEA1A24871}"/>
                </a:ext>
              </a:extLst>
            </p:cNvPr>
            <p:cNvGrpSpPr/>
            <p:nvPr/>
          </p:nvGrpSpPr>
          <p:grpSpPr>
            <a:xfrm>
              <a:off x="9609764" y="7447733"/>
              <a:ext cx="6757839" cy="1923664"/>
              <a:chOff x="0" y="0"/>
              <a:chExt cx="3132015" cy="891549"/>
            </a:xfrm>
          </p:grpSpPr>
          <p:sp>
            <p:nvSpPr>
              <p:cNvPr id="126" name="Freeform 46">
                <a:extLst>
                  <a:ext uri="{FF2B5EF4-FFF2-40B4-BE49-F238E27FC236}">
                    <a16:creationId xmlns:a16="http://schemas.microsoft.com/office/drawing/2014/main" xmlns="" id="{9C285AD9-0F22-10D3-8BCD-D7F3997D7616}"/>
                  </a:ext>
                </a:extLst>
              </p:cNvPr>
              <p:cNvSpPr/>
              <p:nvPr/>
            </p:nvSpPr>
            <p:spPr>
              <a:xfrm>
                <a:off x="0" y="0"/>
                <a:ext cx="3132015" cy="891549"/>
              </a:xfrm>
              <a:custGeom>
                <a:avLst/>
                <a:gdLst/>
                <a:ahLst/>
                <a:cxnLst/>
                <a:rect l="l" t="t" r="r" b="b"/>
                <a:pathLst>
                  <a:path w="3132015" h="891549">
                    <a:moveTo>
                      <a:pt x="3132015" y="445774"/>
                    </a:moveTo>
                    <a:lnTo>
                      <a:pt x="2928815" y="891549"/>
                    </a:lnTo>
                    <a:lnTo>
                      <a:pt x="203200" y="891549"/>
                    </a:lnTo>
                    <a:lnTo>
                      <a:pt x="0" y="445774"/>
                    </a:lnTo>
                    <a:lnTo>
                      <a:pt x="203200" y="0"/>
                    </a:lnTo>
                    <a:lnTo>
                      <a:pt x="2928815" y="0"/>
                    </a:lnTo>
                    <a:lnTo>
                      <a:pt x="3132015" y="445774"/>
                    </a:lnTo>
                    <a:close/>
                  </a:path>
                </a:pathLst>
              </a:custGeom>
              <a:solidFill>
                <a:srgbClr val="3D7592"/>
              </a:solidFill>
            </p:spPr>
          </p:sp>
          <p:sp>
            <p:nvSpPr>
              <p:cNvPr id="127" name="TextBox 47">
                <a:extLst>
                  <a:ext uri="{FF2B5EF4-FFF2-40B4-BE49-F238E27FC236}">
                    <a16:creationId xmlns:a16="http://schemas.microsoft.com/office/drawing/2014/main" xmlns="" id="{6D99797E-426F-A080-17DC-4A2EF81F758D}"/>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1" name="Group 120">
              <a:extLst>
                <a:ext uri="{FF2B5EF4-FFF2-40B4-BE49-F238E27FC236}">
                  <a16:creationId xmlns:a16="http://schemas.microsoft.com/office/drawing/2014/main" xmlns="" id="{FAF1C114-6E11-C28C-622E-68F67E75E814}"/>
                </a:ext>
              </a:extLst>
            </p:cNvPr>
            <p:cNvGrpSpPr/>
            <p:nvPr/>
          </p:nvGrpSpPr>
          <p:grpSpPr>
            <a:xfrm>
              <a:off x="9906434" y="7910950"/>
              <a:ext cx="1160411" cy="997229"/>
              <a:chOff x="9906434" y="7910950"/>
              <a:chExt cx="1160411" cy="997229"/>
            </a:xfrm>
          </p:grpSpPr>
          <p:grpSp>
            <p:nvGrpSpPr>
              <p:cNvPr id="122" name="Group 48">
                <a:extLst>
                  <a:ext uri="{FF2B5EF4-FFF2-40B4-BE49-F238E27FC236}">
                    <a16:creationId xmlns:a16="http://schemas.microsoft.com/office/drawing/2014/main" xmlns="" id="{A67E7F43-DE64-85DE-39D4-76CA2FBFE544}"/>
                  </a:ext>
                </a:extLst>
              </p:cNvPr>
              <p:cNvGrpSpPr/>
              <p:nvPr/>
            </p:nvGrpSpPr>
            <p:grpSpPr>
              <a:xfrm>
                <a:off x="9906434" y="7910950"/>
                <a:ext cx="1160411" cy="997229"/>
                <a:chOff x="0" y="0"/>
                <a:chExt cx="812800" cy="698500"/>
              </a:xfrm>
            </p:grpSpPr>
            <p:sp>
              <p:nvSpPr>
                <p:cNvPr id="124" name="Freeform 49">
                  <a:extLst>
                    <a:ext uri="{FF2B5EF4-FFF2-40B4-BE49-F238E27FC236}">
                      <a16:creationId xmlns:a16="http://schemas.microsoft.com/office/drawing/2014/main" xmlns="" id="{40B49F55-B004-3D8A-8BE6-B8B198FB660B}"/>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125" name="TextBox 50">
                  <a:extLst>
                    <a:ext uri="{FF2B5EF4-FFF2-40B4-BE49-F238E27FC236}">
                      <a16:creationId xmlns:a16="http://schemas.microsoft.com/office/drawing/2014/main" xmlns="" id="{AFFFBDD2-E653-F430-1B25-2CAE7C56E0A2}"/>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123" name="Picture 58">
                <a:extLst>
                  <a:ext uri="{FF2B5EF4-FFF2-40B4-BE49-F238E27FC236}">
                    <a16:creationId xmlns:a16="http://schemas.microsoft.com/office/drawing/2014/main" xmlns="" id="{3BA2CB24-3C8E-D9BC-CA1B-7C6E898DF1B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157285" y="8061564"/>
                <a:ext cx="762552" cy="696002"/>
              </a:xfrm>
              <a:prstGeom prst="rect">
                <a:avLst/>
              </a:prstGeom>
            </p:spPr>
          </p:pic>
        </p:grpSp>
      </p:grpSp>
      <p:grpSp>
        <p:nvGrpSpPr>
          <p:cNvPr id="70" name="Group 69">
            <a:extLst>
              <a:ext uri="{FF2B5EF4-FFF2-40B4-BE49-F238E27FC236}">
                <a16:creationId xmlns:a16="http://schemas.microsoft.com/office/drawing/2014/main" xmlns="" id="{3A267307-B6A1-F2FC-F4EA-3984A66723AC}"/>
              </a:ext>
            </a:extLst>
          </p:cNvPr>
          <p:cNvGrpSpPr/>
          <p:nvPr/>
        </p:nvGrpSpPr>
        <p:grpSpPr>
          <a:xfrm>
            <a:off x="0" y="3398901"/>
            <a:ext cx="5706597" cy="4122420"/>
            <a:chOff x="0" y="3398901"/>
            <a:chExt cx="5706597" cy="4122420"/>
          </a:xfrm>
        </p:grpSpPr>
        <p:sp>
          <p:nvSpPr>
            <p:cNvPr id="2" name="object 2"/>
            <p:cNvSpPr/>
            <p:nvPr/>
          </p:nvSpPr>
          <p:spPr>
            <a:xfrm>
              <a:off x="909807" y="3398901"/>
              <a:ext cx="4796790" cy="4122420"/>
            </a:xfrm>
            <a:custGeom>
              <a:avLst/>
              <a:gdLst/>
              <a:ahLst/>
              <a:cxnLst/>
              <a:rect l="l" t="t" r="r" b="b"/>
              <a:pathLst>
                <a:path w="4796790" h="4122420">
                  <a:moveTo>
                    <a:pt x="3597231" y="0"/>
                  </a:moveTo>
                  <a:lnTo>
                    <a:pt x="1199078" y="0"/>
                  </a:lnTo>
                  <a:lnTo>
                    <a:pt x="0" y="2060917"/>
                  </a:lnTo>
                  <a:lnTo>
                    <a:pt x="1199078" y="4121823"/>
                  </a:lnTo>
                  <a:lnTo>
                    <a:pt x="3597231" y="4121823"/>
                  </a:lnTo>
                  <a:lnTo>
                    <a:pt x="4796302" y="2060917"/>
                  </a:lnTo>
                  <a:lnTo>
                    <a:pt x="3597231" y="0"/>
                  </a:lnTo>
                  <a:close/>
                </a:path>
              </a:pathLst>
            </a:custGeom>
            <a:solidFill>
              <a:srgbClr val="648A9C"/>
            </a:solidFill>
          </p:spPr>
          <p:txBody>
            <a:bodyPr wrap="square" lIns="0" tIns="0" rIns="0" bIns="0" rtlCol="0"/>
            <a:lstStyle/>
            <a:p>
              <a:endParaRPr>
                <a:latin typeface="Arial" panose="020B0604020202020204" pitchFamily="34" charset="0"/>
                <a:cs typeface="Arial" panose="020B0604020202020204" pitchFamily="34" charset="0"/>
              </a:endParaRPr>
            </a:p>
          </p:txBody>
        </p:sp>
        <p:grpSp>
          <p:nvGrpSpPr>
            <p:cNvPr id="13" name="object 13"/>
            <p:cNvGrpSpPr/>
            <p:nvPr/>
          </p:nvGrpSpPr>
          <p:grpSpPr>
            <a:xfrm>
              <a:off x="0" y="3634766"/>
              <a:ext cx="5396230" cy="3644265"/>
              <a:chOff x="0" y="3634766"/>
              <a:chExt cx="5396230" cy="3644265"/>
            </a:xfrm>
          </p:grpSpPr>
          <p:sp>
            <p:nvSpPr>
              <p:cNvPr id="14" name="object 14"/>
              <p:cNvSpPr/>
              <p:nvPr/>
            </p:nvSpPr>
            <p:spPr>
              <a:xfrm>
                <a:off x="0" y="3744811"/>
                <a:ext cx="4067175" cy="3430270"/>
              </a:xfrm>
              <a:custGeom>
                <a:avLst/>
                <a:gdLst/>
                <a:ahLst/>
                <a:cxnLst/>
                <a:rect l="l" t="t" r="r" b="b"/>
                <a:pathLst>
                  <a:path w="4067175" h="3430270">
                    <a:moveTo>
                      <a:pt x="4066768" y="0"/>
                    </a:moveTo>
                    <a:lnTo>
                      <a:pt x="0" y="0"/>
                    </a:lnTo>
                    <a:lnTo>
                      <a:pt x="0" y="3430016"/>
                    </a:lnTo>
                    <a:lnTo>
                      <a:pt x="4066768" y="3430016"/>
                    </a:lnTo>
                    <a:lnTo>
                      <a:pt x="4066768" y="0"/>
                    </a:lnTo>
                    <a:close/>
                  </a:path>
                </a:pathLst>
              </a:custGeom>
              <a:solidFill>
                <a:srgbClr val="648A9C"/>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5" name="object 15"/>
              <p:cNvSpPr/>
              <p:nvPr/>
            </p:nvSpPr>
            <p:spPr>
              <a:xfrm>
                <a:off x="1220189" y="3640950"/>
                <a:ext cx="4175760" cy="3637915"/>
              </a:xfrm>
              <a:custGeom>
                <a:avLst/>
                <a:gdLst/>
                <a:ahLst/>
                <a:cxnLst/>
                <a:rect l="l" t="t" r="r" b="b"/>
                <a:pathLst>
                  <a:path w="4175760" h="3637915">
                    <a:moveTo>
                      <a:pt x="3131656" y="0"/>
                    </a:moveTo>
                    <a:lnTo>
                      <a:pt x="1043877" y="0"/>
                    </a:lnTo>
                    <a:lnTo>
                      <a:pt x="0" y="1818868"/>
                    </a:lnTo>
                    <a:lnTo>
                      <a:pt x="1043877" y="3637737"/>
                    </a:lnTo>
                    <a:lnTo>
                      <a:pt x="3131656" y="3637737"/>
                    </a:lnTo>
                    <a:lnTo>
                      <a:pt x="3188217" y="3539185"/>
                    </a:lnTo>
                    <a:lnTo>
                      <a:pt x="1100672" y="3539185"/>
                    </a:lnTo>
                    <a:lnTo>
                      <a:pt x="113577" y="1818868"/>
                    </a:lnTo>
                    <a:lnTo>
                      <a:pt x="1100672" y="98539"/>
                    </a:lnTo>
                    <a:lnTo>
                      <a:pt x="3188210" y="98539"/>
                    </a:lnTo>
                    <a:lnTo>
                      <a:pt x="3131656" y="0"/>
                    </a:lnTo>
                    <a:close/>
                  </a:path>
                  <a:path w="4175760" h="3637915">
                    <a:moveTo>
                      <a:pt x="3188210" y="98539"/>
                    </a:moveTo>
                    <a:lnTo>
                      <a:pt x="3074861" y="98539"/>
                    </a:lnTo>
                    <a:lnTo>
                      <a:pt x="4061969" y="1818868"/>
                    </a:lnTo>
                    <a:lnTo>
                      <a:pt x="3074861" y="3539185"/>
                    </a:lnTo>
                    <a:lnTo>
                      <a:pt x="3188217" y="3539185"/>
                    </a:lnTo>
                    <a:lnTo>
                      <a:pt x="4175545" y="1818868"/>
                    </a:lnTo>
                    <a:lnTo>
                      <a:pt x="3188210" y="98539"/>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6" name="object 16"/>
              <p:cNvSpPr/>
              <p:nvPr/>
            </p:nvSpPr>
            <p:spPr>
              <a:xfrm>
                <a:off x="418407" y="5421794"/>
                <a:ext cx="1029335" cy="1790700"/>
              </a:xfrm>
              <a:custGeom>
                <a:avLst/>
                <a:gdLst/>
                <a:ahLst/>
                <a:cxnLst/>
                <a:rect l="l" t="t" r="r" b="b"/>
                <a:pathLst>
                  <a:path w="1029335" h="1790700">
                    <a:moveTo>
                      <a:pt x="1028897" y="1790141"/>
                    </a:moveTo>
                    <a:lnTo>
                      <a:pt x="0" y="0"/>
                    </a:lnTo>
                  </a:path>
                </a:pathLst>
              </a:custGeom>
              <a:ln w="47625">
                <a:solidFill>
                  <a:srgbClr val="FFFFFF"/>
                </a:solidFill>
              </a:ln>
            </p:spPr>
            <p:txBody>
              <a:bodyPr wrap="square" lIns="0" tIns="0" rIns="0" bIns="0" rtlCol="0"/>
              <a:lstStyle/>
              <a:p>
                <a:endParaRPr>
                  <a:latin typeface="Arial" panose="020B0604020202020204" pitchFamily="34" charset="0"/>
                  <a:cs typeface="Arial" panose="020B0604020202020204" pitchFamily="34" charset="0"/>
                </a:endParaRPr>
              </a:p>
            </p:txBody>
          </p:sp>
          <p:sp>
            <p:nvSpPr>
              <p:cNvPr id="17" name="object 17"/>
              <p:cNvSpPr/>
              <p:nvPr/>
            </p:nvSpPr>
            <p:spPr>
              <a:xfrm>
                <a:off x="414357" y="3658578"/>
                <a:ext cx="1033144" cy="1788160"/>
              </a:xfrm>
              <a:custGeom>
                <a:avLst/>
                <a:gdLst/>
                <a:ahLst/>
                <a:cxnLst/>
                <a:rect l="l" t="t" r="r" b="b"/>
                <a:pathLst>
                  <a:path w="1033144" h="1788160">
                    <a:moveTo>
                      <a:pt x="0" y="1787791"/>
                    </a:moveTo>
                    <a:lnTo>
                      <a:pt x="1032974" y="0"/>
                    </a:lnTo>
                  </a:path>
                </a:pathLst>
              </a:custGeom>
              <a:ln w="47624">
                <a:solidFill>
                  <a:srgbClr val="FFFFFF"/>
                </a:solidFill>
              </a:ln>
            </p:spPr>
            <p:txBody>
              <a:bodyPr wrap="square" lIns="0" tIns="0" rIns="0" bIns="0" rtlCol="0"/>
              <a:lstStyle/>
              <a:p>
                <a:endParaRPr>
                  <a:latin typeface="Arial" panose="020B0604020202020204" pitchFamily="34" charset="0"/>
                  <a:cs typeface="Arial" panose="020B0604020202020204" pitchFamily="34" charset="0"/>
                </a:endParaRPr>
              </a:p>
            </p:txBody>
          </p:sp>
        </p:grpSp>
      </p:grpSp>
      <p:sp>
        <p:nvSpPr>
          <p:cNvPr id="18" name="object 18"/>
          <p:cNvSpPr/>
          <p:nvPr/>
        </p:nvSpPr>
        <p:spPr>
          <a:xfrm>
            <a:off x="755086" y="8884107"/>
            <a:ext cx="1223645" cy="1059815"/>
          </a:xfrm>
          <a:custGeom>
            <a:avLst/>
            <a:gdLst/>
            <a:ahLst/>
            <a:cxnLst/>
            <a:rect l="l" t="t" r="r" b="b"/>
            <a:pathLst>
              <a:path w="1223645" h="1059815">
                <a:moveTo>
                  <a:pt x="917440" y="0"/>
                </a:moveTo>
                <a:lnTo>
                  <a:pt x="305812" y="0"/>
                </a:lnTo>
                <a:lnTo>
                  <a:pt x="0" y="529690"/>
                </a:lnTo>
                <a:lnTo>
                  <a:pt x="305812" y="1059379"/>
                </a:lnTo>
                <a:lnTo>
                  <a:pt x="917478" y="1059379"/>
                </a:lnTo>
                <a:lnTo>
                  <a:pt x="1223294" y="529690"/>
                </a:lnTo>
                <a:lnTo>
                  <a:pt x="917440" y="0"/>
                </a:lnTo>
                <a:close/>
              </a:path>
            </a:pathLst>
          </a:custGeom>
          <a:solidFill>
            <a:srgbClr val="7EA4B7"/>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2" name="object 32"/>
          <p:cNvSpPr txBox="1">
            <a:spLocks noGrp="1"/>
          </p:cNvSpPr>
          <p:nvPr>
            <p:ph type="title"/>
          </p:nvPr>
        </p:nvSpPr>
        <p:spPr>
          <a:xfrm>
            <a:off x="3808679" y="959103"/>
            <a:ext cx="3862704" cy="1137920"/>
          </a:xfrm>
          <a:prstGeom prst="rect">
            <a:avLst/>
          </a:prstGeom>
        </p:spPr>
        <p:txBody>
          <a:bodyPr vert="horz" wrap="square" lIns="0" tIns="12700" rIns="0" bIns="0" rtlCol="0">
            <a:spAutoFit/>
          </a:bodyPr>
          <a:lstStyle/>
          <a:p>
            <a:pPr marL="12700">
              <a:lnSpc>
                <a:spcPct val="100000"/>
              </a:lnSpc>
              <a:spcBef>
                <a:spcPts val="100"/>
              </a:spcBef>
            </a:pPr>
            <a:r>
              <a:rPr sz="7300" b="0" spc="-585" dirty="0">
                <a:latin typeface="Arial" panose="020B0604020202020204" pitchFamily="34" charset="0"/>
                <a:cs typeface="Arial" panose="020B0604020202020204" pitchFamily="34" charset="0"/>
              </a:rPr>
              <a:t>MỤC</a:t>
            </a:r>
            <a:r>
              <a:rPr sz="7300" b="0" spc="-955" dirty="0">
                <a:latin typeface="Arial" panose="020B0604020202020204" pitchFamily="34" charset="0"/>
                <a:cs typeface="Arial" panose="020B0604020202020204" pitchFamily="34" charset="0"/>
              </a:rPr>
              <a:t> </a:t>
            </a:r>
            <a:r>
              <a:rPr sz="7300" b="0" spc="-969" dirty="0">
                <a:latin typeface="Arial" panose="020B0604020202020204" pitchFamily="34" charset="0"/>
                <a:cs typeface="Arial" panose="020B0604020202020204" pitchFamily="34" charset="0"/>
              </a:rPr>
              <a:t>TIÊU</a:t>
            </a:r>
            <a:endParaRPr sz="7300" dirty="0">
              <a:latin typeface="Arial" panose="020B0604020202020204" pitchFamily="34" charset="0"/>
              <a:cs typeface="Arial" panose="020B0604020202020204" pitchFamily="34" charset="0"/>
            </a:endParaRPr>
          </a:p>
        </p:txBody>
      </p:sp>
      <p:sp>
        <p:nvSpPr>
          <p:cNvPr id="33" name="object 33"/>
          <p:cNvSpPr txBox="1"/>
          <p:nvPr/>
        </p:nvSpPr>
        <p:spPr>
          <a:xfrm>
            <a:off x="11243091" y="1724827"/>
            <a:ext cx="4457065" cy="667619"/>
          </a:xfrm>
          <a:prstGeom prst="rect">
            <a:avLst/>
          </a:prstGeom>
        </p:spPr>
        <p:txBody>
          <a:bodyPr vert="horz" wrap="square" lIns="0" tIns="1905" rIns="0" bIns="0" rtlCol="0">
            <a:spAutoFit/>
          </a:bodyPr>
          <a:lstStyle/>
          <a:p>
            <a:pPr marL="12700" marR="5080">
              <a:spcBef>
                <a:spcPts val="15"/>
              </a:spcBef>
            </a:pPr>
            <a:r>
              <a:rPr sz="2100" spc="-120" dirty="0">
                <a:solidFill>
                  <a:srgbClr val="FFFFFF"/>
                </a:solidFill>
                <a:latin typeface="Arial" panose="020B0604020202020204" pitchFamily="34" charset="0"/>
                <a:cs typeface="Arial" panose="020B0604020202020204" pitchFamily="34" charset="0"/>
              </a:rPr>
              <a:t>Giải </a:t>
            </a:r>
            <a:r>
              <a:rPr sz="2100" spc="-105" dirty="0" err="1">
                <a:solidFill>
                  <a:srgbClr val="FFFFFF"/>
                </a:solidFill>
                <a:latin typeface="Arial" panose="020B0604020202020204" pitchFamily="34" charset="0"/>
                <a:cs typeface="Arial" panose="020B0604020202020204" pitchFamily="34" charset="0"/>
              </a:rPr>
              <a:t>thích</a:t>
            </a:r>
            <a:r>
              <a:rPr sz="2100" spc="-105" dirty="0">
                <a:solidFill>
                  <a:srgbClr val="FFFFFF"/>
                </a:solidFill>
                <a:latin typeface="Arial" panose="020B0604020202020204" pitchFamily="34" charset="0"/>
                <a:cs typeface="Arial" panose="020B0604020202020204" pitchFamily="34" charset="0"/>
              </a:rPr>
              <a:t> </a:t>
            </a:r>
            <a:r>
              <a:rPr lang="en-US" sz="2100" spc="-65" dirty="0" err="1">
                <a:solidFill>
                  <a:srgbClr val="FFFFFF"/>
                </a:solidFill>
                <a:latin typeface="Arial" panose="020B0604020202020204" pitchFamily="34" charset="0"/>
                <a:cs typeface="Arial" panose="020B0604020202020204" pitchFamily="34" charset="0"/>
              </a:rPr>
              <a:t>cách</a:t>
            </a:r>
            <a:r>
              <a:rPr lang="en-US" sz="2100" spc="-65" dirty="0">
                <a:solidFill>
                  <a:srgbClr val="FFFFFF"/>
                </a:solidFill>
                <a:latin typeface="Arial" panose="020B0604020202020204" pitchFamily="34" charset="0"/>
                <a:cs typeface="Arial" panose="020B0604020202020204" pitchFamily="34" charset="0"/>
              </a:rPr>
              <a:t> </a:t>
            </a:r>
            <a:r>
              <a:rPr lang="en-US" sz="2100" spc="-65" dirty="0" err="1">
                <a:solidFill>
                  <a:srgbClr val="FFFFFF"/>
                </a:solidFill>
                <a:latin typeface="Arial" panose="020B0604020202020204" pitchFamily="34" charset="0"/>
                <a:cs typeface="Arial" panose="020B0604020202020204" pitchFamily="34" charset="0"/>
              </a:rPr>
              <a:t>các</a:t>
            </a:r>
            <a:r>
              <a:rPr lang="en-US" sz="2100" spc="-65" dirty="0">
                <a:solidFill>
                  <a:srgbClr val="FFFFFF"/>
                </a:solidFill>
                <a:latin typeface="Arial" panose="020B0604020202020204" pitchFamily="34" charset="0"/>
                <a:cs typeface="Arial" panose="020B0604020202020204" pitchFamily="34" charset="0"/>
              </a:rPr>
              <a:t> </a:t>
            </a:r>
            <a:r>
              <a:rPr lang="en-US" sz="2100" spc="-65" dirty="0" err="1">
                <a:solidFill>
                  <a:srgbClr val="FFFFFF"/>
                </a:solidFill>
                <a:latin typeface="Arial" panose="020B0604020202020204" pitchFamily="34" charset="0"/>
                <a:cs typeface="Arial" panose="020B0604020202020204" pitchFamily="34" charset="0"/>
              </a:rPr>
              <a:t>doanh</a:t>
            </a:r>
            <a:r>
              <a:rPr lang="en-US" sz="2100" spc="-65" dirty="0">
                <a:solidFill>
                  <a:srgbClr val="FFFFFF"/>
                </a:solidFill>
                <a:latin typeface="Arial" panose="020B0604020202020204" pitchFamily="34" charset="0"/>
                <a:cs typeface="Arial" panose="020B0604020202020204" pitchFamily="34" charset="0"/>
              </a:rPr>
              <a:t> </a:t>
            </a:r>
            <a:r>
              <a:rPr lang="en-US" sz="2100" spc="-65" dirty="0" err="1">
                <a:solidFill>
                  <a:srgbClr val="FFFFFF"/>
                </a:solidFill>
                <a:latin typeface="Arial" panose="020B0604020202020204" pitchFamily="34" charset="0"/>
                <a:cs typeface="Arial" panose="020B0604020202020204" pitchFamily="34" charset="0"/>
              </a:rPr>
              <a:t>nghiệp</a:t>
            </a:r>
            <a:r>
              <a:rPr lang="en-US" sz="2100" spc="-65" dirty="0">
                <a:solidFill>
                  <a:srgbClr val="FFFFFF"/>
                </a:solidFill>
                <a:latin typeface="Arial" panose="020B0604020202020204" pitchFamily="34" charset="0"/>
                <a:cs typeface="Arial" panose="020B0604020202020204" pitchFamily="34" charset="0"/>
              </a:rPr>
              <a:t> </a:t>
            </a:r>
            <a:r>
              <a:rPr lang="en-US" sz="2100" spc="-65" dirty="0" err="1">
                <a:solidFill>
                  <a:srgbClr val="FFFFFF"/>
                </a:solidFill>
                <a:latin typeface="Arial" panose="020B0604020202020204" pitchFamily="34" charset="0"/>
                <a:cs typeface="Arial" panose="020B0604020202020204" pitchFamily="34" charset="0"/>
              </a:rPr>
              <a:t>tìm</a:t>
            </a:r>
            <a:r>
              <a:rPr lang="en-US" sz="2100" spc="-65" dirty="0">
                <a:solidFill>
                  <a:srgbClr val="FFFFFF"/>
                </a:solidFill>
                <a:latin typeface="Arial" panose="020B0604020202020204" pitchFamily="34" charset="0"/>
                <a:cs typeface="Arial" panose="020B0604020202020204" pitchFamily="34" charset="0"/>
              </a:rPr>
              <a:t> </a:t>
            </a:r>
            <a:r>
              <a:rPr lang="en-US" sz="2100" spc="-65" dirty="0" err="1">
                <a:solidFill>
                  <a:srgbClr val="FFFFFF"/>
                </a:solidFill>
                <a:latin typeface="Arial" panose="020B0604020202020204" pitchFamily="34" charset="0"/>
                <a:cs typeface="Arial" panose="020B0604020202020204" pitchFamily="34" charset="0"/>
              </a:rPr>
              <a:t>kiếm</a:t>
            </a:r>
            <a:r>
              <a:rPr lang="en-US" sz="2100" spc="-65" dirty="0">
                <a:solidFill>
                  <a:srgbClr val="FFFFFF"/>
                </a:solidFill>
                <a:latin typeface="Arial" panose="020B0604020202020204" pitchFamily="34" charset="0"/>
                <a:cs typeface="Arial" panose="020B0604020202020204" pitchFamily="34" charset="0"/>
              </a:rPr>
              <a:t> </a:t>
            </a:r>
            <a:r>
              <a:rPr sz="2100" spc="-260" dirty="0" err="1">
                <a:solidFill>
                  <a:srgbClr val="FFFFFF"/>
                </a:solidFill>
                <a:latin typeface="Arial" panose="020B0604020202020204" pitchFamily="34" charset="0"/>
                <a:cs typeface="Arial" panose="020B0604020202020204" pitchFamily="34" charset="0"/>
              </a:rPr>
              <a:t>và</a:t>
            </a:r>
            <a:r>
              <a:rPr sz="2100" spc="-260" dirty="0">
                <a:solidFill>
                  <a:srgbClr val="FFFFFF"/>
                </a:solidFill>
                <a:latin typeface="Arial" panose="020B0604020202020204" pitchFamily="34" charset="0"/>
                <a:cs typeface="Arial" panose="020B0604020202020204" pitchFamily="34" charset="0"/>
              </a:rPr>
              <a:t> </a:t>
            </a:r>
            <a:r>
              <a:rPr sz="2100" spc="-150" dirty="0">
                <a:solidFill>
                  <a:srgbClr val="FFFFFF"/>
                </a:solidFill>
                <a:latin typeface="Arial" panose="020B0604020202020204" pitchFamily="34" charset="0"/>
                <a:cs typeface="Arial" panose="020B0604020202020204" pitchFamily="34" charset="0"/>
              </a:rPr>
              <a:t>phát </a:t>
            </a:r>
            <a:r>
              <a:rPr sz="2100" spc="-95" dirty="0">
                <a:solidFill>
                  <a:srgbClr val="FFFFFF"/>
                </a:solidFill>
                <a:latin typeface="Arial" panose="020B0604020202020204" pitchFamily="34" charset="0"/>
                <a:cs typeface="Arial" panose="020B0604020202020204" pitchFamily="34" charset="0"/>
              </a:rPr>
              <a:t>triển </a:t>
            </a:r>
            <a:r>
              <a:rPr sz="2100" spc="-295" dirty="0">
                <a:solidFill>
                  <a:srgbClr val="FFFFFF"/>
                </a:solidFill>
                <a:latin typeface="Arial" panose="020B0604020202020204" pitchFamily="34" charset="0"/>
                <a:cs typeface="Arial" panose="020B0604020202020204" pitchFamily="34" charset="0"/>
              </a:rPr>
              <a:t>ý </a:t>
            </a:r>
            <a:r>
              <a:rPr sz="2100" spc="-100" dirty="0">
                <a:solidFill>
                  <a:srgbClr val="FFFFFF"/>
                </a:solidFill>
                <a:latin typeface="Arial" panose="020B0604020202020204" pitchFamily="34" charset="0"/>
                <a:cs typeface="Arial" panose="020B0604020202020204" pitchFamily="34" charset="0"/>
              </a:rPr>
              <a:t>tưởng </a:t>
            </a:r>
            <a:r>
              <a:rPr sz="2100" spc="-195" dirty="0">
                <a:solidFill>
                  <a:srgbClr val="FFFFFF"/>
                </a:solidFill>
                <a:latin typeface="Arial" panose="020B0604020202020204" pitchFamily="34" charset="0"/>
                <a:cs typeface="Arial" panose="020B0604020202020204" pitchFamily="34" charset="0"/>
              </a:rPr>
              <a:t>sản  </a:t>
            </a:r>
            <a:r>
              <a:rPr sz="2100" spc="-200" dirty="0">
                <a:solidFill>
                  <a:srgbClr val="FFFFFF"/>
                </a:solidFill>
                <a:latin typeface="Arial" panose="020B0604020202020204" pitchFamily="34" charset="0"/>
                <a:cs typeface="Arial" panose="020B0604020202020204" pitchFamily="34" charset="0"/>
              </a:rPr>
              <a:t>phẩm</a:t>
            </a:r>
            <a:r>
              <a:rPr sz="2100" spc="-80" dirty="0">
                <a:solidFill>
                  <a:srgbClr val="FFFFFF"/>
                </a:solidFill>
                <a:latin typeface="Arial" panose="020B0604020202020204" pitchFamily="34" charset="0"/>
                <a:cs typeface="Arial" panose="020B0604020202020204" pitchFamily="34" charset="0"/>
              </a:rPr>
              <a:t> </a:t>
            </a:r>
            <a:r>
              <a:rPr sz="2100" spc="-110" dirty="0">
                <a:solidFill>
                  <a:srgbClr val="FFFFFF"/>
                </a:solidFill>
                <a:latin typeface="Arial" panose="020B0604020202020204" pitchFamily="34" charset="0"/>
                <a:cs typeface="Arial" panose="020B0604020202020204" pitchFamily="34" charset="0"/>
              </a:rPr>
              <a:t>mới</a:t>
            </a:r>
            <a:endParaRPr sz="2100" dirty="0">
              <a:latin typeface="Arial" panose="020B0604020202020204" pitchFamily="34" charset="0"/>
              <a:cs typeface="Arial" panose="020B0604020202020204" pitchFamily="34" charset="0"/>
            </a:endParaRPr>
          </a:p>
        </p:txBody>
      </p:sp>
      <p:sp>
        <p:nvSpPr>
          <p:cNvPr id="34" name="object 34"/>
          <p:cNvSpPr txBox="1"/>
          <p:nvPr/>
        </p:nvSpPr>
        <p:spPr>
          <a:xfrm>
            <a:off x="11090918" y="3630700"/>
            <a:ext cx="4826635" cy="979242"/>
          </a:xfrm>
          <a:prstGeom prst="rect">
            <a:avLst/>
          </a:prstGeom>
        </p:spPr>
        <p:txBody>
          <a:bodyPr vert="horz" wrap="square" lIns="0" tIns="2540" rIns="0" bIns="0" rtlCol="0">
            <a:spAutoFit/>
          </a:bodyPr>
          <a:lstStyle/>
          <a:p>
            <a:pPr marL="12700" marR="5080">
              <a:spcBef>
                <a:spcPts val="20"/>
              </a:spcBef>
            </a:pPr>
            <a:r>
              <a:rPr sz="2100" spc="-120" dirty="0">
                <a:solidFill>
                  <a:srgbClr val="FFFFFF"/>
                </a:solidFill>
                <a:latin typeface="Arial" panose="020B0604020202020204" pitchFamily="34" charset="0"/>
                <a:cs typeface="Arial" panose="020B0604020202020204" pitchFamily="34" charset="0"/>
              </a:rPr>
              <a:t>Liệt </a:t>
            </a:r>
            <a:r>
              <a:rPr sz="2100" spc="-275" dirty="0">
                <a:solidFill>
                  <a:srgbClr val="FFFFFF"/>
                </a:solidFill>
                <a:latin typeface="Arial" panose="020B0604020202020204" pitchFamily="34" charset="0"/>
                <a:cs typeface="Arial" panose="020B0604020202020204" pitchFamily="34" charset="0"/>
              </a:rPr>
              <a:t>kê </a:t>
            </a:r>
            <a:r>
              <a:rPr sz="2100" spc="-260" dirty="0">
                <a:solidFill>
                  <a:srgbClr val="FFFFFF"/>
                </a:solidFill>
                <a:latin typeface="Arial" panose="020B0604020202020204" pitchFamily="34" charset="0"/>
                <a:cs typeface="Arial" panose="020B0604020202020204" pitchFamily="34" charset="0"/>
              </a:rPr>
              <a:t>và </a:t>
            </a:r>
            <a:r>
              <a:rPr sz="2100" spc="-105" dirty="0">
                <a:solidFill>
                  <a:srgbClr val="FFFFFF"/>
                </a:solidFill>
                <a:latin typeface="Arial" panose="020B0604020202020204" pitchFamily="34" charset="0"/>
                <a:cs typeface="Arial" panose="020B0604020202020204" pitchFamily="34" charset="0"/>
              </a:rPr>
              <a:t>định </a:t>
            </a:r>
            <a:r>
              <a:rPr sz="2100" spc="-155" dirty="0">
                <a:solidFill>
                  <a:srgbClr val="FFFFFF"/>
                </a:solidFill>
                <a:latin typeface="Arial" panose="020B0604020202020204" pitchFamily="34" charset="0"/>
                <a:cs typeface="Arial" panose="020B0604020202020204" pitchFamily="34" charset="0"/>
              </a:rPr>
              <a:t>nghĩa những </a:t>
            </a:r>
            <a:r>
              <a:rPr sz="2100" spc="-80" dirty="0">
                <a:solidFill>
                  <a:srgbClr val="FFFFFF"/>
                </a:solidFill>
                <a:latin typeface="Arial" panose="020B0604020202020204" pitchFamily="34" charset="0"/>
                <a:cs typeface="Arial" panose="020B0604020202020204" pitchFamily="34" charset="0"/>
              </a:rPr>
              <a:t>bước </a:t>
            </a:r>
            <a:r>
              <a:rPr sz="2100" spc="-125" dirty="0">
                <a:solidFill>
                  <a:srgbClr val="FFFFFF"/>
                </a:solidFill>
                <a:latin typeface="Arial" panose="020B0604020202020204" pitchFamily="34" charset="0"/>
                <a:cs typeface="Arial" panose="020B0604020202020204" pitchFamily="34" charset="0"/>
              </a:rPr>
              <a:t>chính  </a:t>
            </a:r>
            <a:r>
              <a:rPr sz="2100" spc="-145" dirty="0">
                <a:solidFill>
                  <a:srgbClr val="FFFFFF"/>
                </a:solidFill>
                <a:latin typeface="Arial" panose="020B0604020202020204" pitchFamily="34" charset="0"/>
                <a:cs typeface="Arial" panose="020B0604020202020204" pitchFamily="34" charset="0"/>
              </a:rPr>
              <a:t>trong </a:t>
            </a:r>
            <a:r>
              <a:rPr sz="2100" spc="-185" dirty="0">
                <a:solidFill>
                  <a:srgbClr val="FFFFFF"/>
                </a:solidFill>
                <a:latin typeface="Arial" panose="020B0604020202020204" pitchFamily="34" charset="0"/>
                <a:cs typeface="Arial" panose="020B0604020202020204" pitchFamily="34" charset="0"/>
              </a:rPr>
              <a:t>quy </a:t>
            </a:r>
            <a:r>
              <a:rPr sz="2100" spc="-100" dirty="0">
                <a:solidFill>
                  <a:srgbClr val="FFFFFF"/>
                </a:solidFill>
                <a:latin typeface="Arial" panose="020B0604020202020204" pitchFamily="34" charset="0"/>
                <a:cs typeface="Arial" panose="020B0604020202020204" pitchFamily="34" charset="0"/>
              </a:rPr>
              <a:t>trình </a:t>
            </a:r>
            <a:r>
              <a:rPr sz="2100" spc="-145" dirty="0">
                <a:solidFill>
                  <a:srgbClr val="FFFFFF"/>
                </a:solidFill>
                <a:latin typeface="Arial" panose="020B0604020202020204" pitchFamily="34" charset="0"/>
                <a:cs typeface="Arial" panose="020B0604020202020204" pitchFamily="34" charset="0"/>
              </a:rPr>
              <a:t>phát </a:t>
            </a:r>
            <a:r>
              <a:rPr sz="2100" spc="-95" dirty="0">
                <a:solidFill>
                  <a:srgbClr val="FFFFFF"/>
                </a:solidFill>
                <a:latin typeface="Arial" panose="020B0604020202020204" pitchFamily="34" charset="0"/>
                <a:cs typeface="Arial" panose="020B0604020202020204" pitchFamily="34" charset="0"/>
              </a:rPr>
              <a:t>triển </a:t>
            </a:r>
            <a:r>
              <a:rPr sz="2100" spc="-195" dirty="0">
                <a:solidFill>
                  <a:srgbClr val="FFFFFF"/>
                </a:solidFill>
                <a:latin typeface="Arial" panose="020B0604020202020204" pitchFamily="34" charset="0"/>
                <a:cs typeface="Arial" panose="020B0604020202020204" pitchFamily="34" charset="0"/>
              </a:rPr>
              <a:t>sản </a:t>
            </a:r>
            <a:r>
              <a:rPr sz="2100" spc="-200" dirty="0">
                <a:solidFill>
                  <a:srgbClr val="FFFFFF"/>
                </a:solidFill>
                <a:latin typeface="Arial" panose="020B0604020202020204" pitchFamily="34" charset="0"/>
                <a:cs typeface="Arial" panose="020B0604020202020204" pitchFamily="34" charset="0"/>
              </a:rPr>
              <a:t>phẩm </a:t>
            </a:r>
            <a:r>
              <a:rPr sz="2100" spc="-110" dirty="0">
                <a:solidFill>
                  <a:srgbClr val="FFFFFF"/>
                </a:solidFill>
                <a:latin typeface="Arial" panose="020B0604020202020204" pitchFamily="34" charset="0"/>
                <a:cs typeface="Arial" panose="020B0604020202020204" pitchFamily="34" charset="0"/>
              </a:rPr>
              <a:t>mới  </a:t>
            </a:r>
            <a:r>
              <a:rPr sz="2100" spc="-260" dirty="0">
                <a:solidFill>
                  <a:srgbClr val="FFFFFF"/>
                </a:solidFill>
                <a:latin typeface="Arial" panose="020B0604020202020204" pitchFamily="34" charset="0"/>
                <a:cs typeface="Arial" panose="020B0604020202020204" pitchFamily="34" charset="0"/>
              </a:rPr>
              <a:t>và </a:t>
            </a:r>
            <a:r>
              <a:rPr sz="2100" spc="-155" dirty="0">
                <a:solidFill>
                  <a:srgbClr val="FFFFFF"/>
                </a:solidFill>
                <a:latin typeface="Arial" panose="020B0604020202020204" pitchFamily="34" charset="0"/>
                <a:cs typeface="Arial" panose="020B0604020202020204" pitchFamily="34" charset="0"/>
              </a:rPr>
              <a:t>những </a:t>
            </a:r>
            <a:r>
              <a:rPr sz="2100" spc="-185" dirty="0">
                <a:solidFill>
                  <a:srgbClr val="FFFFFF"/>
                </a:solidFill>
                <a:latin typeface="Arial" panose="020B0604020202020204" pitchFamily="34" charset="0"/>
                <a:cs typeface="Arial" panose="020B0604020202020204" pitchFamily="34" charset="0"/>
              </a:rPr>
              <a:t>cân </a:t>
            </a:r>
            <a:r>
              <a:rPr sz="2100" spc="-165" dirty="0">
                <a:solidFill>
                  <a:srgbClr val="FFFFFF"/>
                </a:solidFill>
                <a:latin typeface="Arial" panose="020B0604020202020204" pitchFamily="34" charset="0"/>
                <a:cs typeface="Arial" panose="020B0604020202020204" pitchFamily="34" charset="0"/>
              </a:rPr>
              <a:t>nhắc </a:t>
            </a:r>
            <a:r>
              <a:rPr sz="2100" spc="-145" dirty="0">
                <a:solidFill>
                  <a:srgbClr val="FFFFFF"/>
                </a:solidFill>
                <a:latin typeface="Arial" panose="020B0604020202020204" pitchFamily="34" charset="0"/>
                <a:cs typeface="Arial" panose="020B0604020202020204" pitchFamily="34" charset="0"/>
              </a:rPr>
              <a:t>trong </a:t>
            </a:r>
            <a:r>
              <a:rPr sz="2100" spc="-135" dirty="0">
                <a:solidFill>
                  <a:srgbClr val="FFFFFF"/>
                </a:solidFill>
                <a:latin typeface="Arial" panose="020B0604020202020204" pitchFamily="34" charset="0"/>
                <a:cs typeface="Arial" panose="020B0604020202020204" pitchFamily="34" charset="0"/>
              </a:rPr>
              <a:t>việc </a:t>
            </a:r>
            <a:r>
              <a:rPr sz="2100" spc="-165" dirty="0">
                <a:solidFill>
                  <a:srgbClr val="FFFFFF"/>
                </a:solidFill>
                <a:latin typeface="Arial" panose="020B0604020202020204" pitchFamily="34" charset="0"/>
                <a:cs typeface="Arial" panose="020B0604020202020204" pitchFamily="34" charset="0"/>
              </a:rPr>
              <a:t>quản </a:t>
            </a:r>
            <a:r>
              <a:rPr sz="2100" spc="-155" dirty="0">
                <a:solidFill>
                  <a:srgbClr val="FFFFFF"/>
                </a:solidFill>
                <a:latin typeface="Arial" panose="020B0604020202020204" pitchFamily="34" charset="0"/>
                <a:cs typeface="Arial" panose="020B0604020202020204" pitchFamily="34" charset="0"/>
              </a:rPr>
              <a:t>lý  </a:t>
            </a:r>
            <a:r>
              <a:rPr sz="2100" spc="-185" dirty="0">
                <a:solidFill>
                  <a:srgbClr val="FFFFFF"/>
                </a:solidFill>
                <a:latin typeface="Arial" panose="020B0604020202020204" pitchFamily="34" charset="0"/>
                <a:cs typeface="Arial" panose="020B0604020202020204" pitchFamily="34" charset="0"/>
              </a:rPr>
              <a:t>quy </a:t>
            </a:r>
            <a:r>
              <a:rPr sz="2100" spc="-100" dirty="0">
                <a:solidFill>
                  <a:srgbClr val="FFFFFF"/>
                </a:solidFill>
                <a:latin typeface="Arial" panose="020B0604020202020204" pitchFamily="34" charset="0"/>
                <a:cs typeface="Arial" panose="020B0604020202020204" pitchFamily="34" charset="0"/>
              </a:rPr>
              <a:t>trình</a:t>
            </a:r>
            <a:r>
              <a:rPr sz="2100" spc="5" dirty="0">
                <a:solidFill>
                  <a:srgbClr val="FFFFFF"/>
                </a:solidFill>
                <a:latin typeface="Arial" panose="020B0604020202020204" pitchFamily="34" charset="0"/>
                <a:cs typeface="Arial" panose="020B0604020202020204" pitchFamily="34" charset="0"/>
              </a:rPr>
              <a:t> </a:t>
            </a:r>
            <a:r>
              <a:rPr sz="2100" spc="-229" dirty="0">
                <a:solidFill>
                  <a:srgbClr val="FFFFFF"/>
                </a:solidFill>
                <a:latin typeface="Arial" panose="020B0604020202020204" pitchFamily="34" charset="0"/>
                <a:cs typeface="Arial" panose="020B0604020202020204" pitchFamily="34" charset="0"/>
              </a:rPr>
              <a:t>này</a:t>
            </a:r>
            <a:endParaRPr sz="2100" dirty="0">
              <a:latin typeface="Arial" panose="020B0604020202020204" pitchFamily="34" charset="0"/>
              <a:cs typeface="Arial" panose="020B0604020202020204" pitchFamily="34" charset="0"/>
            </a:endParaRPr>
          </a:p>
        </p:txBody>
      </p:sp>
      <p:sp>
        <p:nvSpPr>
          <p:cNvPr id="35" name="object 35"/>
          <p:cNvSpPr txBox="1"/>
          <p:nvPr/>
        </p:nvSpPr>
        <p:spPr>
          <a:xfrm>
            <a:off x="11133554" y="5774714"/>
            <a:ext cx="4676140" cy="1007110"/>
          </a:xfrm>
          <a:prstGeom prst="rect">
            <a:avLst/>
          </a:prstGeom>
        </p:spPr>
        <p:txBody>
          <a:bodyPr vert="horz" wrap="square" lIns="0" tIns="1905" rIns="0" bIns="0" rtlCol="0">
            <a:spAutoFit/>
          </a:bodyPr>
          <a:lstStyle/>
          <a:p>
            <a:pPr marL="12700" marR="5080">
              <a:spcBef>
                <a:spcPts val="15"/>
              </a:spcBef>
            </a:pPr>
            <a:r>
              <a:rPr sz="2100" spc="-25" dirty="0">
                <a:solidFill>
                  <a:srgbClr val="FFFFFF"/>
                </a:solidFill>
                <a:latin typeface="Arial" panose="020B0604020202020204" pitchFamily="34" charset="0"/>
                <a:cs typeface="Arial" panose="020B0604020202020204" pitchFamily="34" charset="0"/>
              </a:rPr>
              <a:t>Mô </a:t>
            </a:r>
            <a:r>
              <a:rPr sz="2100" spc="-170" dirty="0">
                <a:solidFill>
                  <a:srgbClr val="FFFFFF"/>
                </a:solidFill>
                <a:latin typeface="Arial" panose="020B0604020202020204" pitchFamily="34" charset="0"/>
                <a:cs typeface="Arial" panose="020B0604020202020204" pitchFamily="34" charset="0"/>
              </a:rPr>
              <a:t>tả </a:t>
            </a:r>
            <a:r>
              <a:rPr sz="2100" spc="-175" dirty="0">
                <a:solidFill>
                  <a:srgbClr val="FFFFFF"/>
                </a:solidFill>
                <a:latin typeface="Arial" panose="020B0604020202020204" pitchFamily="34" charset="0"/>
                <a:cs typeface="Arial" panose="020B0604020202020204" pitchFamily="34" charset="0"/>
              </a:rPr>
              <a:t>các </a:t>
            </a:r>
            <a:r>
              <a:rPr sz="2100" spc="-125" dirty="0">
                <a:solidFill>
                  <a:srgbClr val="FFFFFF"/>
                </a:solidFill>
                <a:latin typeface="Arial" panose="020B0604020202020204" pitchFamily="34" charset="0"/>
                <a:cs typeface="Arial" panose="020B0604020202020204" pitchFamily="34" charset="0"/>
              </a:rPr>
              <a:t>giai </a:t>
            </a:r>
            <a:r>
              <a:rPr sz="2100" spc="-130" dirty="0">
                <a:solidFill>
                  <a:srgbClr val="FFFFFF"/>
                </a:solidFill>
                <a:latin typeface="Arial" panose="020B0604020202020204" pitchFamily="34" charset="0"/>
                <a:cs typeface="Arial" panose="020B0604020202020204" pitchFamily="34" charset="0"/>
              </a:rPr>
              <a:t>đoạn </a:t>
            </a:r>
            <a:r>
              <a:rPr sz="2100" spc="-170" dirty="0">
                <a:solidFill>
                  <a:srgbClr val="FFFFFF"/>
                </a:solidFill>
                <a:latin typeface="Arial" panose="020B0604020202020204" pitchFamily="34" charset="0"/>
                <a:cs typeface="Arial" panose="020B0604020202020204" pitchFamily="34" charset="0"/>
              </a:rPr>
              <a:t>của </a:t>
            </a:r>
            <a:r>
              <a:rPr sz="2100" spc="-195" dirty="0">
                <a:solidFill>
                  <a:srgbClr val="FFFFFF"/>
                </a:solidFill>
                <a:latin typeface="Arial" panose="020B0604020202020204" pitchFamily="34" charset="0"/>
                <a:cs typeface="Arial" panose="020B0604020202020204" pitchFamily="34" charset="0"/>
              </a:rPr>
              <a:t>vòng </a:t>
            </a:r>
            <a:r>
              <a:rPr sz="2100" spc="-40" dirty="0">
                <a:solidFill>
                  <a:srgbClr val="FFFFFF"/>
                </a:solidFill>
                <a:latin typeface="Arial" panose="020B0604020202020204" pitchFamily="34" charset="0"/>
                <a:cs typeface="Arial" panose="020B0604020202020204" pitchFamily="34" charset="0"/>
              </a:rPr>
              <a:t>đời </a:t>
            </a:r>
            <a:r>
              <a:rPr sz="2100" spc="-195" dirty="0">
                <a:solidFill>
                  <a:srgbClr val="FFFFFF"/>
                </a:solidFill>
                <a:latin typeface="Arial" panose="020B0604020202020204" pitchFamily="34" charset="0"/>
                <a:cs typeface="Arial" panose="020B0604020202020204" pitchFamily="34" charset="0"/>
              </a:rPr>
              <a:t>sản  </a:t>
            </a:r>
            <a:r>
              <a:rPr sz="2100" spc="-200" dirty="0">
                <a:solidFill>
                  <a:srgbClr val="FFFFFF"/>
                </a:solidFill>
                <a:latin typeface="Arial" panose="020B0604020202020204" pitchFamily="34" charset="0"/>
                <a:cs typeface="Arial" panose="020B0604020202020204" pitchFamily="34" charset="0"/>
              </a:rPr>
              <a:t>phẩm </a:t>
            </a:r>
            <a:r>
              <a:rPr sz="2100" spc="-260" dirty="0">
                <a:solidFill>
                  <a:srgbClr val="FFFFFF"/>
                </a:solidFill>
                <a:latin typeface="Arial" panose="020B0604020202020204" pitchFamily="34" charset="0"/>
                <a:cs typeface="Arial" panose="020B0604020202020204" pitchFamily="34" charset="0"/>
              </a:rPr>
              <a:t>và </a:t>
            </a:r>
            <a:r>
              <a:rPr sz="2100" spc="-165" dirty="0">
                <a:solidFill>
                  <a:srgbClr val="FFFFFF"/>
                </a:solidFill>
                <a:latin typeface="Arial" panose="020B0604020202020204" pitchFamily="34" charset="0"/>
                <a:cs typeface="Arial" panose="020B0604020202020204" pitchFamily="34" charset="0"/>
              </a:rPr>
              <a:t>cách </a:t>
            </a:r>
            <a:r>
              <a:rPr sz="2100" spc="-175" dirty="0">
                <a:solidFill>
                  <a:srgbClr val="FFFFFF"/>
                </a:solidFill>
                <a:latin typeface="Arial" panose="020B0604020202020204" pitchFamily="34" charset="0"/>
                <a:cs typeface="Arial" panose="020B0604020202020204" pitchFamily="34" charset="0"/>
              </a:rPr>
              <a:t>các </a:t>
            </a:r>
            <a:r>
              <a:rPr sz="2100" spc="-125" dirty="0">
                <a:solidFill>
                  <a:srgbClr val="FFFFFF"/>
                </a:solidFill>
                <a:latin typeface="Arial" panose="020B0604020202020204" pitchFamily="34" charset="0"/>
                <a:cs typeface="Arial" panose="020B0604020202020204" pitchFamily="34" charset="0"/>
              </a:rPr>
              <a:t>chiến </a:t>
            </a:r>
            <a:r>
              <a:rPr sz="2100" spc="-55" dirty="0">
                <a:solidFill>
                  <a:srgbClr val="FFFFFF"/>
                </a:solidFill>
                <a:latin typeface="Arial" panose="020B0604020202020204" pitchFamily="34" charset="0"/>
                <a:cs typeface="Arial" panose="020B0604020202020204" pitchFamily="34" charset="0"/>
              </a:rPr>
              <a:t>lược </a:t>
            </a:r>
            <a:r>
              <a:rPr sz="2100" spc="-160" dirty="0">
                <a:solidFill>
                  <a:srgbClr val="FFFFFF"/>
                </a:solidFill>
                <a:latin typeface="Arial" panose="020B0604020202020204" pitchFamily="34" charset="0"/>
                <a:cs typeface="Arial" panose="020B0604020202020204" pitchFamily="34" charset="0"/>
              </a:rPr>
              <a:t>marketing  </a:t>
            </a:r>
            <a:r>
              <a:rPr sz="2100" spc="-180" dirty="0">
                <a:solidFill>
                  <a:srgbClr val="FFFFFF"/>
                </a:solidFill>
                <a:latin typeface="Arial" panose="020B0604020202020204" pitchFamily="34" charset="0"/>
                <a:cs typeface="Arial" panose="020B0604020202020204" pitchFamily="34" charset="0"/>
              </a:rPr>
              <a:t>thay </a:t>
            </a:r>
            <a:r>
              <a:rPr sz="2100" spc="-75" dirty="0">
                <a:solidFill>
                  <a:srgbClr val="FFFFFF"/>
                </a:solidFill>
                <a:latin typeface="Arial" panose="020B0604020202020204" pitchFamily="34" charset="0"/>
                <a:cs typeface="Arial" panose="020B0604020202020204" pitchFamily="34" charset="0"/>
              </a:rPr>
              <a:t>đổi </a:t>
            </a:r>
            <a:r>
              <a:rPr sz="2100" spc="-145" dirty="0">
                <a:solidFill>
                  <a:srgbClr val="FFFFFF"/>
                </a:solidFill>
                <a:latin typeface="Arial" panose="020B0604020202020204" pitchFamily="34" charset="0"/>
                <a:cs typeface="Arial" panose="020B0604020202020204" pitchFamily="34" charset="0"/>
              </a:rPr>
              <a:t>trong </a:t>
            </a:r>
            <a:r>
              <a:rPr sz="2100" spc="-195" dirty="0">
                <a:solidFill>
                  <a:srgbClr val="FFFFFF"/>
                </a:solidFill>
                <a:latin typeface="Arial" panose="020B0604020202020204" pitchFamily="34" charset="0"/>
                <a:cs typeface="Arial" panose="020B0604020202020204" pitchFamily="34" charset="0"/>
              </a:rPr>
              <a:t>vòng </a:t>
            </a:r>
            <a:r>
              <a:rPr sz="2100" spc="-40" dirty="0">
                <a:solidFill>
                  <a:srgbClr val="FFFFFF"/>
                </a:solidFill>
                <a:latin typeface="Arial" panose="020B0604020202020204" pitchFamily="34" charset="0"/>
                <a:cs typeface="Arial" panose="020B0604020202020204" pitchFamily="34" charset="0"/>
              </a:rPr>
              <a:t>đời </a:t>
            </a:r>
            <a:r>
              <a:rPr sz="2100" spc="-195" dirty="0">
                <a:solidFill>
                  <a:srgbClr val="FFFFFF"/>
                </a:solidFill>
                <a:latin typeface="Arial" panose="020B0604020202020204" pitchFamily="34" charset="0"/>
                <a:cs typeface="Arial" panose="020B0604020202020204" pitchFamily="34" charset="0"/>
              </a:rPr>
              <a:t>sản</a:t>
            </a:r>
            <a:r>
              <a:rPr sz="2100" spc="105" dirty="0">
                <a:solidFill>
                  <a:srgbClr val="FFFFFF"/>
                </a:solidFill>
                <a:latin typeface="Arial" panose="020B0604020202020204" pitchFamily="34" charset="0"/>
                <a:cs typeface="Arial" panose="020B0604020202020204" pitchFamily="34" charset="0"/>
              </a:rPr>
              <a:t> </a:t>
            </a:r>
            <a:r>
              <a:rPr sz="2100" spc="-200" dirty="0">
                <a:solidFill>
                  <a:srgbClr val="FFFFFF"/>
                </a:solidFill>
                <a:latin typeface="Arial" panose="020B0604020202020204" pitchFamily="34" charset="0"/>
                <a:cs typeface="Arial" panose="020B0604020202020204" pitchFamily="34" charset="0"/>
              </a:rPr>
              <a:t>phẩm</a:t>
            </a:r>
            <a:endParaRPr sz="2100" dirty="0">
              <a:latin typeface="Arial" panose="020B0604020202020204" pitchFamily="34" charset="0"/>
              <a:cs typeface="Arial" panose="020B0604020202020204" pitchFamily="34" charset="0"/>
            </a:endParaRPr>
          </a:p>
        </p:txBody>
      </p:sp>
      <p:sp>
        <p:nvSpPr>
          <p:cNvPr id="36" name="object 36"/>
          <p:cNvSpPr txBox="1"/>
          <p:nvPr/>
        </p:nvSpPr>
        <p:spPr>
          <a:xfrm>
            <a:off x="11151729" y="7904865"/>
            <a:ext cx="4784725" cy="979242"/>
          </a:xfrm>
          <a:prstGeom prst="rect">
            <a:avLst/>
          </a:prstGeom>
        </p:spPr>
        <p:txBody>
          <a:bodyPr vert="horz" wrap="square" lIns="0" tIns="2540" rIns="0" bIns="0" rtlCol="0">
            <a:spAutoFit/>
          </a:bodyPr>
          <a:lstStyle/>
          <a:p>
            <a:pPr marL="12700" marR="5080">
              <a:spcBef>
                <a:spcPts val="20"/>
              </a:spcBef>
            </a:pPr>
            <a:r>
              <a:rPr sz="2100" spc="-165" dirty="0">
                <a:solidFill>
                  <a:srgbClr val="FFFFFF"/>
                </a:solidFill>
                <a:latin typeface="Arial" panose="020B0604020202020204" pitchFamily="34" charset="0"/>
                <a:cs typeface="Arial" panose="020B0604020202020204" pitchFamily="34" charset="0"/>
              </a:rPr>
              <a:t>Thảo </a:t>
            </a:r>
            <a:r>
              <a:rPr sz="2100" spc="-135" dirty="0">
                <a:solidFill>
                  <a:srgbClr val="FFFFFF"/>
                </a:solidFill>
                <a:latin typeface="Arial" panose="020B0604020202020204" pitchFamily="34" charset="0"/>
                <a:cs typeface="Arial" panose="020B0604020202020204" pitchFamily="34" charset="0"/>
              </a:rPr>
              <a:t>luận </a:t>
            </a:r>
            <a:r>
              <a:rPr sz="2100" spc="-225" dirty="0">
                <a:solidFill>
                  <a:srgbClr val="FFFFFF"/>
                </a:solidFill>
                <a:latin typeface="Arial" panose="020B0604020202020204" pitchFamily="34" charset="0"/>
                <a:cs typeface="Arial" panose="020B0604020202020204" pitchFamily="34" charset="0"/>
              </a:rPr>
              <a:t>về </a:t>
            </a:r>
            <a:r>
              <a:rPr sz="2100" spc="-135" dirty="0">
                <a:solidFill>
                  <a:srgbClr val="FFFFFF"/>
                </a:solidFill>
                <a:latin typeface="Arial" panose="020B0604020202020204" pitchFamily="34" charset="0"/>
                <a:cs typeface="Arial" panose="020B0604020202020204" pitchFamily="34" charset="0"/>
              </a:rPr>
              <a:t>hai </a:t>
            </a:r>
            <a:r>
              <a:rPr sz="2100" spc="-220" dirty="0">
                <a:solidFill>
                  <a:srgbClr val="FFFFFF"/>
                </a:solidFill>
                <a:latin typeface="Arial" panose="020B0604020202020204" pitchFamily="34" charset="0"/>
                <a:cs typeface="Arial" panose="020B0604020202020204" pitchFamily="34" charset="0"/>
              </a:rPr>
              <a:t>vấn </a:t>
            </a:r>
            <a:r>
              <a:rPr sz="2100" spc="-130" dirty="0">
                <a:solidFill>
                  <a:srgbClr val="FFFFFF"/>
                </a:solidFill>
                <a:latin typeface="Arial" panose="020B0604020202020204" pitchFamily="34" charset="0"/>
                <a:cs typeface="Arial" panose="020B0604020202020204" pitchFamily="34" charset="0"/>
              </a:rPr>
              <a:t>đề </a:t>
            </a:r>
            <a:r>
              <a:rPr sz="2100" spc="-195" dirty="0">
                <a:solidFill>
                  <a:srgbClr val="FFFFFF"/>
                </a:solidFill>
                <a:latin typeface="Arial" panose="020B0604020202020204" pitchFamily="34" charset="0"/>
                <a:cs typeface="Arial" panose="020B0604020202020204" pitchFamily="34" charset="0"/>
              </a:rPr>
              <a:t>sản </a:t>
            </a:r>
            <a:r>
              <a:rPr sz="2100" spc="-200" dirty="0">
                <a:solidFill>
                  <a:srgbClr val="FFFFFF"/>
                </a:solidFill>
                <a:latin typeface="Arial" panose="020B0604020202020204" pitchFamily="34" charset="0"/>
                <a:cs typeface="Arial" panose="020B0604020202020204" pitchFamily="34" charset="0"/>
              </a:rPr>
              <a:t>phẩm phẩm  </a:t>
            </a:r>
            <a:r>
              <a:rPr sz="2100" spc="-145" dirty="0">
                <a:solidFill>
                  <a:srgbClr val="FFFFFF"/>
                </a:solidFill>
                <a:latin typeface="Arial" panose="020B0604020202020204" pitchFamily="34" charset="0"/>
                <a:cs typeface="Arial" panose="020B0604020202020204" pitchFamily="34" charset="0"/>
              </a:rPr>
              <a:t>bổ </a:t>
            </a:r>
            <a:r>
              <a:rPr sz="2100" spc="-220" dirty="0">
                <a:solidFill>
                  <a:srgbClr val="FFFFFF"/>
                </a:solidFill>
                <a:latin typeface="Arial" panose="020B0604020202020204" pitchFamily="34" charset="0"/>
                <a:cs typeface="Arial" panose="020B0604020202020204" pitchFamily="34" charset="0"/>
              </a:rPr>
              <a:t>sung: </a:t>
            </a:r>
            <a:r>
              <a:rPr sz="2100" spc="-155" dirty="0">
                <a:solidFill>
                  <a:srgbClr val="FFFFFF"/>
                </a:solidFill>
                <a:latin typeface="Arial" panose="020B0604020202020204" pitchFamily="34" charset="0"/>
                <a:cs typeface="Arial" panose="020B0604020202020204" pitchFamily="34" charset="0"/>
              </a:rPr>
              <a:t>quyết </a:t>
            </a:r>
            <a:r>
              <a:rPr sz="2100" spc="-110" dirty="0">
                <a:solidFill>
                  <a:srgbClr val="FFFFFF"/>
                </a:solidFill>
                <a:latin typeface="Arial" panose="020B0604020202020204" pitchFamily="34" charset="0"/>
                <a:cs typeface="Arial" panose="020B0604020202020204" pitchFamily="34" charset="0"/>
              </a:rPr>
              <a:t>định </a:t>
            </a:r>
            <a:r>
              <a:rPr sz="2100" spc="-195" dirty="0">
                <a:solidFill>
                  <a:srgbClr val="FFFFFF"/>
                </a:solidFill>
                <a:latin typeface="Arial" panose="020B0604020202020204" pitchFamily="34" charset="0"/>
                <a:cs typeface="Arial" panose="020B0604020202020204" pitchFamily="34" charset="0"/>
              </a:rPr>
              <a:t>sản </a:t>
            </a:r>
            <a:r>
              <a:rPr sz="2100" spc="-200" dirty="0">
                <a:solidFill>
                  <a:srgbClr val="FFFFFF"/>
                </a:solidFill>
                <a:latin typeface="Arial" panose="020B0604020202020204" pitchFamily="34" charset="0"/>
                <a:cs typeface="Arial" panose="020B0604020202020204" pitchFamily="34" charset="0"/>
              </a:rPr>
              <a:t>phẩm </a:t>
            </a:r>
            <a:r>
              <a:rPr sz="2100" spc="-160" dirty="0">
                <a:solidFill>
                  <a:srgbClr val="FFFFFF"/>
                </a:solidFill>
                <a:latin typeface="Arial" panose="020B0604020202020204" pitchFamily="34" charset="0"/>
                <a:cs typeface="Arial" panose="020B0604020202020204" pitchFamily="34" charset="0"/>
              </a:rPr>
              <a:t>có </a:t>
            </a:r>
            <a:r>
              <a:rPr sz="2100" spc="-145" dirty="0">
                <a:solidFill>
                  <a:srgbClr val="FFFFFF"/>
                </a:solidFill>
                <a:latin typeface="Arial" panose="020B0604020202020204" pitchFamily="34" charset="0"/>
                <a:cs typeface="Arial" panose="020B0604020202020204" pitchFamily="34" charset="0"/>
              </a:rPr>
              <a:t>trách  </a:t>
            </a:r>
            <a:r>
              <a:rPr sz="2100" spc="-155" dirty="0">
                <a:solidFill>
                  <a:srgbClr val="FFFFFF"/>
                </a:solidFill>
                <a:latin typeface="Arial" panose="020B0604020202020204" pitchFamily="34" charset="0"/>
                <a:cs typeface="Arial" panose="020B0604020202020204" pitchFamily="34" charset="0"/>
              </a:rPr>
              <a:t>nhiệm </a:t>
            </a:r>
            <a:r>
              <a:rPr sz="2100" spc="-285" dirty="0">
                <a:solidFill>
                  <a:srgbClr val="FFFFFF"/>
                </a:solidFill>
                <a:latin typeface="Arial" panose="020B0604020202020204" pitchFamily="34" charset="0"/>
                <a:cs typeface="Arial" panose="020B0604020202020204" pitchFamily="34" charset="0"/>
              </a:rPr>
              <a:t>xã </a:t>
            </a:r>
            <a:r>
              <a:rPr sz="2100" spc="-100" dirty="0">
                <a:solidFill>
                  <a:srgbClr val="FFFFFF"/>
                </a:solidFill>
                <a:latin typeface="Arial" panose="020B0604020202020204" pitchFamily="34" charset="0"/>
                <a:cs typeface="Arial" panose="020B0604020202020204" pitchFamily="34" charset="0"/>
              </a:rPr>
              <a:t>hội </a:t>
            </a:r>
            <a:r>
              <a:rPr sz="2100" spc="-260" dirty="0">
                <a:solidFill>
                  <a:srgbClr val="FFFFFF"/>
                </a:solidFill>
                <a:latin typeface="Arial" panose="020B0604020202020204" pitchFamily="34" charset="0"/>
                <a:cs typeface="Arial" panose="020B0604020202020204" pitchFamily="34" charset="0"/>
              </a:rPr>
              <a:t>và </a:t>
            </a:r>
            <a:r>
              <a:rPr sz="2100" spc="-170" dirty="0">
                <a:solidFill>
                  <a:srgbClr val="FFFFFF"/>
                </a:solidFill>
                <a:latin typeface="Arial" panose="020B0604020202020204" pitchFamily="34" charset="0"/>
                <a:cs typeface="Arial" panose="020B0604020202020204" pitchFamily="34" charset="0"/>
              </a:rPr>
              <a:t>marketing </a:t>
            </a:r>
            <a:r>
              <a:rPr sz="2100" spc="-195" dirty="0">
                <a:solidFill>
                  <a:srgbClr val="FFFFFF"/>
                </a:solidFill>
                <a:latin typeface="Arial" panose="020B0604020202020204" pitchFamily="34" charset="0"/>
                <a:cs typeface="Arial" panose="020B0604020202020204" pitchFamily="34" charset="0"/>
              </a:rPr>
              <a:t>sản </a:t>
            </a:r>
            <a:r>
              <a:rPr sz="2100" spc="-200" dirty="0">
                <a:solidFill>
                  <a:srgbClr val="FFFFFF"/>
                </a:solidFill>
                <a:latin typeface="Arial" panose="020B0604020202020204" pitchFamily="34" charset="0"/>
                <a:cs typeface="Arial" panose="020B0604020202020204" pitchFamily="34" charset="0"/>
              </a:rPr>
              <a:t>phẩm </a:t>
            </a:r>
            <a:r>
              <a:rPr sz="2100" spc="-260" dirty="0">
                <a:solidFill>
                  <a:srgbClr val="FFFFFF"/>
                </a:solidFill>
                <a:latin typeface="Arial" panose="020B0604020202020204" pitchFamily="34" charset="0"/>
                <a:cs typeface="Arial" panose="020B0604020202020204" pitchFamily="34" charset="0"/>
              </a:rPr>
              <a:t>và  </a:t>
            </a:r>
            <a:r>
              <a:rPr sz="2100" spc="-120" dirty="0">
                <a:solidFill>
                  <a:srgbClr val="FFFFFF"/>
                </a:solidFill>
                <a:latin typeface="Arial" panose="020B0604020202020204" pitchFamily="34" charset="0"/>
                <a:cs typeface="Arial" panose="020B0604020202020204" pitchFamily="34" charset="0"/>
              </a:rPr>
              <a:t>dịch </a:t>
            </a:r>
            <a:r>
              <a:rPr sz="2100" spc="-215" dirty="0">
                <a:solidFill>
                  <a:srgbClr val="FFFFFF"/>
                </a:solidFill>
                <a:latin typeface="Arial" panose="020B0604020202020204" pitchFamily="34" charset="0"/>
                <a:cs typeface="Arial" panose="020B0604020202020204" pitchFamily="34" charset="0"/>
              </a:rPr>
              <a:t>vụ </a:t>
            </a:r>
            <a:r>
              <a:rPr sz="2100" spc="-135" dirty="0">
                <a:solidFill>
                  <a:srgbClr val="FFFFFF"/>
                </a:solidFill>
                <a:latin typeface="Arial" panose="020B0604020202020204" pitchFamily="34" charset="0"/>
                <a:cs typeface="Arial" panose="020B0604020202020204" pitchFamily="34" charset="0"/>
              </a:rPr>
              <a:t>quốc</a:t>
            </a:r>
            <a:r>
              <a:rPr sz="2100" spc="65" dirty="0">
                <a:solidFill>
                  <a:srgbClr val="FFFFFF"/>
                </a:solidFill>
                <a:latin typeface="Arial" panose="020B0604020202020204" pitchFamily="34" charset="0"/>
                <a:cs typeface="Arial" panose="020B0604020202020204" pitchFamily="34" charset="0"/>
              </a:rPr>
              <a:t> </a:t>
            </a:r>
            <a:r>
              <a:rPr sz="2100" spc="-145" dirty="0">
                <a:solidFill>
                  <a:srgbClr val="FFFFFF"/>
                </a:solidFill>
                <a:latin typeface="Arial" panose="020B0604020202020204" pitchFamily="34" charset="0"/>
                <a:cs typeface="Arial" panose="020B0604020202020204" pitchFamily="34" charset="0"/>
              </a:rPr>
              <a:t>tế</a:t>
            </a:r>
            <a:endParaRPr sz="2100" dirty="0">
              <a:latin typeface="Arial" panose="020B0604020202020204" pitchFamily="34" charset="0"/>
              <a:cs typeface="Arial" panose="020B0604020202020204" pitchFamily="34" charset="0"/>
            </a:endParaRPr>
          </a:p>
        </p:txBody>
      </p:sp>
      <p:sp>
        <p:nvSpPr>
          <p:cNvPr id="37" name="object 37"/>
          <p:cNvSpPr/>
          <p:nvPr/>
        </p:nvSpPr>
        <p:spPr>
          <a:xfrm>
            <a:off x="14743176" y="341375"/>
            <a:ext cx="3249167" cy="624840"/>
          </a:xfrm>
          <a:prstGeom prst="rect">
            <a:avLst/>
          </a:prstGeom>
          <a:blipFill>
            <a:blip r:embed="rId10"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8" name="object 38"/>
          <p:cNvSpPr txBox="1"/>
          <p:nvPr/>
        </p:nvSpPr>
        <p:spPr>
          <a:xfrm>
            <a:off x="15419451" y="491743"/>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grpSp>
        <p:nvGrpSpPr>
          <p:cNvPr id="39" name="object 39"/>
          <p:cNvGrpSpPr/>
          <p:nvPr/>
        </p:nvGrpSpPr>
        <p:grpSpPr>
          <a:xfrm>
            <a:off x="13996" y="8077"/>
            <a:ext cx="3102610" cy="2915285"/>
            <a:chOff x="13996" y="8077"/>
            <a:chExt cx="3102610" cy="2915285"/>
          </a:xfrm>
        </p:grpSpPr>
        <p:sp>
          <p:nvSpPr>
            <p:cNvPr id="40" name="object 40"/>
            <p:cNvSpPr/>
            <p:nvPr/>
          </p:nvSpPr>
          <p:spPr>
            <a:xfrm>
              <a:off x="57082" y="9067"/>
              <a:ext cx="1420495" cy="1246505"/>
            </a:xfrm>
            <a:custGeom>
              <a:avLst/>
              <a:gdLst/>
              <a:ahLst/>
              <a:cxnLst/>
              <a:rect l="l" t="t" r="r" b="b"/>
              <a:pathLst>
                <a:path w="1420495" h="1246505">
                  <a:moveTo>
                    <a:pt x="369043" y="0"/>
                  </a:moveTo>
                  <a:lnTo>
                    <a:pt x="0" y="606882"/>
                  </a:lnTo>
                  <a:lnTo>
                    <a:pt x="341098" y="1229931"/>
                  </a:lnTo>
                  <a:lnTo>
                    <a:pt x="1051191" y="1246085"/>
                  </a:lnTo>
                  <a:lnTo>
                    <a:pt x="1420231" y="639203"/>
                  </a:lnTo>
                  <a:lnTo>
                    <a:pt x="1079186" y="16154"/>
                  </a:lnTo>
                  <a:lnTo>
                    <a:pt x="369043" y="0"/>
                  </a:lnTo>
                  <a:close/>
                </a:path>
              </a:pathLst>
            </a:custGeom>
            <a:solidFill>
              <a:srgbClr val="000000"/>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1" name="object 41"/>
            <p:cNvSpPr/>
            <p:nvPr/>
          </p:nvSpPr>
          <p:spPr>
            <a:xfrm>
              <a:off x="13996" y="8077"/>
              <a:ext cx="1420495" cy="1246505"/>
            </a:xfrm>
            <a:custGeom>
              <a:avLst/>
              <a:gdLst/>
              <a:ahLst/>
              <a:cxnLst/>
              <a:rect l="l" t="t" r="r" b="b"/>
              <a:pathLst>
                <a:path w="1420495" h="1246505">
                  <a:moveTo>
                    <a:pt x="369043" y="0"/>
                  </a:moveTo>
                  <a:lnTo>
                    <a:pt x="0" y="606894"/>
                  </a:lnTo>
                  <a:lnTo>
                    <a:pt x="341098" y="1229931"/>
                  </a:lnTo>
                  <a:lnTo>
                    <a:pt x="1051191" y="1246098"/>
                  </a:lnTo>
                  <a:lnTo>
                    <a:pt x="1420239" y="639216"/>
                  </a:lnTo>
                  <a:lnTo>
                    <a:pt x="1079186" y="16167"/>
                  </a:lnTo>
                  <a:lnTo>
                    <a:pt x="369043" y="0"/>
                  </a:lnTo>
                  <a:close/>
                </a:path>
              </a:pathLst>
            </a:custGeom>
            <a:solidFill>
              <a:srgbClr val="7EA4B7"/>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2" name="object 42"/>
            <p:cNvSpPr/>
            <p:nvPr/>
          </p:nvSpPr>
          <p:spPr>
            <a:xfrm>
              <a:off x="852156" y="1009853"/>
              <a:ext cx="1729105" cy="1517015"/>
            </a:xfrm>
            <a:custGeom>
              <a:avLst/>
              <a:gdLst/>
              <a:ahLst/>
              <a:cxnLst/>
              <a:rect l="l" t="t" r="r" b="b"/>
              <a:pathLst>
                <a:path w="1729105" h="1517014">
                  <a:moveTo>
                    <a:pt x="449187" y="0"/>
                  </a:moveTo>
                  <a:lnTo>
                    <a:pt x="0" y="738670"/>
                  </a:lnTo>
                  <a:lnTo>
                    <a:pt x="415174" y="1497025"/>
                  </a:lnTo>
                  <a:lnTo>
                    <a:pt x="1279475" y="1516697"/>
                  </a:lnTo>
                  <a:lnTo>
                    <a:pt x="1728661" y="778027"/>
                  </a:lnTo>
                  <a:lnTo>
                    <a:pt x="1313549" y="19672"/>
                  </a:lnTo>
                  <a:lnTo>
                    <a:pt x="449187" y="0"/>
                  </a:lnTo>
                  <a:close/>
                </a:path>
              </a:pathLst>
            </a:custGeom>
            <a:solidFill>
              <a:srgbClr val="000000"/>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3" name="object 43"/>
            <p:cNvSpPr/>
            <p:nvPr/>
          </p:nvSpPr>
          <p:spPr>
            <a:xfrm>
              <a:off x="855629" y="1056932"/>
              <a:ext cx="1729105" cy="1517015"/>
            </a:xfrm>
            <a:custGeom>
              <a:avLst/>
              <a:gdLst/>
              <a:ahLst/>
              <a:cxnLst/>
              <a:rect l="l" t="t" r="r" b="b"/>
              <a:pathLst>
                <a:path w="1729105" h="1517014">
                  <a:moveTo>
                    <a:pt x="449193" y="0"/>
                  </a:moveTo>
                  <a:lnTo>
                    <a:pt x="0" y="738682"/>
                  </a:lnTo>
                  <a:lnTo>
                    <a:pt x="415170" y="1497037"/>
                  </a:lnTo>
                  <a:lnTo>
                    <a:pt x="1279481" y="1516710"/>
                  </a:lnTo>
                  <a:lnTo>
                    <a:pt x="1728668" y="778027"/>
                  </a:lnTo>
                  <a:lnTo>
                    <a:pt x="1313555" y="19672"/>
                  </a:lnTo>
                  <a:lnTo>
                    <a:pt x="449193" y="0"/>
                  </a:lnTo>
                  <a:close/>
                </a:path>
              </a:pathLst>
            </a:custGeom>
            <a:solidFill>
              <a:srgbClr val="7EA4B7"/>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4" name="object 44"/>
            <p:cNvSpPr/>
            <p:nvPr/>
          </p:nvSpPr>
          <p:spPr>
            <a:xfrm>
              <a:off x="1933130" y="1851151"/>
              <a:ext cx="1183640" cy="1038860"/>
            </a:xfrm>
            <a:custGeom>
              <a:avLst/>
              <a:gdLst/>
              <a:ahLst/>
              <a:cxnLst/>
              <a:rect l="l" t="t" r="r" b="b"/>
              <a:pathLst>
                <a:path w="1183639" h="1038860">
                  <a:moveTo>
                    <a:pt x="307517" y="0"/>
                  </a:moveTo>
                  <a:lnTo>
                    <a:pt x="0" y="505726"/>
                  </a:lnTo>
                  <a:lnTo>
                    <a:pt x="284238" y="1024915"/>
                  </a:lnTo>
                  <a:lnTo>
                    <a:pt x="875957" y="1038377"/>
                  </a:lnTo>
                  <a:lnTo>
                    <a:pt x="1183474" y="532663"/>
                  </a:lnTo>
                  <a:lnTo>
                    <a:pt x="899287" y="13474"/>
                  </a:lnTo>
                  <a:lnTo>
                    <a:pt x="307517" y="0"/>
                  </a:lnTo>
                  <a:close/>
                </a:path>
              </a:pathLst>
            </a:custGeom>
            <a:solidFill>
              <a:srgbClr val="000000"/>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5" name="object 45"/>
            <p:cNvSpPr/>
            <p:nvPr/>
          </p:nvSpPr>
          <p:spPr>
            <a:xfrm>
              <a:off x="1932368" y="1884489"/>
              <a:ext cx="1183640" cy="1038860"/>
            </a:xfrm>
            <a:custGeom>
              <a:avLst/>
              <a:gdLst/>
              <a:ahLst/>
              <a:cxnLst/>
              <a:rect l="l" t="t" r="r" b="b"/>
              <a:pathLst>
                <a:path w="1183639" h="1038860">
                  <a:moveTo>
                    <a:pt x="307517" y="0"/>
                  </a:moveTo>
                  <a:lnTo>
                    <a:pt x="0" y="505714"/>
                  </a:lnTo>
                  <a:lnTo>
                    <a:pt x="284238" y="1024902"/>
                  </a:lnTo>
                  <a:lnTo>
                    <a:pt x="875957" y="1038377"/>
                  </a:lnTo>
                  <a:lnTo>
                    <a:pt x="1183487" y="532650"/>
                  </a:lnTo>
                  <a:lnTo>
                    <a:pt x="899287" y="13474"/>
                  </a:lnTo>
                  <a:lnTo>
                    <a:pt x="307517" y="0"/>
                  </a:lnTo>
                  <a:close/>
                </a:path>
              </a:pathLst>
            </a:custGeom>
            <a:solidFill>
              <a:srgbClr val="577D8F"/>
            </a:solidFill>
          </p:spPr>
          <p:txBody>
            <a:bodyPr wrap="square" lIns="0" tIns="0" rIns="0" bIns="0" rtlCol="0"/>
            <a:lstStyle/>
            <a:p>
              <a:endParaRPr>
                <a:latin typeface="Arial" panose="020B0604020202020204" pitchFamily="34" charset="0"/>
                <a:cs typeface="Arial" panose="020B0604020202020204" pitchFamily="34" charset="0"/>
              </a:endParaRPr>
            </a:p>
          </p:txBody>
        </p:sp>
      </p:grpSp>
      <p:grpSp>
        <p:nvGrpSpPr>
          <p:cNvPr id="46" name="object 46"/>
          <p:cNvGrpSpPr/>
          <p:nvPr/>
        </p:nvGrpSpPr>
        <p:grpSpPr>
          <a:xfrm>
            <a:off x="16478631" y="9254249"/>
            <a:ext cx="1783714" cy="1033144"/>
            <a:chOff x="16478631" y="9254249"/>
            <a:chExt cx="1783714" cy="1033144"/>
          </a:xfrm>
        </p:grpSpPr>
        <p:sp>
          <p:nvSpPr>
            <p:cNvPr id="47" name="object 47"/>
            <p:cNvSpPr/>
            <p:nvPr/>
          </p:nvSpPr>
          <p:spPr>
            <a:xfrm>
              <a:off x="16478631" y="9254249"/>
              <a:ext cx="1202690" cy="1033144"/>
            </a:xfrm>
            <a:custGeom>
              <a:avLst/>
              <a:gdLst/>
              <a:ahLst/>
              <a:cxnLst/>
              <a:rect l="l" t="t" r="r" b="b"/>
              <a:pathLst>
                <a:path w="1202690" h="1033145">
                  <a:moveTo>
                    <a:pt x="660273" y="0"/>
                  </a:moveTo>
                  <a:lnTo>
                    <a:pt x="58928" y="279001"/>
                  </a:lnTo>
                  <a:lnTo>
                    <a:pt x="0" y="939162"/>
                  </a:lnTo>
                  <a:lnTo>
                    <a:pt x="133152" y="1032751"/>
                  </a:lnTo>
                  <a:lnTo>
                    <a:pt x="1144274" y="1032751"/>
                  </a:lnTo>
                  <a:lnTo>
                    <a:pt x="1202436" y="381180"/>
                  </a:lnTo>
                  <a:lnTo>
                    <a:pt x="660273" y="0"/>
                  </a:lnTo>
                  <a:close/>
                </a:path>
              </a:pathLst>
            </a:custGeom>
            <a:solidFill>
              <a:srgbClr val="000000"/>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8" name="object 48"/>
            <p:cNvSpPr/>
            <p:nvPr/>
          </p:nvSpPr>
          <p:spPr>
            <a:xfrm>
              <a:off x="16496919" y="9285461"/>
              <a:ext cx="1202690" cy="1002030"/>
            </a:xfrm>
            <a:custGeom>
              <a:avLst/>
              <a:gdLst/>
              <a:ahLst/>
              <a:cxnLst/>
              <a:rect l="l" t="t" r="r" b="b"/>
              <a:pathLst>
                <a:path w="1202690" h="1002029">
                  <a:moveTo>
                    <a:pt x="660273" y="0"/>
                  </a:moveTo>
                  <a:lnTo>
                    <a:pt x="59054" y="278999"/>
                  </a:lnTo>
                  <a:lnTo>
                    <a:pt x="0" y="939161"/>
                  </a:lnTo>
                  <a:lnTo>
                    <a:pt x="88745" y="1001538"/>
                  </a:lnTo>
                  <a:lnTo>
                    <a:pt x="1147060" y="1001538"/>
                  </a:lnTo>
                  <a:lnTo>
                    <a:pt x="1202436" y="381180"/>
                  </a:lnTo>
                  <a:lnTo>
                    <a:pt x="660273" y="0"/>
                  </a:lnTo>
                  <a:close/>
                </a:path>
              </a:pathLst>
            </a:custGeom>
            <a:solidFill>
              <a:srgbClr val="7EA4B7"/>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9" name="object 49"/>
            <p:cNvSpPr/>
            <p:nvPr/>
          </p:nvSpPr>
          <p:spPr>
            <a:xfrm>
              <a:off x="17428083" y="9603077"/>
              <a:ext cx="823594" cy="684530"/>
            </a:xfrm>
            <a:custGeom>
              <a:avLst/>
              <a:gdLst/>
              <a:ahLst/>
              <a:cxnLst/>
              <a:rect l="l" t="t" r="r" b="b"/>
              <a:pathLst>
                <a:path w="823594" h="684529">
                  <a:moveTo>
                    <a:pt x="452120" y="0"/>
                  </a:moveTo>
                  <a:lnTo>
                    <a:pt x="40386" y="191011"/>
                  </a:lnTo>
                  <a:lnTo>
                    <a:pt x="0" y="642973"/>
                  </a:lnTo>
                  <a:lnTo>
                    <a:pt x="58254" y="683922"/>
                  </a:lnTo>
                  <a:lnTo>
                    <a:pt x="785419" y="683922"/>
                  </a:lnTo>
                  <a:lnTo>
                    <a:pt x="823213" y="260965"/>
                  </a:lnTo>
                  <a:lnTo>
                    <a:pt x="452120" y="0"/>
                  </a:lnTo>
                  <a:close/>
                </a:path>
              </a:pathLst>
            </a:custGeom>
            <a:solidFill>
              <a:srgbClr val="000000"/>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0" name="object 50"/>
            <p:cNvSpPr/>
            <p:nvPr/>
          </p:nvSpPr>
          <p:spPr>
            <a:xfrm>
              <a:off x="17438878" y="9626263"/>
              <a:ext cx="823594" cy="661035"/>
            </a:xfrm>
            <a:custGeom>
              <a:avLst/>
              <a:gdLst/>
              <a:ahLst/>
              <a:cxnLst/>
              <a:rect l="l" t="t" r="r" b="b"/>
              <a:pathLst>
                <a:path w="823594" h="661034">
                  <a:moveTo>
                    <a:pt x="451992" y="0"/>
                  </a:moveTo>
                  <a:lnTo>
                    <a:pt x="40385" y="191010"/>
                  </a:lnTo>
                  <a:lnTo>
                    <a:pt x="0" y="642972"/>
                  </a:lnTo>
                  <a:lnTo>
                    <a:pt x="25270" y="660736"/>
                  </a:lnTo>
                  <a:lnTo>
                    <a:pt x="787491" y="660736"/>
                  </a:lnTo>
                  <a:lnTo>
                    <a:pt x="823213" y="260964"/>
                  </a:lnTo>
                  <a:lnTo>
                    <a:pt x="451992" y="0"/>
                  </a:lnTo>
                  <a:close/>
                </a:path>
              </a:pathLst>
            </a:custGeom>
            <a:solidFill>
              <a:srgbClr val="577D8F"/>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51" name="object 51"/>
          <p:cNvSpPr/>
          <p:nvPr/>
        </p:nvSpPr>
        <p:spPr>
          <a:xfrm>
            <a:off x="1799752" y="3965447"/>
            <a:ext cx="3901440" cy="3136391"/>
          </a:xfrm>
          <a:prstGeom prst="rect">
            <a:avLst/>
          </a:prstGeom>
          <a:blipFill>
            <a:blip r:embed="rId11"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grpSp>
        <p:nvGrpSpPr>
          <p:cNvPr id="52" name="Google Shape;7416;p79">
            <a:extLst>
              <a:ext uri="{FF2B5EF4-FFF2-40B4-BE49-F238E27FC236}">
                <a16:creationId xmlns:a16="http://schemas.microsoft.com/office/drawing/2014/main" xmlns="" id="{CEA2E59E-1D34-5D37-1080-84E8155BC6D1}"/>
              </a:ext>
            </a:extLst>
          </p:cNvPr>
          <p:cNvGrpSpPr/>
          <p:nvPr/>
        </p:nvGrpSpPr>
        <p:grpSpPr>
          <a:xfrm>
            <a:off x="3476513" y="8154445"/>
            <a:ext cx="5121056" cy="2127353"/>
            <a:chOff x="6796238" y="3158297"/>
            <a:chExt cx="1630319" cy="677257"/>
          </a:xfrm>
          <a:solidFill>
            <a:schemeClr val="tx1"/>
          </a:solidFill>
        </p:grpSpPr>
        <p:cxnSp>
          <p:nvCxnSpPr>
            <p:cNvPr id="53" name="Google Shape;7417;p79">
              <a:extLst>
                <a:ext uri="{FF2B5EF4-FFF2-40B4-BE49-F238E27FC236}">
                  <a16:creationId xmlns:a16="http://schemas.microsoft.com/office/drawing/2014/main" xmlns="" id="{B9242430-02CB-3B87-8A6C-6BD8B0D03463}"/>
                </a:ext>
              </a:extLst>
            </p:cNvPr>
            <p:cNvCxnSpPr/>
            <p:nvPr/>
          </p:nvCxnSpPr>
          <p:spPr>
            <a:xfrm>
              <a:off x="7012244" y="3664854"/>
              <a:ext cx="0" cy="170700"/>
            </a:xfrm>
            <a:prstGeom prst="straightConnector1">
              <a:avLst/>
            </a:prstGeom>
            <a:grpFill/>
            <a:ln w="9525" cap="flat" cmpd="sng">
              <a:solidFill>
                <a:schemeClr val="bg1"/>
              </a:solidFill>
              <a:prstDash val="solid"/>
              <a:round/>
              <a:headEnd type="none" w="med" len="med"/>
              <a:tailEnd type="diamond" w="med" len="med"/>
            </a:ln>
          </p:spPr>
        </p:cxnSp>
        <p:cxnSp>
          <p:nvCxnSpPr>
            <p:cNvPr id="54" name="Google Shape;7418;p79">
              <a:extLst>
                <a:ext uri="{FF2B5EF4-FFF2-40B4-BE49-F238E27FC236}">
                  <a16:creationId xmlns:a16="http://schemas.microsoft.com/office/drawing/2014/main" xmlns="" id="{C07D4195-774C-A718-5A90-67E18DC72570}"/>
                </a:ext>
              </a:extLst>
            </p:cNvPr>
            <p:cNvCxnSpPr/>
            <p:nvPr/>
          </p:nvCxnSpPr>
          <p:spPr>
            <a:xfrm>
              <a:off x="7810957" y="3664854"/>
              <a:ext cx="0" cy="170700"/>
            </a:xfrm>
            <a:prstGeom prst="straightConnector1">
              <a:avLst/>
            </a:prstGeom>
            <a:grpFill/>
            <a:ln w="9525" cap="flat" cmpd="sng">
              <a:solidFill>
                <a:schemeClr val="bg1"/>
              </a:solidFill>
              <a:prstDash val="solid"/>
              <a:round/>
              <a:headEnd type="none" w="med" len="med"/>
              <a:tailEnd type="diamond" w="med" len="med"/>
            </a:ln>
          </p:spPr>
        </p:cxnSp>
        <p:cxnSp>
          <p:nvCxnSpPr>
            <p:cNvPr id="55" name="Google Shape;7419;p79">
              <a:extLst>
                <a:ext uri="{FF2B5EF4-FFF2-40B4-BE49-F238E27FC236}">
                  <a16:creationId xmlns:a16="http://schemas.microsoft.com/office/drawing/2014/main" xmlns="" id="{E5C386E7-9317-93CC-F163-8E5B6CD8F5F0}"/>
                </a:ext>
              </a:extLst>
            </p:cNvPr>
            <p:cNvCxnSpPr/>
            <p:nvPr/>
          </p:nvCxnSpPr>
          <p:spPr>
            <a:xfrm rot="10800000">
              <a:off x="8196652" y="3170826"/>
              <a:ext cx="0" cy="169800"/>
            </a:xfrm>
            <a:prstGeom prst="straightConnector1">
              <a:avLst/>
            </a:prstGeom>
            <a:grpFill/>
            <a:ln w="9525" cap="flat" cmpd="sng">
              <a:solidFill>
                <a:schemeClr val="bg1"/>
              </a:solidFill>
              <a:prstDash val="solid"/>
              <a:round/>
              <a:headEnd type="none" w="med" len="med"/>
              <a:tailEnd type="diamond" w="med" len="med"/>
            </a:ln>
          </p:spPr>
        </p:cxnSp>
        <p:cxnSp>
          <p:nvCxnSpPr>
            <p:cNvPr id="56" name="Google Shape;7420;p79">
              <a:extLst>
                <a:ext uri="{FF2B5EF4-FFF2-40B4-BE49-F238E27FC236}">
                  <a16:creationId xmlns:a16="http://schemas.microsoft.com/office/drawing/2014/main" xmlns="" id="{E0F24652-D4F7-1E2E-6F56-20F2C2D9A223}"/>
                </a:ext>
              </a:extLst>
            </p:cNvPr>
            <p:cNvCxnSpPr/>
            <p:nvPr/>
          </p:nvCxnSpPr>
          <p:spPr>
            <a:xfrm rot="10800000">
              <a:off x="7411601" y="3158297"/>
              <a:ext cx="0" cy="170700"/>
            </a:xfrm>
            <a:prstGeom prst="straightConnector1">
              <a:avLst/>
            </a:prstGeom>
            <a:grpFill/>
            <a:ln w="9525" cap="flat" cmpd="sng">
              <a:solidFill>
                <a:schemeClr val="bg1"/>
              </a:solidFill>
              <a:prstDash val="solid"/>
              <a:round/>
              <a:headEnd type="none" w="med" len="med"/>
              <a:tailEnd type="diamond" w="med" len="med"/>
            </a:ln>
          </p:spPr>
        </p:cxnSp>
        <p:grpSp>
          <p:nvGrpSpPr>
            <p:cNvPr id="57" name="Google Shape;7421;p79">
              <a:extLst>
                <a:ext uri="{FF2B5EF4-FFF2-40B4-BE49-F238E27FC236}">
                  <a16:creationId xmlns:a16="http://schemas.microsoft.com/office/drawing/2014/main" xmlns="" id="{0FC2FB63-8BE0-64FE-8FFC-B33CDEB0F22D}"/>
                </a:ext>
              </a:extLst>
            </p:cNvPr>
            <p:cNvGrpSpPr/>
            <p:nvPr/>
          </p:nvGrpSpPr>
          <p:grpSpPr>
            <a:xfrm>
              <a:off x="6796238" y="3311904"/>
              <a:ext cx="1630319" cy="377697"/>
              <a:chOff x="6796238" y="3311904"/>
              <a:chExt cx="1630319" cy="377697"/>
            </a:xfrm>
            <a:grpFill/>
          </p:grpSpPr>
          <p:sp>
            <p:nvSpPr>
              <p:cNvPr id="58" name="Google Shape;7422;p79">
                <a:extLst>
                  <a:ext uri="{FF2B5EF4-FFF2-40B4-BE49-F238E27FC236}">
                    <a16:creationId xmlns:a16="http://schemas.microsoft.com/office/drawing/2014/main" xmlns="" id="{5A9DA1DC-0E76-9582-B7B7-4A47C06D3FEB}"/>
                  </a:ext>
                </a:extLst>
              </p:cNvPr>
              <p:cNvSpPr/>
              <p:nvPr/>
            </p:nvSpPr>
            <p:spPr>
              <a:xfrm>
                <a:off x="6796238" y="3311904"/>
                <a:ext cx="798025" cy="377697"/>
              </a:xfrm>
              <a:custGeom>
                <a:avLst/>
                <a:gdLst/>
                <a:ahLst/>
                <a:cxnLst/>
                <a:rect l="l" t="t" r="r" b="b"/>
                <a:pathLst>
                  <a:path w="34368" h="16266" extrusionOk="0">
                    <a:moveTo>
                      <a:pt x="4679" y="0"/>
                    </a:moveTo>
                    <a:lnTo>
                      <a:pt x="0" y="8133"/>
                    </a:lnTo>
                    <a:lnTo>
                      <a:pt x="4679" y="16265"/>
                    </a:lnTo>
                    <a:lnTo>
                      <a:pt x="14094" y="16265"/>
                    </a:lnTo>
                    <a:lnTo>
                      <a:pt x="17913" y="9590"/>
                    </a:lnTo>
                    <a:lnTo>
                      <a:pt x="22591" y="1458"/>
                    </a:lnTo>
                    <a:lnTo>
                      <a:pt x="30301" y="1458"/>
                    </a:lnTo>
                    <a:lnTo>
                      <a:pt x="33522" y="7098"/>
                    </a:lnTo>
                    <a:lnTo>
                      <a:pt x="34367" y="5640"/>
                    </a:lnTo>
                    <a:lnTo>
                      <a:pt x="33522" y="4183"/>
                    </a:lnTo>
                    <a:lnTo>
                      <a:pt x="31146" y="0"/>
                    </a:lnTo>
                    <a:lnTo>
                      <a:pt x="21746" y="0"/>
                    </a:lnTo>
                    <a:lnTo>
                      <a:pt x="17067" y="8133"/>
                    </a:lnTo>
                    <a:lnTo>
                      <a:pt x="13234" y="14808"/>
                    </a:lnTo>
                    <a:lnTo>
                      <a:pt x="5524" y="14808"/>
                    </a:lnTo>
                    <a:lnTo>
                      <a:pt x="1706" y="8133"/>
                    </a:lnTo>
                    <a:lnTo>
                      <a:pt x="5524" y="1458"/>
                    </a:lnTo>
                    <a:lnTo>
                      <a:pt x="13234" y="1458"/>
                    </a:lnTo>
                    <a:lnTo>
                      <a:pt x="16455" y="7098"/>
                    </a:lnTo>
                    <a:lnTo>
                      <a:pt x="17301" y="5640"/>
                    </a:lnTo>
                    <a:lnTo>
                      <a:pt x="16455" y="4183"/>
                    </a:lnTo>
                    <a:lnTo>
                      <a:pt x="14094" y="0"/>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23;p79">
                <a:extLst>
                  <a:ext uri="{FF2B5EF4-FFF2-40B4-BE49-F238E27FC236}">
                    <a16:creationId xmlns:a16="http://schemas.microsoft.com/office/drawing/2014/main" xmlns="" id="{F4FB325E-BB1C-C4A5-E642-A95CADE96502}"/>
                  </a:ext>
                </a:extLst>
              </p:cNvPr>
              <p:cNvSpPr/>
              <p:nvPr/>
            </p:nvSpPr>
            <p:spPr>
              <a:xfrm>
                <a:off x="7628207" y="3311904"/>
                <a:ext cx="798350" cy="377697"/>
              </a:xfrm>
              <a:custGeom>
                <a:avLst/>
                <a:gdLst/>
                <a:ahLst/>
                <a:cxnLst/>
                <a:rect l="l" t="t" r="r" b="b"/>
                <a:pathLst>
                  <a:path w="34382" h="16266" extrusionOk="0">
                    <a:moveTo>
                      <a:pt x="20288" y="0"/>
                    </a:moveTo>
                    <a:lnTo>
                      <a:pt x="16470" y="6675"/>
                    </a:lnTo>
                    <a:lnTo>
                      <a:pt x="11791" y="14808"/>
                    </a:lnTo>
                    <a:lnTo>
                      <a:pt x="4081" y="14808"/>
                    </a:lnTo>
                    <a:lnTo>
                      <a:pt x="860" y="9167"/>
                    </a:lnTo>
                    <a:lnTo>
                      <a:pt x="0" y="10625"/>
                    </a:lnTo>
                    <a:lnTo>
                      <a:pt x="860" y="12082"/>
                    </a:lnTo>
                    <a:lnTo>
                      <a:pt x="3221" y="16265"/>
                    </a:lnTo>
                    <a:lnTo>
                      <a:pt x="12637" y="16265"/>
                    </a:lnTo>
                    <a:lnTo>
                      <a:pt x="17315" y="8133"/>
                    </a:lnTo>
                    <a:lnTo>
                      <a:pt x="21134" y="1458"/>
                    </a:lnTo>
                    <a:lnTo>
                      <a:pt x="28858" y="1458"/>
                    </a:lnTo>
                    <a:lnTo>
                      <a:pt x="32677" y="8133"/>
                    </a:lnTo>
                    <a:lnTo>
                      <a:pt x="28858" y="14808"/>
                    </a:lnTo>
                    <a:lnTo>
                      <a:pt x="21134" y="14808"/>
                    </a:lnTo>
                    <a:lnTo>
                      <a:pt x="17927" y="9167"/>
                    </a:lnTo>
                    <a:lnTo>
                      <a:pt x="17067" y="10625"/>
                    </a:lnTo>
                    <a:lnTo>
                      <a:pt x="17927" y="12082"/>
                    </a:lnTo>
                    <a:lnTo>
                      <a:pt x="20288" y="16265"/>
                    </a:lnTo>
                    <a:lnTo>
                      <a:pt x="29703" y="16265"/>
                    </a:lnTo>
                    <a:lnTo>
                      <a:pt x="34382" y="8133"/>
                    </a:lnTo>
                    <a:lnTo>
                      <a:pt x="29703" y="0"/>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424;p79">
                <a:extLst>
                  <a:ext uri="{FF2B5EF4-FFF2-40B4-BE49-F238E27FC236}">
                    <a16:creationId xmlns:a16="http://schemas.microsoft.com/office/drawing/2014/main" xmlns="" id="{82AB97B9-D613-02F9-E9E0-A83F6CAEEF5B}"/>
                  </a:ext>
                </a:extLst>
              </p:cNvPr>
              <p:cNvSpPr/>
              <p:nvPr/>
            </p:nvSpPr>
            <p:spPr>
              <a:xfrm>
                <a:off x="7229098" y="3311904"/>
                <a:ext cx="762823" cy="377697"/>
              </a:xfrm>
              <a:custGeom>
                <a:avLst/>
                <a:gdLst/>
                <a:ahLst/>
                <a:cxnLst/>
                <a:rect l="l" t="t" r="r" b="b"/>
                <a:pathLst>
                  <a:path w="32852" h="16266" extrusionOk="0">
                    <a:moveTo>
                      <a:pt x="20347" y="0"/>
                    </a:moveTo>
                    <a:lnTo>
                      <a:pt x="16455" y="6675"/>
                    </a:lnTo>
                    <a:lnTo>
                      <a:pt x="11850" y="14808"/>
                    </a:lnTo>
                    <a:lnTo>
                      <a:pt x="4125" y="14808"/>
                    </a:lnTo>
                    <a:lnTo>
                      <a:pt x="846" y="9167"/>
                    </a:lnTo>
                    <a:lnTo>
                      <a:pt x="0" y="10625"/>
                    </a:lnTo>
                    <a:lnTo>
                      <a:pt x="846" y="12082"/>
                    </a:lnTo>
                    <a:lnTo>
                      <a:pt x="3280" y="16265"/>
                    </a:lnTo>
                    <a:lnTo>
                      <a:pt x="12695" y="16265"/>
                    </a:lnTo>
                    <a:lnTo>
                      <a:pt x="17315" y="8133"/>
                    </a:lnTo>
                    <a:lnTo>
                      <a:pt x="21134" y="1458"/>
                    </a:lnTo>
                    <a:lnTo>
                      <a:pt x="28902" y="1458"/>
                    </a:lnTo>
                    <a:lnTo>
                      <a:pt x="32065" y="6981"/>
                    </a:lnTo>
                    <a:lnTo>
                      <a:pt x="32852" y="5524"/>
                    </a:lnTo>
                    <a:lnTo>
                      <a:pt x="29703" y="0"/>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 name="AutoShape 5">
            <a:extLst>
              <a:ext uri="{FF2B5EF4-FFF2-40B4-BE49-F238E27FC236}">
                <a16:creationId xmlns:a16="http://schemas.microsoft.com/office/drawing/2014/main" xmlns="" id="{0D210F10-8ACC-2246-6B68-390083B7479F}"/>
              </a:ext>
            </a:extLst>
          </p:cNvPr>
          <p:cNvSpPr/>
          <p:nvPr/>
        </p:nvSpPr>
        <p:spPr>
          <a:xfrm rot="5400000">
            <a:off x="5025477" y="5086350"/>
            <a:ext cx="8000198" cy="0"/>
          </a:xfrm>
          <a:prstGeom prst="line">
            <a:avLst/>
          </a:prstGeom>
          <a:ln w="114300" cap="flat">
            <a:solidFill>
              <a:srgbClr val="FFFFFF"/>
            </a:solidFill>
            <a:prstDash val="solid"/>
            <a:headEnd type="none" w="sm" len="sm"/>
            <a:tailEnd type="none" w="sm" len="sm"/>
          </a:ln>
        </p:spPr>
      </p:sp>
      <p:grpSp>
        <p:nvGrpSpPr>
          <p:cNvPr id="72" name="Group 71">
            <a:extLst>
              <a:ext uri="{FF2B5EF4-FFF2-40B4-BE49-F238E27FC236}">
                <a16:creationId xmlns:a16="http://schemas.microsoft.com/office/drawing/2014/main" xmlns="" id="{80CADC38-9978-4FA0-419F-8AB61D56120C}"/>
              </a:ext>
            </a:extLst>
          </p:cNvPr>
          <p:cNvGrpSpPr/>
          <p:nvPr/>
        </p:nvGrpSpPr>
        <p:grpSpPr>
          <a:xfrm>
            <a:off x="8629198" y="1929586"/>
            <a:ext cx="792757" cy="681276"/>
            <a:chOff x="8629198" y="1929586"/>
            <a:chExt cx="792757" cy="681276"/>
          </a:xfrm>
        </p:grpSpPr>
        <p:grpSp>
          <p:nvGrpSpPr>
            <p:cNvPr id="73" name="Group 6">
              <a:extLst>
                <a:ext uri="{FF2B5EF4-FFF2-40B4-BE49-F238E27FC236}">
                  <a16:creationId xmlns:a16="http://schemas.microsoft.com/office/drawing/2014/main" xmlns="" id="{CFBB6AB6-B3EC-06F1-D898-50D172DA68D1}"/>
                </a:ext>
              </a:extLst>
            </p:cNvPr>
            <p:cNvGrpSpPr/>
            <p:nvPr/>
          </p:nvGrpSpPr>
          <p:grpSpPr>
            <a:xfrm>
              <a:off x="8629198" y="1929586"/>
              <a:ext cx="792757" cy="681276"/>
              <a:chOff x="0" y="0"/>
              <a:chExt cx="812800" cy="698500"/>
            </a:xfrm>
          </p:grpSpPr>
          <p:sp>
            <p:nvSpPr>
              <p:cNvPr id="75" name="Freeform 7">
                <a:extLst>
                  <a:ext uri="{FF2B5EF4-FFF2-40B4-BE49-F238E27FC236}">
                    <a16:creationId xmlns:a16="http://schemas.microsoft.com/office/drawing/2014/main" xmlns="" id="{6D14A92C-ED25-2715-4632-EA99FEB575C7}"/>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76" name="TextBox 8">
                <a:extLst>
                  <a:ext uri="{FF2B5EF4-FFF2-40B4-BE49-F238E27FC236}">
                    <a16:creationId xmlns:a16="http://schemas.microsoft.com/office/drawing/2014/main" xmlns="" id="{42F1502D-ACC2-0864-68FD-C2379591406A}"/>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74" name="Picture 51">
              <a:extLst>
                <a:ext uri="{FF2B5EF4-FFF2-40B4-BE49-F238E27FC236}">
                  <a16:creationId xmlns:a16="http://schemas.microsoft.com/office/drawing/2014/main" xmlns="" id="{952293CD-D8B2-2524-1103-46720487DC7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748151" y="1992798"/>
              <a:ext cx="554851" cy="554851"/>
            </a:xfrm>
            <a:prstGeom prst="rect">
              <a:avLst/>
            </a:prstGeom>
          </p:spPr>
        </p:pic>
      </p:grpSp>
      <p:grpSp>
        <p:nvGrpSpPr>
          <p:cNvPr id="77" name="Group 76">
            <a:extLst>
              <a:ext uri="{FF2B5EF4-FFF2-40B4-BE49-F238E27FC236}">
                <a16:creationId xmlns:a16="http://schemas.microsoft.com/office/drawing/2014/main" xmlns="" id="{3D10568A-E25D-AAA5-367E-0A8F0B4C5B14}"/>
              </a:ext>
            </a:extLst>
          </p:cNvPr>
          <p:cNvGrpSpPr/>
          <p:nvPr/>
        </p:nvGrpSpPr>
        <p:grpSpPr>
          <a:xfrm>
            <a:off x="8629198" y="3876825"/>
            <a:ext cx="792757" cy="681276"/>
            <a:chOff x="8629198" y="3876825"/>
            <a:chExt cx="792757" cy="681276"/>
          </a:xfrm>
        </p:grpSpPr>
        <p:grpSp>
          <p:nvGrpSpPr>
            <p:cNvPr id="78" name="Group 9">
              <a:extLst>
                <a:ext uri="{FF2B5EF4-FFF2-40B4-BE49-F238E27FC236}">
                  <a16:creationId xmlns:a16="http://schemas.microsoft.com/office/drawing/2014/main" xmlns="" id="{4D70D823-43D3-C4A5-7925-0ADF9245545F}"/>
                </a:ext>
              </a:extLst>
            </p:cNvPr>
            <p:cNvGrpSpPr/>
            <p:nvPr/>
          </p:nvGrpSpPr>
          <p:grpSpPr>
            <a:xfrm>
              <a:off x="8629198" y="3876825"/>
              <a:ext cx="792757" cy="681276"/>
              <a:chOff x="0" y="0"/>
              <a:chExt cx="812800" cy="698500"/>
            </a:xfrm>
          </p:grpSpPr>
          <p:sp>
            <p:nvSpPr>
              <p:cNvPr id="80" name="Freeform 10">
                <a:extLst>
                  <a:ext uri="{FF2B5EF4-FFF2-40B4-BE49-F238E27FC236}">
                    <a16:creationId xmlns:a16="http://schemas.microsoft.com/office/drawing/2014/main" xmlns="" id="{7F786272-7A51-0ACA-5155-9D4BEFB9D6FF}"/>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969393"/>
              </a:solidFill>
            </p:spPr>
          </p:sp>
          <p:sp>
            <p:nvSpPr>
              <p:cNvPr id="81" name="TextBox 11">
                <a:extLst>
                  <a:ext uri="{FF2B5EF4-FFF2-40B4-BE49-F238E27FC236}">
                    <a16:creationId xmlns:a16="http://schemas.microsoft.com/office/drawing/2014/main" xmlns="" id="{F60B0D1B-C6CA-6E51-AF38-2C2F9A1D3970}"/>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79" name="Picture 52">
              <a:extLst>
                <a:ext uri="{FF2B5EF4-FFF2-40B4-BE49-F238E27FC236}">
                  <a16:creationId xmlns:a16="http://schemas.microsoft.com/office/drawing/2014/main" xmlns="" id="{79240476-C98D-1D46-BDE6-7C0DB0C7177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22186" y="3914073"/>
              <a:ext cx="606780" cy="606780"/>
            </a:xfrm>
            <a:prstGeom prst="rect">
              <a:avLst/>
            </a:prstGeom>
          </p:spPr>
        </p:pic>
      </p:grpSp>
      <p:grpSp>
        <p:nvGrpSpPr>
          <p:cNvPr id="82" name="Group 81">
            <a:extLst>
              <a:ext uri="{FF2B5EF4-FFF2-40B4-BE49-F238E27FC236}">
                <a16:creationId xmlns:a16="http://schemas.microsoft.com/office/drawing/2014/main" xmlns="" id="{D1260A1B-C14C-6303-B69E-7EE9A8CD625E}"/>
              </a:ext>
            </a:extLst>
          </p:cNvPr>
          <p:cNvGrpSpPr/>
          <p:nvPr/>
        </p:nvGrpSpPr>
        <p:grpSpPr>
          <a:xfrm>
            <a:off x="8629198" y="5985575"/>
            <a:ext cx="792757" cy="681276"/>
            <a:chOff x="8629198" y="5985575"/>
            <a:chExt cx="792757" cy="681276"/>
          </a:xfrm>
        </p:grpSpPr>
        <p:grpSp>
          <p:nvGrpSpPr>
            <p:cNvPr id="83" name="Group 39">
              <a:extLst>
                <a:ext uri="{FF2B5EF4-FFF2-40B4-BE49-F238E27FC236}">
                  <a16:creationId xmlns:a16="http://schemas.microsoft.com/office/drawing/2014/main" xmlns="" id="{12DE8588-7B3A-94C2-6B1A-DBA0372058F9}"/>
                </a:ext>
              </a:extLst>
            </p:cNvPr>
            <p:cNvGrpSpPr/>
            <p:nvPr/>
          </p:nvGrpSpPr>
          <p:grpSpPr>
            <a:xfrm>
              <a:off x="8629198" y="5985575"/>
              <a:ext cx="792757" cy="681276"/>
              <a:chOff x="0" y="0"/>
              <a:chExt cx="812800" cy="698500"/>
            </a:xfrm>
          </p:grpSpPr>
          <p:sp>
            <p:nvSpPr>
              <p:cNvPr id="85" name="Freeform 40">
                <a:extLst>
                  <a:ext uri="{FF2B5EF4-FFF2-40B4-BE49-F238E27FC236}">
                    <a16:creationId xmlns:a16="http://schemas.microsoft.com/office/drawing/2014/main" xmlns="" id="{DF3735EC-4BC8-A7E2-F510-C0F01B9371D2}"/>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86" name="TextBox 41">
                <a:extLst>
                  <a:ext uri="{FF2B5EF4-FFF2-40B4-BE49-F238E27FC236}">
                    <a16:creationId xmlns:a16="http://schemas.microsoft.com/office/drawing/2014/main" xmlns="" id="{CFAA555B-754E-0328-4223-35D5690B94C1}"/>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84" name="Picture 53">
              <a:extLst>
                <a:ext uri="{FF2B5EF4-FFF2-40B4-BE49-F238E27FC236}">
                  <a16:creationId xmlns:a16="http://schemas.microsoft.com/office/drawing/2014/main" xmlns="" id="{20EDD4BE-8C06-9C1B-E33B-EC9CFE718BA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724149" y="6050268"/>
              <a:ext cx="580815" cy="580815"/>
            </a:xfrm>
            <a:prstGeom prst="rect">
              <a:avLst/>
            </a:prstGeom>
          </p:spPr>
        </p:pic>
      </p:grpSp>
      <p:grpSp>
        <p:nvGrpSpPr>
          <p:cNvPr id="87" name="Group 86">
            <a:extLst>
              <a:ext uri="{FF2B5EF4-FFF2-40B4-BE49-F238E27FC236}">
                <a16:creationId xmlns:a16="http://schemas.microsoft.com/office/drawing/2014/main" xmlns="" id="{539043B8-720D-7376-6087-0A9E0B818E57}"/>
              </a:ext>
            </a:extLst>
          </p:cNvPr>
          <p:cNvGrpSpPr/>
          <p:nvPr/>
        </p:nvGrpSpPr>
        <p:grpSpPr>
          <a:xfrm>
            <a:off x="8585897" y="7936422"/>
            <a:ext cx="792757" cy="681276"/>
            <a:chOff x="8585897" y="7936422"/>
            <a:chExt cx="792757" cy="681276"/>
          </a:xfrm>
        </p:grpSpPr>
        <p:grpSp>
          <p:nvGrpSpPr>
            <p:cNvPr id="88" name="Group 42">
              <a:extLst>
                <a:ext uri="{FF2B5EF4-FFF2-40B4-BE49-F238E27FC236}">
                  <a16:creationId xmlns:a16="http://schemas.microsoft.com/office/drawing/2014/main" xmlns="" id="{36AE3B05-19B4-C10F-906F-919344BBB0D1}"/>
                </a:ext>
              </a:extLst>
            </p:cNvPr>
            <p:cNvGrpSpPr/>
            <p:nvPr/>
          </p:nvGrpSpPr>
          <p:grpSpPr>
            <a:xfrm>
              <a:off x="8585897" y="7936422"/>
              <a:ext cx="792757" cy="681276"/>
              <a:chOff x="0" y="0"/>
              <a:chExt cx="812800" cy="698500"/>
            </a:xfrm>
          </p:grpSpPr>
          <p:sp>
            <p:nvSpPr>
              <p:cNvPr id="90" name="Freeform 43">
                <a:extLst>
                  <a:ext uri="{FF2B5EF4-FFF2-40B4-BE49-F238E27FC236}">
                    <a16:creationId xmlns:a16="http://schemas.microsoft.com/office/drawing/2014/main" xmlns="" id="{2061AFCE-8E50-3679-A86C-9DA38421132D}"/>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969393"/>
              </a:solidFill>
            </p:spPr>
          </p:sp>
          <p:sp>
            <p:nvSpPr>
              <p:cNvPr id="91" name="TextBox 44">
                <a:extLst>
                  <a:ext uri="{FF2B5EF4-FFF2-40B4-BE49-F238E27FC236}">
                    <a16:creationId xmlns:a16="http://schemas.microsoft.com/office/drawing/2014/main" xmlns="" id="{D40772C0-5BBE-5F13-0F45-D19B82AA407B}"/>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89" name="Picture 54">
              <a:extLst>
                <a:ext uri="{FF2B5EF4-FFF2-40B4-BE49-F238E27FC236}">
                  <a16:creationId xmlns:a16="http://schemas.microsoft.com/office/drawing/2014/main" xmlns="" id="{8BBDE1C8-3A23-FA03-0442-F13BF23E98E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678638" y="7973422"/>
              <a:ext cx="607277" cy="607277"/>
            </a:xfrm>
            <a:prstGeom prst="rect">
              <a:avLst/>
            </a:prstGeom>
          </p:spPr>
        </p:pic>
      </p:grpSp>
      <p:pic>
        <p:nvPicPr>
          <p:cNvPr id="128" name="Picture 127">
            <a:extLst>
              <a:ext uri="{FF2B5EF4-FFF2-40B4-BE49-F238E27FC236}">
                <a16:creationId xmlns:a16="http://schemas.microsoft.com/office/drawing/2014/main" xmlns="" id="{552B04CE-31CA-0882-92BD-27A15F68E188}"/>
              </a:ext>
            </a:extLst>
          </p:cNvPr>
          <p:cNvPicPr>
            <a:picLocks noChangeAspect="1"/>
          </p:cNvPicPr>
          <p:nvPr/>
        </p:nvPicPr>
        <p:blipFill>
          <a:blip r:embed="rId20">
            <a:clrChange>
              <a:clrFrom>
                <a:srgbClr val="2B5469"/>
              </a:clrFrom>
              <a:clrTo>
                <a:srgbClr val="2B5469">
                  <a:alpha val="0"/>
                </a:srgbClr>
              </a:clrTo>
            </a:clrChange>
          </a:blip>
          <a:stretch>
            <a:fillRect/>
          </a:stretch>
        </p:blipFill>
        <p:spPr>
          <a:xfrm>
            <a:off x="7194708" y="-3278452"/>
            <a:ext cx="3898584" cy="3075377"/>
          </a:xfrm>
          <a:prstGeom prst="rect">
            <a:avLst/>
          </a:prstGeom>
        </p:spPr>
      </p:pic>
      <p:sp>
        <p:nvSpPr>
          <p:cNvPr id="129" name="object 16">
            <a:extLst>
              <a:ext uri="{FF2B5EF4-FFF2-40B4-BE49-F238E27FC236}">
                <a16:creationId xmlns:a16="http://schemas.microsoft.com/office/drawing/2014/main" xmlns="" id="{04C6CCF6-B410-C440-D4B4-F699D373ADCD}"/>
              </a:ext>
            </a:extLst>
          </p:cNvPr>
          <p:cNvSpPr txBox="1"/>
          <p:nvPr/>
        </p:nvSpPr>
        <p:spPr>
          <a:xfrm>
            <a:off x="759540" y="10715082"/>
            <a:ext cx="3496962" cy="1080104"/>
          </a:xfrm>
          <a:prstGeom prst="rect">
            <a:avLst/>
          </a:prstGeom>
        </p:spPr>
        <p:txBody>
          <a:bodyPr vert="horz" wrap="square" lIns="0" tIns="33020" rIns="0" bIns="0" rtlCol="0">
            <a:spAutoFit/>
          </a:bodyPr>
          <a:lstStyle/>
          <a:p>
            <a:pPr marL="12700" marR="5080">
              <a:lnSpc>
                <a:spcPts val="4300"/>
              </a:lnSpc>
              <a:spcBef>
                <a:spcPts val="260"/>
              </a:spcBef>
            </a:pPr>
            <a:r>
              <a:rPr sz="2800" b="1" spc="-5" dirty="0">
                <a:solidFill>
                  <a:srgbClr val="FFFFFF"/>
                </a:solidFill>
                <a:latin typeface="Arial" panose="020B0604020202020204" pitchFamily="34" charset="0"/>
                <a:cs typeface="Arial" panose="020B0604020202020204" pitchFamily="34" charset="0"/>
              </a:rPr>
              <a:t>Chiến </a:t>
            </a:r>
            <a:r>
              <a:rPr sz="2800" b="1" dirty="0">
                <a:solidFill>
                  <a:srgbClr val="FFFFFF"/>
                </a:solidFill>
                <a:latin typeface="Arial" panose="020B0604020202020204" pitchFamily="34" charset="0"/>
                <a:cs typeface="Arial" panose="020B0604020202020204" pitchFamily="34" charset="0"/>
              </a:rPr>
              <a:t>lược  </a:t>
            </a:r>
            <a:r>
              <a:rPr sz="2800" b="1" spc="-5" dirty="0">
                <a:solidFill>
                  <a:srgbClr val="FFFFFF"/>
                </a:solidFill>
                <a:latin typeface="Arial" panose="020B0604020202020204" pitchFamily="34" charset="0"/>
                <a:cs typeface="Arial" panose="020B0604020202020204" pitchFamily="34" charset="0"/>
              </a:rPr>
              <a:t>phát triển</a:t>
            </a:r>
            <a:r>
              <a:rPr sz="2800" b="1" spc="-60"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sản  phẩm</a:t>
            </a:r>
            <a:r>
              <a:rPr sz="2800" b="1" spc="-15"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mới</a:t>
            </a:r>
            <a:endParaRPr sz="2800" dirty="0">
              <a:latin typeface="Arial" panose="020B0604020202020204" pitchFamily="34" charset="0"/>
              <a:cs typeface="Arial" panose="020B0604020202020204" pitchFamily="34" charset="0"/>
            </a:endParaRPr>
          </a:p>
        </p:txBody>
      </p:sp>
      <p:sp>
        <p:nvSpPr>
          <p:cNvPr id="130" name="object 17">
            <a:extLst>
              <a:ext uri="{FF2B5EF4-FFF2-40B4-BE49-F238E27FC236}">
                <a16:creationId xmlns:a16="http://schemas.microsoft.com/office/drawing/2014/main" xmlns="" id="{AA18A4A0-09B1-3027-DD1D-B95D1BC3209A}"/>
              </a:ext>
            </a:extLst>
          </p:cNvPr>
          <p:cNvSpPr txBox="1"/>
          <p:nvPr/>
        </p:nvSpPr>
        <p:spPr>
          <a:xfrm>
            <a:off x="5089106" y="10742515"/>
            <a:ext cx="3563194" cy="1080104"/>
          </a:xfrm>
          <a:prstGeom prst="rect">
            <a:avLst/>
          </a:prstGeom>
        </p:spPr>
        <p:txBody>
          <a:bodyPr vert="horz" wrap="square" lIns="0" tIns="33020" rIns="0" bIns="0" rtlCol="0">
            <a:spAutoFit/>
          </a:bodyPr>
          <a:lstStyle/>
          <a:p>
            <a:pPr marL="12700" marR="5080">
              <a:lnSpc>
                <a:spcPts val="4300"/>
              </a:lnSpc>
              <a:spcBef>
                <a:spcPts val="260"/>
              </a:spcBef>
            </a:pPr>
            <a:r>
              <a:rPr sz="2800" b="1" dirty="0">
                <a:solidFill>
                  <a:srgbClr val="FFFFFF"/>
                </a:solidFill>
                <a:latin typeface="Arial" panose="020B0604020202020204" pitchFamily="34" charset="0"/>
                <a:cs typeface="Arial" panose="020B0604020202020204" pitchFamily="34" charset="0"/>
              </a:rPr>
              <a:t>Quy </a:t>
            </a:r>
            <a:r>
              <a:rPr sz="2800" b="1" spc="-5" dirty="0">
                <a:solidFill>
                  <a:srgbClr val="FFFFFF"/>
                </a:solidFill>
                <a:latin typeface="Arial" panose="020B0604020202020204" pitchFamily="34" charset="0"/>
                <a:cs typeface="Arial" panose="020B0604020202020204" pitchFamily="34" charset="0"/>
              </a:rPr>
              <a:t>trình</a:t>
            </a:r>
            <a:r>
              <a:rPr sz="2800" b="1" spc="-75"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phát  triển sản  phẩm</a:t>
            </a:r>
            <a:r>
              <a:rPr sz="2800" b="1" spc="-10"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mới</a:t>
            </a:r>
            <a:endParaRPr sz="2800" dirty="0">
              <a:latin typeface="Arial" panose="020B0604020202020204" pitchFamily="34" charset="0"/>
              <a:cs typeface="Arial" panose="020B0604020202020204" pitchFamily="34" charset="0"/>
            </a:endParaRPr>
          </a:p>
        </p:txBody>
      </p:sp>
      <p:sp>
        <p:nvSpPr>
          <p:cNvPr id="131" name="object 18">
            <a:extLst>
              <a:ext uri="{FF2B5EF4-FFF2-40B4-BE49-F238E27FC236}">
                <a16:creationId xmlns:a16="http://schemas.microsoft.com/office/drawing/2014/main" xmlns="" id="{1FF5F9D7-3919-DCF6-358F-7E725E31CF48}"/>
              </a:ext>
            </a:extLst>
          </p:cNvPr>
          <p:cNvSpPr txBox="1"/>
          <p:nvPr/>
        </p:nvSpPr>
        <p:spPr>
          <a:xfrm>
            <a:off x="13863701" y="10901017"/>
            <a:ext cx="3960674" cy="875881"/>
          </a:xfrm>
          <a:prstGeom prst="rect">
            <a:avLst/>
          </a:prstGeom>
        </p:spPr>
        <p:txBody>
          <a:bodyPr vert="horz" wrap="square" lIns="0" tIns="13970" rIns="0" bIns="0" rtlCol="0">
            <a:spAutoFit/>
          </a:bodyPr>
          <a:lstStyle/>
          <a:p>
            <a:pPr marL="12700" marR="5080" algn="just">
              <a:lnSpc>
                <a:spcPct val="99700"/>
              </a:lnSpc>
              <a:spcBef>
                <a:spcPts val="110"/>
              </a:spcBef>
            </a:pPr>
            <a:r>
              <a:rPr sz="2800" b="1" spc="-5" dirty="0">
                <a:solidFill>
                  <a:srgbClr val="FFFFFF"/>
                </a:solidFill>
                <a:latin typeface="Arial" panose="020B0604020202020204" pitchFamily="34" charset="0"/>
                <a:cs typeface="Arial" panose="020B0604020202020204" pitchFamily="34" charset="0"/>
              </a:rPr>
              <a:t>Cân nhắc về</a:t>
            </a:r>
            <a:r>
              <a:rPr sz="2800" b="1" spc="-65"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sản  phẩm và dịch vụ  </a:t>
            </a:r>
            <a:r>
              <a:rPr sz="2800" b="1" dirty="0">
                <a:solidFill>
                  <a:srgbClr val="FFFFFF"/>
                </a:solidFill>
                <a:latin typeface="Arial" panose="020B0604020202020204" pitchFamily="34" charset="0"/>
                <a:cs typeface="Arial" panose="020B0604020202020204" pitchFamily="34" charset="0"/>
              </a:rPr>
              <a:t>bổ</a:t>
            </a:r>
            <a:r>
              <a:rPr sz="2800" b="1" spc="-10"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sung</a:t>
            </a:r>
            <a:endParaRPr sz="2800" dirty="0">
              <a:latin typeface="Arial" panose="020B0604020202020204" pitchFamily="34" charset="0"/>
              <a:cs typeface="Arial" panose="020B0604020202020204" pitchFamily="34" charset="0"/>
            </a:endParaRPr>
          </a:p>
        </p:txBody>
      </p:sp>
      <p:sp>
        <p:nvSpPr>
          <p:cNvPr id="132" name="object 33">
            <a:extLst>
              <a:ext uri="{FF2B5EF4-FFF2-40B4-BE49-F238E27FC236}">
                <a16:creationId xmlns:a16="http://schemas.microsoft.com/office/drawing/2014/main" xmlns="" id="{8E350093-FC3F-8742-FA7B-AF72C47DC22A}"/>
              </a:ext>
            </a:extLst>
          </p:cNvPr>
          <p:cNvSpPr txBox="1"/>
          <p:nvPr/>
        </p:nvSpPr>
        <p:spPr>
          <a:xfrm>
            <a:off x="9614871" y="10742515"/>
            <a:ext cx="3029357" cy="1071255"/>
          </a:xfrm>
          <a:prstGeom prst="rect">
            <a:avLst/>
          </a:prstGeom>
        </p:spPr>
        <p:txBody>
          <a:bodyPr vert="horz" wrap="square" lIns="0" tIns="12700" rIns="0" bIns="0" rtlCol="0">
            <a:spAutoFit/>
          </a:bodyPr>
          <a:lstStyle/>
          <a:p>
            <a:pPr marL="12700">
              <a:lnSpc>
                <a:spcPts val="4310"/>
              </a:lnSpc>
              <a:spcBef>
                <a:spcPts val="100"/>
              </a:spcBef>
            </a:pPr>
            <a:r>
              <a:rPr sz="2800" b="1" spc="-5" dirty="0">
                <a:solidFill>
                  <a:srgbClr val="FFFFFF"/>
                </a:solidFill>
                <a:latin typeface="Arial" panose="020B0604020202020204" pitchFamily="34" charset="0"/>
                <a:cs typeface="Arial" panose="020B0604020202020204" pitchFamily="34" charset="0"/>
              </a:rPr>
              <a:t>Chiến </a:t>
            </a:r>
            <a:r>
              <a:rPr sz="2800" b="1" dirty="0">
                <a:solidFill>
                  <a:srgbClr val="FFFFFF"/>
                </a:solidFill>
                <a:latin typeface="Arial" panose="020B0604020202020204" pitchFamily="34" charset="0"/>
                <a:cs typeface="Arial" panose="020B0604020202020204" pitchFamily="34" charset="0"/>
              </a:rPr>
              <a:t>lược</a:t>
            </a:r>
            <a:r>
              <a:rPr sz="2800" b="1" spc="-65"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vòng</a:t>
            </a:r>
            <a:endParaRPr sz="2800" dirty="0">
              <a:latin typeface="Arial" panose="020B0604020202020204" pitchFamily="34" charset="0"/>
              <a:cs typeface="Arial" panose="020B0604020202020204" pitchFamily="34" charset="0"/>
            </a:endParaRPr>
          </a:p>
          <a:p>
            <a:pPr marL="12700">
              <a:lnSpc>
                <a:spcPts val="4310"/>
              </a:lnSpc>
            </a:pPr>
            <a:r>
              <a:rPr sz="2800" b="1" dirty="0">
                <a:solidFill>
                  <a:srgbClr val="FFFFFF"/>
                </a:solidFill>
                <a:latin typeface="Arial" panose="020B0604020202020204" pitchFamily="34" charset="0"/>
                <a:cs typeface="Arial" panose="020B0604020202020204" pitchFamily="34" charset="0"/>
              </a:rPr>
              <a:t>đời </a:t>
            </a:r>
            <a:r>
              <a:rPr sz="2800" b="1" spc="-5" dirty="0">
                <a:solidFill>
                  <a:srgbClr val="FFFFFF"/>
                </a:solidFill>
                <a:latin typeface="Arial" panose="020B0604020202020204" pitchFamily="34" charset="0"/>
                <a:cs typeface="Arial" panose="020B0604020202020204" pitchFamily="34" charset="0"/>
              </a:rPr>
              <a:t>sản</a:t>
            </a:r>
            <a:r>
              <a:rPr sz="2800" b="1" spc="-25"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phẩm</a:t>
            </a:r>
            <a:endParaRPr sz="2800" dirty="0">
              <a:latin typeface="Arial" panose="020B0604020202020204" pitchFamily="34" charset="0"/>
              <a:cs typeface="Arial" panose="020B0604020202020204" pitchFamily="34" charset="0"/>
            </a:endParaRPr>
          </a:p>
        </p:txBody>
      </p:sp>
      <p:sp>
        <p:nvSpPr>
          <p:cNvPr id="133" name="AutoShape 2">
            <a:extLst>
              <a:ext uri="{FF2B5EF4-FFF2-40B4-BE49-F238E27FC236}">
                <a16:creationId xmlns:a16="http://schemas.microsoft.com/office/drawing/2014/main" xmlns="" id="{DA543617-718D-0278-2418-E6197FB208B0}"/>
              </a:ext>
            </a:extLst>
          </p:cNvPr>
          <p:cNvSpPr/>
          <p:nvPr/>
        </p:nvSpPr>
        <p:spPr>
          <a:xfrm>
            <a:off x="-19735800" y="8362981"/>
            <a:ext cx="18787016" cy="0"/>
          </a:xfrm>
          <a:prstGeom prst="line">
            <a:avLst/>
          </a:prstGeom>
          <a:ln w="19050" cap="rnd">
            <a:solidFill>
              <a:srgbClr val="FFFFFF"/>
            </a:solidFill>
            <a:prstDash val="solid"/>
            <a:headEnd type="none" w="sm" len="sm"/>
            <a:tailEnd type="none" w="sm" len="sm"/>
          </a:ln>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077991"/>
            <a:ext cx="6195695" cy="4209415"/>
            <a:chOff x="0" y="6077991"/>
            <a:chExt cx="6195695" cy="4209415"/>
          </a:xfrm>
        </p:grpSpPr>
        <p:sp>
          <p:nvSpPr>
            <p:cNvPr id="3" name="object 3"/>
            <p:cNvSpPr/>
            <p:nvPr/>
          </p:nvSpPr>
          <p:spPr>
            <a:xfrm>
              <a:off x="0" y="6077991"/>
              <a:ext cx="2820670" cy="4209415"/>
            </a:xfrm>
            <a:custGeom>
              <a:avLst/>
              <a:gdLst/>
              <a:ahLst/>
              <a:cxnLst/>
              <a:rect l="l" t="t" r="r" b="b"/>
              <a:pathLst>
                <a:path w="2820670" h="4209415">
                  <a:moveTo>
                    <a:pt x="1224306" y="0"/>
                  </a:moveTo>
                  <a:lnTo>
                    <a:pt x="0" y="0"/>
                  </a:lnTo>
                  <a:lnTo>
                    <a:pt x="0" y="4209008"/>
                  </a:lnTo>
                  <a:lnTo>
                    <a:pt x="1986086" y="4209008"/>
                  </a:lnTo>
                  <a:lnTo>
                    <a:pt x="2820327" y="2764040"/>
                  </a:lnTo>
                  <a:lnTo>
                    <a:pt x="1224306" y="0"/>
                  </a:lnTo>
                  <a:close/>
                </a:path>
              </a:pathLst>
            </a:custGeom>
            <a:solidFill>
              <a:srgbClr val="182E39"/>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object 4"/>
            <p:cNvSpPr/>
            <p:nvPr/>
          </p:nvSpPr>
          <p:spPr>
            <a:xfrm>
              <a:off x="1303070" y="7385202"/>
              <a:ext cx="3034665" cy="2628265"/>
            </a:xfrm>
            <a:custGeom>
              <a:avLst/>
              <a:gdLst/>
              <a:ahLst/>
              <a:cxnLst/>
              <a:rect l="l" t="t" r="r" b="b"/>
              <a:pathLst>
                <a:path w="3034665" h="2628265">
                  <a:moveTo>
                    <a:pt x="2275814" y="0"/>
                  </a:moveTo>
                  <a:lnTo>
                    <a:pt x="758596" y="0"/>
                  </a:lnTo>
                  <a:lnTo>
                    <a:pt x="0" y="1313954"/>
                  </a:lnTo>
                  <a:lnTo>
                    <a:pt x="758596" y="2627913"/>
                  </a:lnTo>
                  <a:lnTo>
                    <a:pt x="2275916" y="2627913"/>
                  </a:lnTo>
                  <a:lnTo>
                    <a:pt x="3034525" y="1313954"/>
                  </a:lnTo>
                  <a:lnTo>
                    <a:pt x="2275814" y="0"/>
                  </a:lnTo>
                  <a:close/>
                </a:path>
              </a:pathLst>
            </a:custGeom>
            <a:solidFill>
              <a:srgbClr val="7EA4B7"/>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5"/>
            <p:cNvSpPr/>
            <p:nvPr/>
          </p:nvSpPr>
          <p:spPr>
            <a:xfrm>
              <a:off x="4053497" y="8956751"/>
              <a:ext cx="2141855" cy="1330325"/>
            </a:xfrm>
            <a:custGeom>
              <a:avLst/>
              <a:gdLst/>
              <a:ahLst/>
              <a:cxnLst/>
              <a:rect l="l" t="t" r="r" b="b"/>
              <a:pathLst>
                <a:path w="2141854" h="1330325">
                  <a:moveTo>
                    <a:pt x="1606156" y="0"/>
                  </a:moveTo>
                  <a:lnTo>
                    <a:pt x="535381" y="0"/>
                  </a:lnTo>
                  <a:lnTo>
                    <a:pt x="0" y="927324"/>
                  </a:lnTo>
                  <a:lnTo>
                    <a:pt x="232623" y="1330248"/>
                  </a:lnTo>
                  <a:lnTo>
                    <a:pt x="1908990" y="1330248"/>
                  </a:lnTo>
                  <a:lnTo>
                    <a:pt x="2141613" y="927324"/>
                  </a:lnTo>
                  <a:lnTo>
                    <a:pt x="1606156" y="0"/>
                  </a:lnTo>
                  <a:close/>
                </a:path>
              </a:pathLst>
            </a:custGeom>
            <a:solidFill>
              <a:srgbClr val="182E39"/>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6" name="object 6"/>
          <p:cNvSpPr/>
          <p:nvPr/>
        </p:nvSpPr>
        <p:spPr>
          <a:xfrm>
            <a:off x="14743176" y="341375"/>
            <a:ext cx="3249167" cy="624840"/>
          </a:xfrm>
          <a:prstGeom prst="rect">
            <a:avLst/>
          </a:prstGeom>
          <a:blipFill>
            <a:blip r:embed="rId2"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7"/>
          <p:cNvSpPr txBox="1"/>
          <p:nvPr/>
        </p:nvSpPr>
        <p:spPr>
          <a:xfrm>
            <a:off x="14247367" y="8978189"/>
            <a:ext cx="875665" cy="262892"/>
          </a:xfrm>
          <a:prstGeom prst="rect">
            <a:avLst/>
          </a:prstGeom>
        </p:spPr>
        <p:txBody>
          <a:bodyPr vert="horz" wrap="square" lIns="0" tIns="1270" rIns="0" bIns="0" rtlCol="0">
            <a:spAutoFit/>
          </a:bodyPr>
          <a:lstStyle/>
          <a:p>
            <a:pPr>
              <a:lnSpc>
                <a:spcPct val="100000"/>
              </a:lnSpc>
              <a:spcBef>
                <a:spcPts val="10"/>
              </a:spcBef>
            </a:pPr>
            <a:r>
              <a:rPr sz="1700" spc="5" dirty="0">
                <a:solidFill>
                  <a:srgbClr val="0000FF"/>
                </a:solidFill>
                <a:latin typeface="Arial" panose="020B0604020202020204" pitchFamily="34" charset="0"/>
                <a:cs typeface="Arial" panose="020B0604020202020204" pitchFamily="34" charset="0"/>
                <a:hlinkClick r:id="rId3" action="ppaction://hlinksldjump"/>
              </a:rPr>
              <a:t>Quay</a:t>
            </a:r>
            <a:r>
              <a:rPr sz="1700" spc="-235" dirty="0">
                <a:solidFill>
                  <a:srgbClr val="0000FF"/>
                </a:solidFill>
                <a:latin typeface="Arial" panose="020B0604020202020204" pitchFamily="34" charset="0"/>
                <a:cs typeface="Arial" panose="020B0604020202020204" pitchFamily="34" charset="0"/>
                <a:hlinkClick r:id="rId3" action="ppaction://hlinksldjump"/>
              </a:rPr>
              <a:t> </a:t>
            </a:r>
            <a:r>
              <a:rPr sz="1700" dirty="0">
                <a:solidFill>
                  <a:srgbClr val="0000FF"/>
                </a:solidFill>
                <a:latin typeface="Arial" panose="020B0604020202020204" pitchFamily="34" charset="0"/>
                <a:cs typeface="Arial" panose="020B0604020202020204" pitchFamily="34" charset="0"/>
                <a:hlinkClick r:id="rId3" action="ppaction://hlinksldjump"/>
              </a:rPr>
              <a:t>lại</a:t>
            </a:r>
            <a:endParaRPr sz="1700">
              <a:latin typeface="Arial" panose="020B0604020202020204" pitchFamily="34" charset="0"/>
              <a:cs typeface="Arial" panose="020B0604020202020204" pitchFamily="34" charset="0"/>
            </a:endParaRPr>
          </a:p>
        </p:txBody>
      </p:sp>
      <p:sp>
        <p:nvSpPr>
          <p:cNvPr id="9" name="object 9"/>
          <p:cNvSpPr txBox="1"/>
          <p:nvPr/>
        </p:nvSpPr>
        <p:spPr>
          <a:xfrm>
            <a:off x="15419451" y="491743"/>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sp>
        <p:nvSpPr>
          <p:cNvPr id="10" name="object 10"/>
          <p:cNvSpPr txBox="1">
            <a:spLocks noGrp="1"/>
          </p:cNvSpPr>
          <p:nvPr>
            <p:ph type="title"/>
          </p:nvPr>
        </p:nvSpPr>
        <p:spPr>
          <a:xfrm>
            <a:off x="736330" y="1545336"/>
            <a:ext cx="15831819" cy="558800"/>
          </a:xfrm>
          <a:prstGeom prst="rect">
            <a:avLst/>
          </a:prstGeom>
        </p:spPr>
        <p:txBody>
          <a:bodyPr vert="horz" wrap="square" lIns="0" tIns="12700" rIns="0" bIns="0" rtlCol="0">
            <a:spAutoFit/>
          </a:bodyPr>
          <a:lstStyle/>
          <a:p>
            <a:pPr marL="12700">
              <a:lnSpc>
                <a:spcPct val="100000"/>
              </a:lnSpc>
              <a:spcBef>
                <a:spcPts val="100"/>
              </a:spcBef>
            </a:pPr>
            <a:r>
              <a:rPr spc="-5" dirty="0">
                <a:latin typeface="Arial" panose="020B0604020202020204" pitchFamily="34" charset="0"/>
                <a:cs typeface="Arial" panose="020B0604020202020204" pitchFamily="34" charset="0"/>
              </a:rPr>
              <a:t>Thay thế </a:t>
            </a:r>
            <a:r>
              <a:rPr dirty="0">
                <a:latin typeface="Arial" panose="020B0604020202020204" pitchFamily="34" charset="0"/>
                <a:cs typeface="Arial" panose="020B0604020202020204" pitchFamily="34" charset="0"/>
              </a:rPr>
              <a:t>cho các </a:t>
            </a:r>
            <a:r>
              <a:rPr spc="-5" dirty="0">
                <a:latin typeface="Arial" panose="020B0604020202020204" pitchFamily="34" charset="0"/>
                <a:cs typeface="Arial" panose="020B0604020202020204" pitchFamily="34" charset="0"/>
              </a:rPr>
              <a:t>thị trường thử nghiệm tiêu chuẩn quy </a:t>
            </a:r>
            <a:r>
              <a:rPr dirty="0">
                <a:latin typeface="Arial" panose="020B0604020202020204" pitchFamily="34" charset="0"/>
                <a:cs typeface="Arial" panose="020B0604020202020204" pitchFamily="34" charset="0"/>
              </a:rPr>
              <a:t>mô </a:t>
            </a:r>
            <a:r>
              <a:rPr spc="-5" dirty="0">
                <a:latin typeface="Arial" panose="020B0604020202020204" pitchFamily="34" charset="0"/>
                <a:cs typeface="Arial" panose="020B0604020202020204" pitchFamily="34" charset="0"/>
              </a:rPr>
              <a:t>lớn </a:t>
            </a:r>
            <a:r>
              <a:rPr dirty="0">
                <a:latin typeface="Arial" panose="020B0604020202020204" pitchFamily="34" charset="0"/>
                <a:cs typeface="Arial" panose="020B0604020202020204" pitchFamily="34" charset="0"/>
              </a:rPr>
              <a:t>và </a:t>
            </a:r>
            <a:r>
              <a:rPr spc="-5" dirty="0">
                <a:latin typeface="Arial" panose="020B0604020202020204" pitchFamily="34" charset="0"/>
                <a:cs typeface="Arial" panose="020B0604020202020204" pitchFamily="34" charset="0"/>
              </a:rPr>
              <a:t>tốn</a:t>
            </a:r>
            <a:r>
              <a:rPr spc="9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kém</a:t>
            </a:r>
          </a:p>
        </p:txBody>
      </p:sp>
      <p:sp>
        <p:nvSpPr>
          <p:cNvPr id="11" name="object 11"/>
          <p:cNvSpPr txBox="1"/>
          <p:nvPr/>
        </p:nvSpPr>
        <p:spPr>
          <a:xfrm>
            <a:off x="1153194" y="3880105"/>
            <a:ext cx="7461250" cy="55880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500" spc="-5" dirty="0">
                <a:solidFill>
                  <a:srgbClr val="FFFFFF"/>
                </a:solidFill>
                <a:latin typeface="Arial" panose="020B0604020202020204" pitchFamily="34" charset="0"/>
                <a:cs typeface="Arial" panose="020B0604020202020204" pitchFamily="34" charset="0"/>
              </a:rPr>
              <a:t>Thị trường </a:t>
            </a:r>
            <a:r>
              <a:rPr sz="3500" dirty="0">
                <a:solidFill>
                  <a:srgbClr val="FFFFFF"/>
                </a:solidFill>
                <a:latin typeface="Arial" panose="020B0604020202020204" pitchFamily="34" charset="0"/>
                <a:cs typeface="Arial" panose="020B0604020202020204" pitchFamily="34" charset="0"/>
              </a:rPr>
              <a:t>thử </a:t>
            </a:r>
            <a:r>
              <a:rPr sz="3500" spc="-5" dirty="0">
                <a:solidFill>
                  <a:srgbClr val="FFFFFF"/>
                </a:solidFill>
                <a:latin typeface="Arial" panose="020B0604020202020204" pitchFamily="34" charset="0"/>
                <a:cs typeface="Arial" panose="020B0604020202020204" pitchFamily="34" charset="0"/>
              </a:rPr>
              <a:t>nghiệm </a:t>
            </a:r>
            <a:r>
              <a:rPr sz="3500" dirty="0">
                <a:solidFill>
                  <a:srgbClr val="FFFFFF"/>
                </a:solidFill>
                <a:latin typeface="Arial" panose="020B0604020202020204" pitchFamily="34" charset="0"/>
                <a:cs typeface="Arial" panose="020B0604020202020204" pitchFamily="34" charset="0"/>
              </a:rPr>
              <a:t>có </a:t>
            </a:r>
            <a:r>
              <a:rPr sz="3500" spc="-5" dirty="0">
                <a:solidFill>
                  <a:srgbClr val="FFFFFF"/>
                </a:solidFill>
                <a:latin typeface="Arial" panose="020B0604020202020204" pitchFamily="34" charset="0"/>
                <a:cs typeface="Arial" panose="020B0604020202020204" pitchFamily="34" charset="0"/>
              </a:rPr>
              <a:t>kiểm</a:t>
            </a:r>
            <a:r>
              <a:rPr sz="3500" spc="-25" dirty="0">
                <a:solidFill>
                  <a:srgbClr val="FFFFFF"/>
                </a:solidFill>
                <a:latin typeface="Arial" panose="020B0604020202020204" pitchFamily="34" charset="0"/>
                <a:cs typeface="Arial" panose="020B0604020202020204" pitchFamily="34" charset="0"/>
              </a:rPr>
              <a:t> </a:t>
            </a:r>
            <a:r>
              <a:rPr sz="3500" dirty="0">
                <a:solidFill>
                  <a:srgbClr val="FFFFFF"/>
                </a:solidFill>
                <a:latin typeface="Arial" panose="020B0604020202020204" pitchFamily="34" charset="0"/>
                <a:cs typeface="Arial" panose="020B0604020202020204" pitchFamily="34" charset="0"/>
              </a:rPr>
              <a:t>soát</a:t>
            </a:r>
            <a:endParaRPr sz="3500">
              <a:latin typeface="Arial" panose="020B0604020202020204" pitchFamily="34" charset="0"/>
              <a:cs typeface="Arial" panose="020B0604020202020204" pitchFamily="34" charset="0"/>
            </a:endParaRPr>
          </a:p>
        </p:txBody>
      </p:sp>
      <p:sp>
        <p:nvSpPr>
          <p:cNvPr id="12" name="object 12"/>
          <p:cNvSpPr txBox="1"/>
          <p:nvPr/>
        </p:nvSpPr>
        <p:spPr>
          <a:xfrm>
            <a:off x="9429622" y="3907537"/>
            <a:ext cx="6940550" cy="55880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500" spc="-5" dirty="0">
                <a:solidFill>
                  <a:srgbClr val="FFFFFF"/>
                </a:solidFill>
                <a:latin typeface="Arial" panose="020B0604020202020204" pitchFamily="34" charset="0"/>
                <a:cs typeface="Arial" panose="020B0604020202020204" pitchFamily="34" charset="0"/>
              </a:rPr>
              <a:t>Thị trường </a:t>
            </a:r>
            <a:r>
              <a:rPr sz="3500" dirty="0">
                <a:solidFill>
                  <a:srgbClr val="FFFFFF"/>
                </a:solidFill>
                <a:latin typeface="Arial" panose="020B0604020202020204" pitchFamily="34" charset="0"/>
                <a:cs typeface="Arial" panose="020B0604020202020204" pitchFamily="34" charset="0"/>
              </a:rPr>
              <a:t>thử </a:t>
            </a:r>
            <a:r>
              <a:rPr sz="3500" spc="-5" dirty="0">
                <a:solidFill>
                  <a:srgbClr val="FFFFFF"/>
                </a:solidFill>
                <a:latin typeface="Arial" panose="020B0604020202020204" pitchFamily="34" charset="0"/>
                <a:cs typeface="Arial" panose="020B0604020202020204" pitchFamily="34" charset="0"/>
              </a:rPr>
              <a:t>nghiệm mô</a:t>
            </a:r>
            <a:r>
              <a:rPr sz="3500" spc="-30" dirty="0">
                <a:solidFill>
                  <a:srgbClr val="FFFFFF"/>
                </a:solidFill>
                <a:latin typeface="Arial" panose="020B0604020202020204" pitchFamily="34" charset="0"/>
                <a:cs typeface="Arial" panose="020B0604020202020204" pitchFamily="34" charset="0"/>
              </a:rPr>
              <a:t> </a:t>
            </a:r>
            <a:r>
              <a:rPr sz="3500" dirty="0">
                <a:solidFill>
                  <a:srgbClr val="FFFFFF"/>
                </a:solidFill>
                <a:latin typeface="Arial" panose="020B0604020202020204" pitchFamily="34" charset="0"/>
                <a:cs typeface="Arial" panose="020B0604020202020204" pitchFamily="34" charset="0"/>
              </a:rPr>
              <a:t>phỏng</a:t>
            </a:r>
            <a:endParaRPr sz="3500">
              <a:latin typeface="Arial" panose="020B0604020202020204" pitchFamily="34" charset="0"/>
              <a:cs typeface="Arial" panose="020B0604020202020204" pitchFamily="34" charset="0"/>
            </a:endParaRPr>
          </a:p>
        </p:txBody>
      </p:sp>
      <p:grpSp>
        <p:nvGrpSpPr>
          <p:cNvPr id="13" name="object 13"/>
          <p:cNvGrpSpPr/>
          <p:nvPr/>
        </p:nvGrpSpPr>
        <p:grpSpPr>
          <a:xfrm>
            <a:off x="3348291" y="4619130"/>
            <a:ext cx="11831320" cy="5114290"/>
            <a:chOff x="3348291" y="4619130"/>
            <a:chExt cx="11831320" cy="5114290"/>
          </a:xfrm>
        </p:grpSpPr>
        <p:sp>
          <p:nvSpPr>
            <p:cNvPr id="14" name="object 14"/>
            <p:cNvSpPr/>
            <p:nvPr/>
          </p:nvSpPr>
          <p:spPr>
            <a:xfrm>
              <a:off x="3348291" y="4696312"/>
              <a:ext cx="6025362" cy="5036680"/>
            </a:xfrm>
            <a:prstGeom prst="rect">
              <a:avLst/>
            </a:prstGeom>
            <a:blipFill>
              <a:blip r:embed="rId4"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5" name="object 15"/>
            <p:cNvSpPr/>
            <p:nvPr/>
          </p:nvSpPr>
          <p:spPr>
            <a:xfrm>
              <a:off x="9454362" y="4619130"/>
              <a:ext cx="5724677" cy="4785360"/>
            </a:xfrm>
            <a:prstGeom prst="rect">
              <a:avLst/>
            </a:prstGeom>
            <a:blipFill>
              <a:blip r:embed="rId5"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6" name="object 16"/>
            <p:cNvSpPr/>
            <p:nvPr/>
          </p:nvSpPr>
          <p:spPr>
            <a:xfrm>
              <a:off x="3428999" y="6427914"/>
              <a:ext cx="10896600" cy="1032510"/>
            </a:xfrm>
            <a:custGeom>
              <a:avLst/>
              <a:gdLst/>
              <a:ahLst/>
              <a:cxnLst/>
              <a:rect l="l" t="t" r="r" b="b"/>
              <a:pathLst>
                <a:path w="10896600" h="1032509">
                  <a:moveTo>
                    <a:pt x="10698734" y="0"/>
                  </a:moveTo>
                  <a:lnTo>
                    <a:pt x="197891" y="0"/>
                  </a:lnTo>
                  <a:lnTo>
                    <a:pt x="145282" y="5894"/>
                  </a:lnTo>
                  <a:lnTo>
                    <a:pt x="98010" y="22527"/>
                  </a:lnTo>
                  <a:lnTo>
                    <a:pt x="57959" y="48328"/>
                  </a:lnTo>
                  <a:lnTo>
                    <a:pt x="27017" y="81722"/>
                  </a:lnTo>
                  <a:lnTo>
                    <a:pt x="7068" y="121136"/>
                  </a:lnTo>
                  <a:lnTo>
                    <a:pt x="0" y="164998"/>
                  </a:lnTo>
                  <a:lnTo>
                    <a:pt x="0" y="867257"/>
                  </a:lnTo>
                  <a:lnTo>
                    <a:pt x="7068" y="911119"/>
                  </a:lnTo>
                  <a:lnTo>
                    <a:pt x="27017" y="950533"/>
                  </a:lnTo>
                  <a:lnTo>
                    <a:pt x="57959" y="983927"/>
                  </a:lnTo>
                  <a:lnTo>
                    <a:pt x="98010" y="1009728"/>
                  </a:lnTo>
                  <a:lnTo>
                    <a:pt x="145282" y="1026361"/>
                  </a:lnTo>
                  <a:lnTo>
                    <a:pt x="197891" y="1032256"/>
                  </a:lnTo>
                  <a:lnTo>
                    <a:pt x="10698734" y="1032256"/>
                  </a:lnTo>
                  <a:lnTo>
                    <a:pt x="10751314" y="1026361"/>
                  </a:lnTo>
                  <a:lnTo>
                    <a:pt x="10798574" y="1009728"/>
                  </a:lnTo>
                  <a:lnTo>
                    <a:pt x="10838624" y="983927"/>
                  </a:lnTo>
                  <a:lnTo>
                    <a:pt x="10869572" y="950533"/>
                  </a:lnTo>
                  <a:lnTo>
                    <a:pt x="10889527" y="911119"/>
                  </a:lnTo>
                  <a:lnTo>
                    <a:pt x="10896600" y="867257"/>
                  </a:lnTo>
                  <a:lnTo>
                    <a:pt x="10896600" y="164998"/>
                  </a:lnTo>
                  <a:lnTo>
                    <a:pt x="10889527" y="121136"/>
                  </a:lnTo>
                  <a:lnTo>
                    <a:pt x="10869572" y="81722"/>
                  </a:lnTo>
                  <a:lnTo>
                    <a:pt x="10838624" y="48328"/>
                  </a:lnTo>
                  <a:lnTo>
                    <a:pt x="10798574" y="22527"/>
                  </a:lnTo>
                  <a:lnTo>
                    <a:pt x="10751314" y="5894"/>
                  </a:lnTo>
                  <a:lnTo>
                    <a:pt x="10698734" y="0"/>
                  </a:lnTo>
                  <a:close/>
                </a:path>
              </a:pathLst>
            </a:custGeom>
            <a:solidFill>
              <a:srgbClr val="18B6B4"/>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17" name="object 17"/>
          <p:cNvSpPr txBox="1"/>
          <p:nvPr/>
        </p:nvSpPr>
        <p:spPr>
          <a:xfrm>
            <a:off x="4099966" y="6720332"/>
            <a:ext cx="8772525" cy="568325"/>
          </a:xfrm>
          <a:prstGeom prst="rect">
            <a:avLst/>
          </a:prstGeom>
        </p:spPr>
        <p:txBody>
          <a:bodyPr vert="horz" wrap="square" lIns="0" tIns="26670" rIns="0" bIns="0" rtlCol="0">
            <a:spAutoFit/>
          </a:bodyPr>
          <a:lstStyle/>
          <a:p>
            <a:pPr marL="3179445" marR="5080" indent="-3167380">
              <a:lnSpc>
                <a:spcPts val="2110"/>
              </a:lnSpc>
              <a:spcBef>
                <a:spcPts val="210"/>
              </a:spcBef>
            </a:pPr>
            <a:r>
              <a:rPr sz="1800" b="1" dirty="0">
                <a:solidFill>
                  <a:srgbClr val="FFFFFF"/>
                </a:solidFill>
                <a:latin typeface="Arial" panose="020B0604020202020204" pitchFamily="34" charset="0"/>
                <a:cs typeface="Arial" panose="020B0604020202020204" pitchFamily="34" charset="0"/>
              </a:rPr>
              <a:t>Cả </a:t>
            </a:r>
            <a:r>
              <a:rPr sz="1800" b="1" spc="-5" dirty="0">
                <a:solidFill>
                  <a:srgbClr val="FFFFFF"/>
                </a:solidFill>
                <a:latin typeface="Arial" panose="020B0604020202020204" pitchFamily="34" charset="0"/>
                <a:cs typeface="Arial" panose="020B0604020202020204" pitchFamily="34" charset="0"/>
              </a:rPr>
              <a:t>hai phương pháp trên </a:t>
            </a:r>
            <a:r>
              <a:rPr sz="1800" b="1" dirty="0">
                <a:solidFill>
                  <a:srgbClr val="FFFFFF"/>
                </a:solidFill>
                <a:latin typeface="Arial" panose="020B0604020202020204" pitchFamily="34" charset="0"/>
                <a:cs typeface="Arial" panose="020B0604020202020204" pitchFamily="34" charset="0"/>
              </a:rPr>
              <a:t>giúp </a:t>
            </a:r>
            <a:r>
              <a:rPr sz="1800" b="1" spc="-5" dirty="0">
                <a:solidFill>
                  <a:srgbClr val="FFFF00"/>
                </a:solidFill>
                <a:latin typeface="Arial" panose="020B0604020202020204" pitchFamily="34" charset="0"/>
                <a:cs typeface="Arial" panose="020B0604020202020204" pitchFamily="34" charset="0"/>
              </a:rPr>
              <a:t>cắt giảm chi </a:t>
            </a:r>
            <a:r>
              <a:rPr sz="1800" b="1" dirty="0">
                <a:solidFill>
                  <a:srgbClr val="FFFF00"/>
                </a:solidFill>
                <a:latin typeface="Arial" panose="020B0604020202020204" pitchFamily="34" charset="0"/>
                <a:cs typeface="Arial" panose="020B0604020202020204" pitchFamily="34" charset="0"/>
              </a:rPr>
              <a:t>phí </a:t>
            </a:r>
            <a:r>
              <a:rPr sz="1800" b="1" spc="-5" dirty="0">
                <a:solidFill>
                  <a:srgbClr val="FFFFFF"/>
                </a:solidFill>
                <a:latin typeface="Arial" panose="020B0604020202020204" pitchFamily="34" charset="0"/>
                <a:cs typeface="Arial" panose="020B0604020202020204" pitchFamily="34" charset="0"/>
              </a:rPr>
              <a:t>và </a:t>
            </a:r>
            <a:r>
              <a:rPr sz="1800" b="1" spc="-5" dirty="0">
                <a:solidFill>
                  <a:srgbClr val="FFFF00"/>
                </a:solidFill>
                <a:latin typeface="Arial" panose="020B0604020202020204" pitchFamily="34" charset="0"/>
                <a:cs typeface="Arial" panose="020B0604020202020204" pitchFamily="34" charset="0"/>
              </a:rPr>
              <a:t>đẩy nhanh </a:t>
            </a:r>
            <a:r>
              <a:rPr sz="1800" b="1" dirty="0">
                <a:solidFill>
                  <a:srgbClr val="FFFF00"/>
                </a:solidFill>
                <a:latin typeface="Arial" panose="020B0604020202020204" pitchFamily="34" charset="0"/>
                <a:cs typeface="Arial" panose="020B0604020202020204" pitchFamily="34" charset="0"/>
              </a:rPr>
              <a:t>quá trình </a:t>
            </a:r>
            <a:r>
              <a:rPr sz="1800" b="1" spc="-5" dirty="0">
                <a:solidFill>
                  <a:srgbClr val="FFFF00"/>
                </a:solidFill>
                <a:latin typeface="Arial" panose="020B0604020202020204" pitchFamily="34" charset="0"/>
                <a:cs typeface="Arial" panose="020B0604020202020204" pitchFamily="34" charset="0"/>
              </a:rPr>
              <a:t>thực hiện  marketing thử</a:t>
            </a:r>
            <a:r>
              <a:rPr sz="1800" b="1" spc="-10" dirty="0">
                <a:solidFill>
                  <a:srgbClr val="FFFF00"/>
                </a:solidFill>
                <a:latin typeface="Arial" panose="020B0604020202020204" pitchFamily="34" charset="0"/>
                <a:cs typeface="Arial" panose="020B0604020202020204" pitchFamily="34" charset="0"/>
              </a:rPr>
              <a:t> </a:t>
            </a:r>
            <a:r>
              <a:rPr sz="1800" b="1" dirty="0">
                <a:solidFill>
                  <a:srgbClr val="FFFF00"/>
                </a:solidFill>
                <a:latin typeface="Arial" panose="020B0604020202020204" pitchFamily="34" charset="0"/>
                <a:cs typeface="Arial" panose="020B0604020202020204" pitchFamily="34" charset="0"/>
              </a:rPr>
              <a:t>nghiệm</a:t>
            </a:r>
            <a:endParaRPr sz="1800">
              <a:latin typeface="Arial" panose="020B0604020202020204" pitchFamily="34" charset="0"/>
              <a:cs typeface="Arial" panose="020B0604020202020204" pitchFamily="34" charset="0"/>
            </a:endParaRPr>
          </a:p>
        </p:txBody>
      </p:sp>
      <p:sp>
        <p:nvSpPr>
          <p:cNvPr id="18" name="object 18"/>
          <p:cNvSpPr/>
          <p:nvPr/>
        </p:nvSpPr>
        <p:spPr>
          <a:xfrm>
            <a:off x="14910688" y="5565927"/>
            <a:ext cx="2295652" cy="1706537"/>
          </a:xfrm>
          <a:prstGeom prst="rect">
            <a:avLst/>
          </a:prstGeom>
          <a:blipFill>
            <a:blip r:embed="rId6"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4">
            <a:extLst>
              <a:ext uri="{FF2B5EF4-FFF2-40B4-BE49-F238E27FC236}">
                <a16:creationId xmlns:a16="http://schemas.microsoft.com/office/drawing/2014/main" xmlns="" id="{31BF9889-A7B0-492E-49AA-40D9068B2940}"/>
              </a:ext>
            </a:extLst>
          </p:cNvPr>
          <p:cNvSpPr txBox="1"/>
          <p:nvPr/>
        </p:nvSpPr>
        <p:spPr>
          <a:xfrm>
            <a:off x="3795903" y="-794720"/>
            <a:ext cx="11560048" cy="443711"/>
          </a:xfrm>
          <a:prstGeom prst="rect">
            <a:avLst/>
          </a:prstGeom>
        </p:spPr>
        <p:txBody>
          <a:bodyPr vert="horz" wrap="square" lIns="0" tIns="12700" rIns="0" bIns="0" rtlCol="0">
            <a:spAutoFit/>
          </a:bodyPr>
          <a:lstStyle/>
          <a:p>
            <a:pPr marL="12700">
              <a:lnSpc>
                <a:spcPct val="100000"/>
              </a:lnSpc>
              <a:spcBef>
                <a:spcPts val="100"/>
              </a:spcBef>
            </a:pPr>
            <a:r>
              <a:rPr sz="2800" b="1" spc="65" dirty="0">
                <a:solidFill>
                  <a:srgbClr val="FFFF00"/>
                </a:solidFill>
                <a:latin typeface="Arial" panose="020B0604020202020204" pitchFamily="34" charset="0"/>
                <a:cs typeface="Arial" panose="020B0604020202020204" pitchFamily="34" charset="0"/>
              </a:rPr>
              <a:t>Bước </a:t>
            </a:r>
            <a:r>
              <a:rPr sz="2800" b="1" spc="35" dirty="0">
                <a:solidFill>
                  <a:srgbClr val="FFFF00"/>
                </a:solidFill>
                <a:latin typeface="Arial" panose="020B0604020202020204" pitchFamily="34" charset="0"/>
                <a:cs typeface="Arial" panose="020B0604020202020204" pitchFamily="34" charset="0"/>
              </a:rPr>
              <a:t>8: </a:t>
            </a:r>
            <a:r>
              <a:rPr sz="2800" b="1" spc="65" dirty="0">
                <a:solidFill>
                  <a:srgbClr val="FFFF00"/>
                </a:solidFill>
                <a:latin typeface="Arial" panose="020B0604020202020204" pitchFamily="34" charset="0"/>
                <a:cs typeface="Arial" panose="020B0604020202020204" pitchFamily="34" charset="0"/>
              </a:rPr>
              <a:t>Thương </a:t>
            </a:r>
            <a:r>
              <a:rPr sz="2800" b="1" spc="55" dirty="0">
                <a:solidFill>
                  <a:srgbClr val="FFFF00"/>
                </a:solidFill>
                <a:latin typeface="Arial" panose="020B0604020202020204" pitchFamily="34" charset="0"/>
                <a:cs typeface="Arial" panose="020B0604020202020204" pitchFamily="34" charset="0"/>
              </a:rPr>
              <a:t>mại </a:t>
            </a:r>
            <a:r>
              <a:rPr sz="2800" b="1" spc="50" dirty="0">
                <a:solidFill>
                  <a:srgbClr val="FFFF00"/>
                </a:solidFill>
                <a:latin typeface="Arial" panose="020B0604020202020204" pitchFamily="34" charset="0"/>
                <a:cs typeface="Arial" panose="020B0604020202020204" pitchFamily="34" charset="0"/>
              </a:rPr>
              <a:t>hóa</a:t>
            </a:r>
            <a:r>
              <a:rPr sz="2800" b="1" spc="595" dirty="0">
                <a:solidFill>
                  <a:srgbClr val="FFFF00"/>
                </a:solidFill>
                <a:latin typeface="Arial" panose="020B0604020202020204" pitchFamily="34" charset="0"/>
                <a:cs typeface="Arial" panose="020B0604020202020204" pitchFamily="34" charset="0"/>
              </a:rPr>
              <a:t> </a:t>
            </a:r>
            <a:r>
              <a:rPr sz="2800" b="1" spc="70" dirty="0">
                <a:solidFill>
                  <a:srgbClr val="FFFF00"/>
                </a:solidFill>
                <a:latin typeface="Arial" panose="020B0604020202020204" pitchFamily="34" charset="0"/>
                <a:cs typeface="Arial" panose="020B0604020202020204" pitchFamily="34" charset="0"/>
              </a:rPr>
              <a:t>(Commercialisation)</a:t>
            </a:r>
            <a:endParaRPr sz="2800">
              <a:solidFill>
                <a:srgbClr val="FFFF00"/>
              </a:solidFill>
              <a:latin typeface="Arial" panose="020B0604020202020204" pitchFamily="34" charset="0"/>
              <a:cs typeface="Arial" panose="020B0604020202020204" pitchFamily="34" charset="0"/>
            </a:endParaRPr>
          </a:p>
        </p:txBody>
      </p:sp>
      <p:sp>
        <p:nvSpPr>
          <p:cNvPr id="19" name="object 5">
            <a:extLst>
              <a:ext uri="{FF2B5EF4-FFF2-40B4-BE49-F238E27FC236}">
                <a16:creationId xmlns:a16="http://schemas.microsoft.com/office/drawing/2014/main" xmlns="" id="{B6944594-166A-B62F-AB90-5D006C005663}"/>
              </a:ext>
            </a:extLst>
          </p:cNvPr>
          <p:cNvSpPr txBox="1">
            <a:spLocks/>
          </p:cNvSpPr>
          <p:nvPr/>
        </p:nvSpPr>
        <p:spPr>
          <a:xfrm>
            <a:off x="3657600" y="-1999697"/>
            <a:ext cx="9236075" cy="558800"/>
          </a:xfrm>
          <a:prstGeom prst="rect">
            <a:avLst/>
          </a:prstGeom>
        </p:spPr>
        <p:txBody>
          <a:bodyPr vert="horz" wrap="square" lIns="0" tIns="12700" rIns="0" bIns="0" rtlCol="0">
            <a:spAutoFit/>
          </a:bodyPr>
          <a:lstStyle>
            <a:lvl1pPr>
              <a:defRPr sz="3500" b="1" i="0">
                <a:solidFill>
                  <a:schemeClr val="bg1"/>
                </a:solidFill>
                <a:latin typeface="Arial"/>
                <a:ea typeface="+mj-ea"/>
                <a:cs typeface="Arial"/>
              </a:defRPr>
            </a:lvl1pPr>
          </a:lstStyle>
          <a:p>
            <a:pPr marL="12700">
              <a:spcBef>
                <a:spcPts val="100"/>
              </a:spcBef>
            </a:pPr>
            <a:r>
              <a:rPr lang="en-US" kern="0">
                <a:latin typeface="Arial" panose="020B0604020202020204" pitchFamily="34" charset="0"/>
                <a:cs typeface="Arial" panose="020B0604020202020204" pitchFamily="34" charset="0"/>
              </a:rPr>
              <a:t>2. </a:t>
            </a:r>
            <a:r>
              <a:rPr lang="en-US" kern="0" spc="-5">
                <a:latin typeface="Arial" panose="020B0604020202020204" pitchFamily="34" charset="0"/>
                <a:cs typeface="Arial" panose="020B0604020202020204" pitchFamily="34" charset="0"/>
              </a:rPr>
              <a:t>QUY TRÌNH PHÁT TRIỂN SẢN PHẨM</a:t>
            </a:r>
            <a:r>
              <a:rPr lang="en-US" kern="0" spc="-70">
                <a:latin typeface="Arial" panose="020B0604020202020204" pitchFamily="34" charset="0"/>
                <a:cs typeface="Arial" panose="020B0604020202020204" pitchFamily="34" charset="0"/>
              </a:rPr>
              <a:t> </a:t>
            </a:r>
            <a:r>
              <a:rPr lang="en-US" kern="0" spc="-5">
                <a:latin typeface="Arial" panose="020B0604020202020204" pitchFamily="34" charset="0"/>
                <a:cs typeface="Arial" panose="020B0604020202020204" pitchFamily="34" charset="0"/>
              </a:rPr>
              <a:t>MỚI</a:t>
            </a:r>
            <a:endParaRPr lang="en-US" kern="0" spc="-5" dirty="0">
              <a:latin typeface="Arial" panose="020B0604020202020204" pitchFamily="34" charset="0"/>
              <a:cs typeface="Arial" panose="020B0604020202020204" pitchFamily="34" charset="0"/>
            </a:endParaRP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679676" y="818386"/>
            <a:ext cx="3249167" cy="624840"/>
          </a:xfrm>
          <a:prstGeom prst="rect">
            <a:avLst/>
          </a:prstGeom>
          <a:blipFill>
            <a:blip r:embed="rId2"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p:cNvSpPr txBox="1"/>
          <p:nvPr/>
        </p:nvSpPr>
        <p:spPr>
          <a:xfrm>
            <a:off x="15355951" y="968754"/>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sp>
        <p:nvSpPr>
          <p:cNvPr id="4" name="object 4"/>
          <p:cNvSpPr txBox="1"/>
          <p:nvPr/>
        </p:nvSpPr>
        <p:spPr>
          <a:xfrm>
            <a:off x="3795903" y="1940558"/>
            <a:ext cx="11560048" cy="443711"/>
          </a:xfrm>
          <a:prstGeom prst="rect">
            <a:avLst/>
          </a:prstGeom>
        </p:spPr>
        <p:txBody>
          <a:bodyPr vert="horz" wrap="square" lIns="0" tIns="12700" rIns="0" bIns="0" rtlCol="0">
            <a:spAutoFit/>
          </a:bodyPr>
          <a:lstStyle/>
          <a:p>
            <a:pPr marL="12700">
              <a:lnSpc>
                <a:spcPct val="100000"/>
              </a:lnSpc>
              <a:spcBef>
                <a:spcPts val="100"/>
              </a:spcBef>
            </a:pPr>
            <a:r>
              <a:rPr sz="2800" b="1" spc="65" dirty="0">
                <a:solidFill>
                  <a:srgbClr val="FFFF00"/>
                </a:solidFill>
                <a:latin typeface="Arial" panose="020B0604020202020204" pitchFamily="34" charset="0"/>
                <a:cs typeface="Arial" panose="020B0604020202020204" pitchFamily="34" charset="0"/>
              </a:rPr>
              <a:t>Bước </a:t>
            </a:r>
            <a:r>
              <a:rPr sz="2800" b="1" spc="35" dirty="0">
                <a:solidFill>
                  <a:srgbClr val="FFFF00"/>
                </a:solidFill>
                <a:latin typeface="Arial" panose="020B0604020202020204" pitchFamily="34" charset="0"/>
                <a:cs typeface="Arial" panose="020B0604020202020204" pitchFamily="34" charset="0"/>
              </a:rPr>
              <a:t>8: </a:t>
            </a:r>
            <a:r>
              <a:rPr sz="2800" b="1" spc="65" dirty="0">
                <a:solidFill>
                  <a:srgbClr val="FFFF00"/>
                </a:solidFill>
                <a:latin typeface="Arial" panose="020B0604020202020204" pitchFamily="34" charset="0"/>
                <a:cs typeface="Arial" panose="020B0604020202020204" pitchFamily="34" charset="0"/>
              </a:rPr>
              <a:t>Thương </a:t>
            </a:r>
            <a:r>
              <a:rPr sz="2800" b="1" spc="55" dirty="0">
                <a:solidFill>
                  <a:srgbClr val="FFFF00"/>
                </a:solidFill>
                <a:latin typeface="Arial" panose="020B0604020202020204" pitchFamily="34" charset="0"/>
                <a:cs typeface="Arial" panose="020B0604020202020204" pitchFamily="34" charset="0"/>
              </a:rPr>
              <a:t>mại </a:t>
            </a:r>
            <a:r>
              <a:rPr sz="2800" b="1" spc="50" dirty="0">
                <a:solidFill>
                  <a:srgbClr val="FFFF00"/>
                </a:solidFill>
                <a:latin typeface="Arial" panose="020B0604020202020204" pitchFamily="34" charset="0"/>
                <a:cs typeface="Arial" panose="020B0604020202020204" pitchFamily="34" charset="0"/>
              </a:rPr>
              <a:t>hóa</a:t>
            </a:r>
            <a:r>
              <a:rPr sz="2800" b="1" spc="595" dirty="0">
                <a:solidFill>
                  <a:srgbClr val="FFFF00"/>
                </a:solidFill>
                <a:latin typeface="Arial" panose="020B0604020202020204" pitchFamily="34" charset="0"/>
                <a:cs typeface="Arial" panose="020B0604020202020204" pitchFamily="34" charset="0"/>
              </a:rPr>
              <a:t> </a:t>
            </a:r>
            <a:r>
              <a:rPr sz="2800" b="1" spc="70" dirty="0">
                <a:solidFill>
                  <a:srgbClr val="FFFF00"/>
                </a:solidFill>
                <a:latin typeface="Arial" panose="020B0604020202020204" pitchFamily="34" charset="0"/>
                <a:cs typeface="Arial" panose="020B0604020202020204" pitchFamily="34" charset="0"/>
              </a:rPr>
              <a:t>(Commercialisation)</a:t>
            </a:r>
            <a:endParaRPr sz="2800">
              <a:solidFill>
                <a:srgbClr val="FFFF00"/>
              </a:solidFill>
              <a:latin typeface="Arial" panose="020B0604020202020204" pitchFamily="34" charset="0"/>
              <a:cs typeface="Arial" panose="020B0604020202020204" pitchFamily="34" charset="0"/>
            </a:endParaRPr>
          </a:p>
        </p:txBody>
      </p:sp>
      <p:sp>
        <p:nvSpPr>
          <p:cNvPr id="5" name="object 5"/>
          <p:cNvSpPr txBox="1">
            <a:spLocks noGrp="1"/>
          </p:cNvSpPr>
          <p:nvPr>
            <p:ph type="title"/>
          </p:nvPr>
        </p:nvSpPr>
        <p:spPr>
          <a:xfrm>
            <a:off x="3657600" y="735581"/>
            <a:ext cx="9236075" cy="558800"/>
          </a:xfrm>
          <a:prstGeom prst="rect">
            <a:avLst/>
          </a:prstGeom>
        </p:spPr>
        <p:txBody>
          <a:bodyPr vert="horz" wrap="square" lIns="0" tIns="12700" rIns="0" bIns="0" rtlCol="0">
            <a:spAutoFit/>
          </a:bodyPr>
          <a:lstStyle/>
          <a:p>
            <a:pPr marL="12700">
              <a:lnSpc>
                <a:spcPct val="100000"/>
              </a:lnSpc>
              <a:spcBef>
                <a:spcPts val="100"/>
              </a:spcBef>
            </a:pPr>
            <a:r>
              <a:rPr dirty="0">
                <a:latin typeface="Arial" panose="020B0604020202020204" pitchFamily="34" charset="0"/>
                <a:cs typeface="Arial" panose="020B0604020202020204" pitchFamily="34" charset="0"/>
              </a:rPr>
              <a:t>2. </a:t>
            </a:r>
            <a:r>
              <a:rPr spc="-5" dirty="0">
                <a:latin typeface="Arial" panose="020B0604020202020204" pitchFamily="34" charset="0"/>
                <a:cs typeface="Arial" panose="020B0604020202020204" pitchFamily="34" charset="0"/>
              </a:rPr>
              <a:t>QUY TRÌNH PHÁT TRIỂN SẢN PHẨM</a:t>
            </a:r>
            <a:r>
              <a:rPr spc="-7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MỚI</a:t>
            </a:r>
          </a:p>
        </p:txBody>
      </p:sp>
      <p:grpSp>
        <p:nvGrpSpPr>
          <p:cNvPr id="6" name="object 6"/>
          <p:cNvGrpSpPr/>
          <p:nvPr/>
        </p:nvGrpSpPr>
        <p:grpSpPr>
          <a:xfrm>
            <a:off x="9248140" y="4030978"/>
            <a:ext cx="539750" cy="393700"/>
            <a:chOff x="9311640" y="3553967"/>
            <a:chExt cx="539750" cy="393700"/>
          </a:xfrm>
        </p:grpSpPr>
        <p:sp>
          <p:nvSpPr>
            <p:cNvPr id="7" name="object 7"/>
            <p:cNvSpPr/>
            <p:nvPr/>
          </p:nvSpPr>
          <p:spPr>
            <a:xfrm>
              <a:off x="9311640" y="3553967"/>
              <a:ext cx="539496" cy="393191"/>
            </a:xfrm>
            <a:prstGeom prst="rect">
              <a:avLst/>
            </a:prstGeom>
            <a:blipFill>
              <a:blip r:embed="rId3"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8"/>
            <p:cNvSpPr/>
            <p:nvPr/>
          </p:nvSpPr>
          <p:spPr>
            <a:xfrm>
              <a:off x="9367812" y="3587241"/>
              <a:ext cx="428625" cy="276860"/>
            </a:xfrm>
            <a:custGeom>
              <a:avLst/>
              <a:gdLst/>
              <a:ahLst/>
              <a:cxnLst/>
              <a:rect l="l" t="t" r="r" b="b"/>
              <a:pathLst>
                <a:path w="428625" h="276860">
                  <a:moveTo>
                    <a:pt x="0" y="123864"/>
                  </a:moveTo>
                  <a:lnTo>
                    <a:pt x="152353" y="276311"/>
                  </a:lnTo>
                  <a:lnTo>
                    <a:pt x="428493" y="0"/>
                  </a:lnTo>
                </a:path>
              </a:pathLst>
            </a:custGeom>
            <a:ln w="38100">
              <a:solidFill>
                <a:srgbClr val="4F81BD"/>
              </a:solidFill>
            </a:ln>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9" name="object 9"/>
          <p:cNvSpPr txBox="1"/>
          <p:nvPr/>
        </p:nvSpPr>
        <p:spPr>
          <a:xfrm>
            <a:off x="9827145" y="3451858"/>
            <a:ext cx="6650355" cy="3046095"/>
          </a:xfrm>
          <a:prstGeom prst="rect">
            <a:avLst/>
          </a:prstGeom>
        </p:spPr>
        <p:txBody>
          <a:bodyPr vert="horz" wrap="square" lIns="0" tIns="12700" rIns="0" bIns="0" rtlCol="0">
            <a:spAutoFit/>
          </a:bodyPr>
          <a:lstStyle/>
          <a:p>
            <a:pPr marL="48895" marR="419100">
              <a:lnSpc>
                <a:spcPct val="150300"/>
              </a:lnSpc>
              <a:spcBef>
                <a:spcPts val="100"/>
              </a:spcBef>
            </a:pPr>
            <a:r>
              <a:rPr sz="3500" spc="-5" dirty="0">
                <a:solidFill>
                  <a:srgbClr val="FFFFFF"/>
                </a:solidFill>
                <a:latin typeface="Arial" panose="020B0604020202020204" pitchFamily="34" charset="0"/>
                <a:cs typeface="Arial" panose="020B0604020202020204" pitchFamily="34" charset="0"/>
              </a:rPr>
              <a:t>Cân </a:t>
            </a:r>
            <a:r>
              <a:rPr sz="3500" dirty="0">
                <a:solidFill>
                  <a:srgbClr val="FFFFFF"/>
                </a:solidFill>
                <a:latin typeface="Arial" panose="020B0604020202020204" pitchFamily="34" charset="0"/>
                <a:cs typeface="Arial" panose="020B0604020202020204" pitchFamily="34" charset="0"/>
              </a:rPr>
              <a:t>nhắc thật kỹ thời </a:t>
            </a:r>
            <a:r>
              <a:rPr sz="3500" spc="-5" dirty="0">
                <a:solidFill>
                  <a:srgbClr val="FFFFFF"/>
                </a:solidFill>
                <a:latin typeface="Arial" panose="020B0604020202020204" pitchFamily="34" charset="0"/>
                <a:cs typeface="Arial" panose="020B0604020202020204" pitchFamily="34" charset="0"/>
              </a:rPr>
              <a:t>điểm giới  thiệu </a:t>
            </a:r>
            <a:r>
              <a:rPr sz="3500" dirty="0">
                <a:solidFill>
                  <a:srgbClr val="FFFFFF"/>
                </a:solidFill>
                <a:latin typeface="Arial" panose="020B0604020202020204" pitchFamily="34" charset="0"/>
                <a:cs typeface="Arial" panose="020B0604020202020204" pitchFamily="34" charset="0"/>
              </a:rPr>
              <a:t>sản phẩm</a:t>
            </a:r>
            <a:r>
              <a:rPr sz="3500" spc="-5" dirty="0">
                <a:solidFill>
                  <a:srgbClr val="FFFFFF"/>
                </a:solidFill>
                <a:latin typeface="Arial" panose="020B0604020202020204" pitchFamily="34" charset="0"/>
                <a:cs typeface="Arial" panose="020B0604020202020204" pitchFamily="34" charset="0"/>
              </a:rPr>
              <a:t> </a:t>
            </a:r>
            <a:r>
              <a:rPr sz="3500" dirty="0">
                <a:solidFill>
                  <a:srgbClr val="FFFFFF"/>
                </a:solidFill>
                <a:latin typeface="Arial" panose="020B0604020202020204" pitchFamily="34" charset="0"/>
                <a:cs typeface="Arial" panose="020B0604020202020204" pitchFamily="34" charset="0"/>
              </a:rPr>
              <a:t>đó</a:t>
            </a:r>
            <a:endParaRPr sz="3500">
              <a:latin typeface="Arial" panose="020B0604020202020204" pitchFamily="34" charset="0"/>
              <a:cs typeface="Arial" panose="020B0604020202020204" pitchFamily="34" charset="0"/>
            </a:endParaRPr>
          </a:p>
          <a:p>
            <a:pPr marL="12700">
              <a:lnSpc>
                <a:spcPct val="100000"/>
              </a:lnSpc>
              <a:spcBef>
                <a:spcPts val="645"/>
              </a:spcBef>
            </a:pPr>
            <a:r>
              <a:rPr sz="3500" dirty="0">
                <a:solidFill>
                  <a:srgbClr val="FFFFFF"/>
                </a:solidFill>
                <a:latin typeface="Arial" panose="020B0604020202020204" pitchFamily="34" charset="0"/>
                <a:cs typeface="Arial" panose="020B0604020202020204" pitchFamily="34" charset="0"/>
              </a:rPr>
              <a:t>Quyết </a:t>
            </a:r>
            <a:r>
              <a:rPr sz="3500" spc="-5" dirty="0">
                <a:solidFill>
                  <a:srgbClr val="FFFFFF"/>
                </a:solidFill>
                <a:latin typeface="Arial" panose="020B0604020202020204" pitchFamily="34" charset="0"/>
                <a:cs typeface="Arial" panose="020B0604020202020204" pitchFamily="34" charset="0"/>
              </a:rPr>
              <a:t>định </a:t>
            </a:r>
            <a:r>
              <a:rPr sz="3500" dirty="0">
                <a:solidFill>
                  <a:srgbClr val="FFFFFF"/>
                </a:solidFill>
                <a:latin typeface="Arial" panose="020B0604020202020204" pitchFamily="34" charset="0"/>
                <a:cs typeface="Arial" panose="020B0604020202020204" pitchFamily="34" charset="0"/>
              </a:rPr>
              <a:t>về </a:t>
            </a:r>
            <a:r>
              <a:rPr sz="3500" spc="-5" dirty="0">
                <a:solidFill>
                  <a:srgbClr val="FFFFFF"/>
                </a:solidFill>
                <a:latin typeface="Arial" panose="020B0604020202020204" pitchFamily="34" charset="0"/>
                <a:cs typeface="Arial" panose="020B0604020202020204" pitchFamily="34" charset="0"/>
              </a:rPr>
              <a:t>địa điểm </a:t>
            </a:r>
            <a:r>
              <a:rPr sz="3500" dirty="0">
                <a:solidFill>
                  <a:srgbClr val="FFFFFF"/>
                </a:solidFill>
                <a:latin typeface="Arial" panose="020B0604020202020204" pitchFamily="34" charset="0"/>
                <a:cs typeface="Arial" panose="020B0604020202020204" pitchFamily="34" charset="0"/>
              </a:rPr>
              <a:t>họ sẽ</a:t>
            </a:r>
            <a:r>
              <a:rPr sz="3500" spc="-5" dirty="0">
                <a:solidFill>
                  <a:srgbClr val="FFFFFF"/>
                </a:solidFill>
                <a:latin typeface="Arial" panose="020B0604020202020204" pitchFamily="34" charset="0"/>
                <a:cs typeface="Arial" panose="020B0604020202020204" pitchFamily="34" charset="0"/>
              </a:rPr>
              <a:t> giới</a:t>
            </a:r>
            <a:endParaRPr sz="3500">
              <a:latin typeface="Arial" panose="020B0604020202020204" pitchFamily="34" charset="0"/>
              <a:cs typeface="Arial" panose="020B0604020202020204" pitchFamily="34" charset="0"/>
            </a:endParaRPr>
          </a:p>
          <a:p>
            <a:pPr marL="12700">
              <a:lnSpc>
                <a:spcPct val="100000"/>
              </a:lnSpc>
              <a:spcBef>
                <a:spcPts val="2115"/>
              </a:spcBef>
            </a:pPr>
            <a:r>
              <a:rPr sz="3500" spc="-5" dirty="0">
                <a:solidFill>
                  <a:srgbClr val="FFFFFF"/>
                </a:solidFill>
                <a:latin typeface="Arial" panose="020B0604020202020204" pitchFamily="34" charset="0"/>
                <a:cs typeface="Arial" panose="020B0604020202020204" pitchFamily="34" charset="0"/>
              </a:rPr>
              <a:t>thiệu </a:t>
            </a:r>
            <a:r>
              <a:rPr sz="3500" dirty="0">
                <a:solidFill>
                  <a:srgbClr val="FFFFFF"/>
                </a:solidFill>
                <a:latin typeface="Arial" panose="020B0604020202020204" pitchFamily="34" charset="0"/>
                <a:cs typeface="Arial" panose="020B0604020202020204" pitchFamily="34" charset="0"/>
              </a:rPr>
              <a:t>sản phẩm </a:t>
            </a:r>
            <a:r>
              <a:rPr sz="3500" spc="-5" dirty="0">
                <a:solidFill>
                  <a:srgbClr val="FFFFFF"/>
                </a:solidFill>
                <a:latin typeface="Arial" panose="020B0604020202020204" pitchFamily="34" charset="0"/>
                <a:cs typeface="Arial" panose="020B0604020202020204" pitchFamily="34" charset="0"/>
              </a:rPr>
              <a:t>mới </a:t>
            </a:r>
            <a:r>
              <a:rPr sz="3500" dirty="0">
                <a:solidFill>
                  <a:srgbClr val="FFFFFF"/>
                </a:solidFill>
                <a:latin typeface="Arial" panose="020B0604020202020204" pitchFamily="34" charset="0"/>
                <a:cs typeface="Arial" panose="020B0604020202020204" pitchFamily="34" charset="0"/>
              </a:rPr>
              <a:t>của</a:t>
            </a:r>
            <a:r>
              <a:rPr sz="3500" spc="-5" dirty="0">
                <a:solidFill>
                  <a:srgbClr val="FFFFFF"/>
                </a:solidFill>
                <a:latin typeface="Arial" panose="020B0604020202020204" pitchFamily="34" charset="0"/>
                <a:cs typeface="Arial" panose="020B0604020202020204" pitchFamily="34" charset="0"/>
              </a:rPr>
              <a:t> mình</a:t>
            </a:r>
            <a:endParaRPr sz="3500">
              <a:latin typeface="Arial" panose="020B0604020202020204" pitchFamily="34" charset="0"/>
              <a:cs typeface="Arial" panose="020B0604020202020204" pitchFamily="34" charset="0"/>
            </a:endParaRPr>
          </a:p>
        </p:txBody>
      </p:sp>
      <p:sp>
        <p:nvSpPr>
          <p:cNvPr id="10" name="object 10"/>
          <p:cNvSpPr txBox="1"/>
          <p:nvPr/>
        </p:nvSpPr>
        <p:spPr>
          <a:xfrm>
            <a:off x="9901021" y="7030477"/>
            <a:ext cx="6623050" cy="1153393"/>
          </a:xfrm>
          <a:prstGeom prst="rect">
            <a:avLst/>
          </a:prstGeom>
          <a:solidFill>
            <a:srgbClr val="2C5569">
              <a:alpha val="50199"/>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124460" rIns="0" bIns="0" rtlCol="0">
            <a:spAutoFit/>
          </a:bodyPr>
          <a:lstStyle/>
          <a:p>
            <a:pPr marL="413384" marR="593725" algn="just">
              <a:lnSpc>
                <a:spcPct val="127800"/>
              </a:lnSpc>
              <a:spcBef>
                <a:spcPts val="980"/>
              </a:spcBef>
            </a:pPr>
            <a:r>
              <a:rPr sz="1800" b="1" spc="-15" dirty="0">
                <a:solidFill>
                  <a:srgbClr val="FFFFFF"/>
                </a:solidFill>
                <a:latin typeface="Arial" panose="020B0604020202020204" pitchFamily="34" charset="0"/>
                <a:cs typeface="Arial" panose="020B0604020202020204" pitchFamily="34" charset="0"/>
              </a:rPr>
              <a:t>Công </a:t>
            </a:r>
            <a:r>
              <a:rPr sz="1800" b="1" spc="-10" dirty="0">
                <a:solidFill>
                  <a:srgbClr val="FFFFFF"/>
                </a:solidFill>
                <a:latin typeface="Arial" panose="020B0604020202020204" pitchFamily="34" charset="0"/>
                <a:cs typeface="Arial" panose="020B0604020202020204" pitchFamily="34" charset="0"/>
              </a:rPr>
              <a:t>ty </a:t>
            </a:r>
            <a:r>
              <a:rPr sz="1800" b="1" spc="-15" dirty="0">
                <a:solidFill>
                  <a:srgbClr val="FFFFFF"/>
                </a:solidFill>
                <a:latin typeface="Arial" panose="020B0604020202020204" pitchFamily="34" charset="0"/>
                <a:cs typeface="Arial" panose="020B0604020202020204" pitchFamily="34" charset="0"/>
              </a:rPr>
              <a:t>quyết </a:t>
            </a:r>
            <a:r>
              <a:rPr sz="1800" b="1" spc="-10" dirty="0">
                <a:solidFill>
                  <a:srgbClr val="FFFFFF"/>
                </a:solidFill>
                <a:latin typeface="Arial" panose="020B0604020202020204" pitchFamily="34" charset="0"/>
                <a:cs typeface="Arial" panose="020B0604020202020204" pitchFamily="34" charset="0"/>
              </a:rPr>
              <a:t>định </a:t>
            </a:r>
            <a:r>
              <a:rPr sz="1800" b="1" spc="-15" dirty="0">
                <a:solidFill>
                  <a:srgbClr val="FFFFFF"/>
                </a:solidFill>
                <a:latin typeface="Arial" panose="020B0604020202020204" pitchFamily="34" charset="0"/>
                <a:cs typeface="Arial" panose="020B0604020202020204" pitchFamily="34" charset="0"/>
              </a:rPr>
              <a:t>thương </a:t>
            </a:r>
            <a:r>
              <a:rPr sz="1800" b="1" spc="-10" dirty="0">
                <a:solidFill>
                  <a:srgbClr val="FFFFFF"/>
                </a:solidFill>
                <a:latin typeface="Arial" panose="020B0604020202020204" pitchFamily="34" charset="0"/>
                <a:cs typeface="Arial" panose="020B0604020202020204" pitchFamily="34" charset="0"/>
              </a:rPr>
              <a:t>mại hóa </a:t>
            </a:r>
            <a:r>
              <a:rPr sz="1800" b="1"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giới thiệu </a:t>
            </a:r>
            <a:r>
              <a:rPr sz="1800" b="1" spc="-15" dirty="0">
                <a:solidFill>
                  <a:srgbClr val="FFFFFF"/>
                </a:solidFill>
                <a:latin typeface="Arial" panose="020B0604020202020204" pitchFamily="34" charset="0"/>
                <a:cs typeface="Arial" panose="020B0604020202020204" pitchFamily="34" charset="0"/>
              </a:rPr>
              <a:t>sản  phẩm mới </a:t>
            </a:r>
            <a:r>
              <a:rPr sz="1800" b="1" spc="-10" dirty="0">
                <a:solidFill>
                  <a:srgbClr val="FFFFFF"/>
                </a:solidFill>
                <a:latin typeface="Arial" panose="020B0604020202020204" pitchFamily="34" charset="0"/>
                <a:cs typeface="Arial" panose="020B0604020202020204" pitchFamily="34" charset="0"/>
              </a:rPr>
              <a:t>ra thị </a:t>
            </a:r>
            <a:r>
              <a:rPr sz="1800" b="1" spc="-15" dirty="0">
                <a:solidFill>
                  <a:srgbClr val="FFFFFF"/>
                </a:solidFill>
                <a:latin typeface="Arial" panose="020B0604020202020204" pitchFamily="34" charset="0"/>
                <a:cs typeface="Arial" panose="020B0604020202020204" pitchFamily="34" charset="0"/>
              </a:rPr>
              <a:t>trường </a:t>
            </a:r>
            <a:r>
              <a:rPr sz="1800" b="1" dirty="0">
                <a:solidFill>
                  <a:srgbClr val="FFFFFF"/>
                </a:solidFill>
                <a:latin typeface="Arial" panose="020B0604020202020204" pitchFamily="34" charset="0"/>
                <a:cs typeface="Arial" panose="020B0604020202020204" pitchFamily="34" charset="0"/>
              </a:rPr>
              <a:t>- </a:t>
            </a:r>
            <a:r>
              <a:rPr sz="1800" b="1" spc="-10" dirty="0">
                <a:solidFill>
                  <a:srgbClr val="FFFFFF"/>
                </a:solidFill>
                <a:latin typeface="Arial" panose="020B0604020202020204" pitchFamily="34" charset="0"/>
                <a:cs typeface="Arial" panose="020B0604020202020204" pitchFamily="34" charset="0"/>
              </a:rPr>
              <a:t>thì họ sẽ </a:t>
            </a:r>
            <a:r>
              <a:rPr sz="1800" b="1" spc="-15" dirty="0">
                <a:solidFill>
                  <a:srgbClr val="FFFFFF"/>
                </a:solidFill>
                <a:latin typeface="Arial" panose="020B0604020202020204" pitchFamily="34" charset="0"/>
                <a:cs typeface="Arial" panose="020B0604020202020204" pitchFamily="34" charset="0"/>
              </a:rPr>
              <a:t>phải </a:t>
            </a:r>
            <a:r>
              <a:rPr sz="1800" b="1" spc="-10" dirty="0">
                <a:solidFill>
                  <a:srgbClr val="FFFFFF"/>
                </a:solidFill>
                <a:latin typeface="Arial" panose="020B0604020202020204" pitchFamily="34" charset="0"/>
                <a:cs typeface="Arial" panose="020B0604020202020204" pitchFamily="34" charset="0"/>
              </a:rPr>
              <a:t>đối mặt </a:t>
            </a:r>
            <a:r>
              <a:rPr sz="1800" b="1" spc="-15" dirty="0">
                <a:solidFill>
                  <a:srgbClr val="FFFFFF"/>
                </a:solidFill>
                <a:latin typeface="Arial" panose="020B0604020202020204" pitchFamily="34" charset="0"/>
                <a:cs typeface="Arial" panose="020B0604020202020204" pitchFamily="34" charset="0"/>
              </a:rPr>
              <a:t>với  những khoản </a:t>
            </a:r>
            <a:r>
              <a:rPr sz="1800" b="1" spc="-10" dirty="0">
                <a:solidFill>
                  <a:srgbClr val="FFFFFF"/>
                </a:solidFill>
                <a:latin typeface="Arial" panose="020B0604020202020204" pitchFamily="34" charset="0"/>
                <a:cs typeface="Arial" panose="020B0604020202020204" pitchFamily="34" charset="0"/>
              </a:rPr>
              <a:t>chi phí rất</a:t>
            </a:r>
            <a:r>
              <a:rPr sz="1800" b="1" spc="-15" dirty="0">
                <a:solidFill>
                  <a:srgbClr val="FFFFFF"/>
                </a:solidFill>
                <a:latin typeface="Arial" panose="020B0604020202020204" pitchFamily="34" charset="0"/>
                <a:cs typeface="Arial" panose="020B0604020202020204" pitchFamily="34" charset="0"/>
              </a:rPr>
              <a:t> cao.</a:t>
            </a:r>
            <a:endParaRPr sz="1800" dirty="0">
              <a:latin typeface="Arial" panose="020B0604020202020204" pitchFamily="34" charset="0"/>
              <a:cs typeface="Arial" panose="020B0604020202020204" pitchFamily="34" charset="0"/>
            </a:endParaRPr>
          </a:p>
        </p:txBody>
      </p:sp>
      <p:grpSp>
        <p:nvGrpSpPr>
          <p:cNvPr id="11" name="object 11"/>
          <p:cNvGrpSpPr/>
          <p:nvPr/>
        </p:nvGrpSpPr>
        <p:grpSpPr>
          <a:xfrm>
            <a:off x="9296907" y="5378195"/>
            <a:ext cx="539750" cy="390525"/>
            <a:chOff x="9360407" y="4901184"/>
            <a:chExt cx="539750" cy="390525"/>
          </a:xfrm>
        </p:grpSpPr>
        <p:sp>
          <p:nvSpPr>
            <p:cNvPr id="12" name="object 12"/>
            <p:cNvSpPr/>
            <p:nvPr/>
          </p:nvSpPr>
          <p:spPr>
            <a:xfrm>
              <a:off x="9360407" y="4901184"/>
              <a:ext cx="539496" cy="390144"/>
            </a:xfrm>
            <a:prstGeom prst="rect">
              <a:avLst/>
            </a:prstGeom>
            <a:blipFill>
              <a:blip r:embed="rId4"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13"/>
            <p:cNvSpPr/>
            <p:nvPr/>
          </p:nvSpPr>
          <p:spPr>
            <a:xfrm>
              <a:off x="9414966" y="4932146"/>
              <a:ext cx="428625" cy="276860"/>
            </a:xfrm>
            <a:custGeom>
              <a:avLst/>
              <a:gdLst/>
              <a:ahLst/>
              <a:cxnLst/>
              <a:rect l="l" t="t" r="r" b="b"/>
              <a:pathLst>
                <a:path w="428625" h="276860">
                  <a:moveTo>
                    <a:pt x="0" y="123864"/>
                  </a:moveTo>
                  <a:lnTo>
                    <a:pt x="152353" y="276311"/>
                  </a:lnTo>
                  <a:lnTo>
                    <a:pt x="428493" y="0"/>
                  </a:lnTo>
                </a:path>
              </a:pathLst>
            </a:custGeom>
            <a:ln w="38100">
              <a:solidFill>
                <a:srgbClr val="4F81BD"/>
              </a:solidFill>
            </a:ln>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14" name="object 14"/>
          <p:cNvSpPr/>
          <p:nvPr/>
        </p:nvSpPr>
        <p:spPr>
          <a:xfrm>
            <a:off x="625458" y="2384269"/>
            <a:ext cx="8518542" cy="7085004"/>
          </a:xfrm>
          <a:prstGeom prst="rect">
            <a:avLst/>
          </a:prstGeom>
          <a:blipFill>
            <a:blip r:embed="rId5"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021" y="6478802"/>
            <a:ext cx="6195695" cy="4209415"/>
            <a:chOff x="0" y="6077991"/>
            <a:chExt cx="6195695" cy="4209415"/>
          </a:xfrm>
        </p:grpSpPr>
        <p:sp>
          <p:nvSpPr>
            <p:cNvPr id="3" name="object 3"/>
            <p:cNvSpPr/>
            <p:nvPr/>
          </p:nvSpPr>
          <p:spPr>
            <a:xfrm>
              <a:off x="0" y="6077991"/>
              <a:ext cx="2820670" cy="4209415"/>
            </a:xfrm>
            <a:custGeom>
              <a:avLst/>
              <a:gdLst/>
              <a:ahLst/>
              <a:cxnLst/>
              <a:rect l="l" t="t" r="r" b="b"/>
              <a:pathLst>
                <a:path w="2820670" h="4209415">
                  <a:moveTo>
                    <a:pt x="1224306" y="0"/>
                  </a:moveTo>
                  <a:lnTo>
                    <a:pt x="0" y="0"/>
                  </a:lnTo>
                  <a:lnTo>
                    <a:pt x="0" y="4209008"/>
                  </a:lnTo>
                  <a:lnTo>
                    <a:pt x="1986086" y="4209008"/>
                  </a:lnTo>
                  <a:lnTo>
                    <a:pt x="2820327" y="2764040"/>
                  </a:lnTo>
                  <a:lnTo>
                    <a:pt x="1224306" y="0"/>
                  </a:lnTo>
                  <a:close/>
                </a:path>
              </a:pathLst>
            </a:custGeom>
            <a:solidFill>
              <a:srgbClr val="182E39"/>
            </a:solidFill>
          </p:spPr>
          <p:txBody>
            <a:bodyPr wrap="square" lIns="0" tIns="0" rIns="0" bIns="0" rtlCol="0"/>
            <a:lstStyle/>
            <a:p>
              <a:endParaRPr/>
            </a:p>
          </p:txBody>
        </p:sp>
        <p:sp>
          <p:nvSpPr>
            <p:cNvPr id="4" name="object 4"/>
            <p:cNvSpPr/>
            <p:nvPr/>
          </p:nvSpPr>
          <p:spPr>
            <a:xfrm>
              <a:off x="1303070" y="7385202"/>
              <a:ext cx="3034665" cy="2628265"/>
            </a:xfrm>
            <a:custGeom>
              <a:avLst/>
              <a:gdLst/>
              <a:ahLst/>
              <a:cxnLst/>
              <a:rect l="l" t="t" r="r" b="b"/>
              <a:pathLst>
                <a:path w="3034665" h="2628265">
                  <a:moveTo>
                    <a:pt x="2275814" y="0"/>
                  </a:moveTo>
                  <a:lnTo>
                    <a:pt x="758596" y="0"/>
                  </a:lnTo>
                  <a:lnTo>
                    <a:pt x="0" y="1313954"/>
                  </a:lnTo>
                  <a:lnTo>
                    <a:pt x="758596" y="2627913"/>
                  </a:lnTo>
                  <a:lnTo>
                    <a:pt x="2275916" y="2627913"/>
                  </a:lnTo>
                  <a:lnTo>
                    <a:pt x="3034525" y="1313954"/>
                  </a:lnTo>
                  <a:lnTo>
                    <a:pt x="2275814" y="0"/>
                  </a:lnTo>
                  <a:close/>
                </a:path>
              </a:pathLst>
            </a:custGeom>
            <a:solidFill>
              <a:srgbClr val="7EA4B7"/>
            </a:solidFill>
          </p:spPr>
          <p:txBody>
            <a:bodyPr wrap="square" lIns="0" tIns="0" rIns="0" bIns="0" rtlCol="0"/>
            <a:lstStyle/>
            <a:p>
              <a:endParaRPr/>
            </a:p>
          </p:txBody>
        </p:sp>
        <p:sp>
          <p:nvSpPr>
            <p:cNvPr id="5" name="object 5"/>
            <p:cNvSpPr/>
            <p:nvPr/>
          </p:nvSpPr>
          <p:spPr>
            <a:xfrm>
              <a:off x="4053497" y="8956751"/>
              <a:ext cx="2141855" cy="1330325"/>
            </a:xfrm>
            <a:custGeom>
              <a:avLst/>
              <a:gdLst/>
              <a:ahLst/>
              <a:cxnLst/>
              <a:rect l="l" t="t" r="r" b="b"/>
              <a:pathLst>
                <a:path w="2141854" h="1330325">
                  <a:moveTo>
                    <a:pt x="1606156" y="0"/>
                  </a:moveTo>
                  <a:lnTo>
                    <a:pt x="535381" y="0"/>
                  </a:lnTo>
                  <a:lnTo>
                    <a:pt x="0" y="927324"/>
                  </a:lnTo>
                  <a:lnTo>
                    <a:pt x="232623" y="1330248"/>
                  </a:lnTo>
                  <a:lnTo>
                    <a:pt x="1908990" y="1330248"/>
                  </a:lnTo>
                  <a:lnTo>
                    <a:pt x="2141613" y="927324"/>
                  </a:lnTo>
                  <a:lnTo>
                    <a:pt x="1606156" y="0"/>
                  </a:lnTo>
                  <a:close/>
                </a:path>
              </a:pathLst>
            </a:custGeom>
            <a:solidFill>
              <a:srgbClr val="182E39"/>
            </a:solidFill>
          </p:spPr>
          <p:txBody>
            <a:bodyPr wrap="square" lIns="0" tIns="0" rIns="0" bIns="0" rtlCol="0"/>
            <a:lstStyle/>
            <a:p>
              <a:endParaRPr/>
            </a:p>
          </p:txBody>
        </p:sp>
      </p:grpSp>
      <p:sp>
        <p:nvSpPr>
          <p:cNvPr id="6" name="object 6"/>
          <p:cNvSpPr/>
          <p:nvPr/>
        </p:nvSpPr>
        <p:spPr>
          <a:xfrm>
            <a:off x="14751197" y="742186"/>
            <a:ext cx="3249167" cy="624840"/>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5427472" y="892554"/>
            <a:ext cx="2104390" cy="254000"/>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a:cs typeface="Arial"/>
              </a:rPr>
              <a:t>CO </a:t>
            </a:r>
            <a:r>
              <a:rPr sz="1500" b="1" spc="15" dirty="0">
                <a:latin typeface="Arial"/>
                <a:cs typeface="Arial"/>
              </a:rPr>
              <a:t>WORKING</a:t>
            </a:r>
            <a:r>
              <a:rPr sz="1500" b="1" spc="-10" dirty="0">
                <a:latin typeface="Arial"/>
                <a:cs typeface="Arial"/>
              </a:rPr>
              <a:t> </a:t>
            </a:r>
            <a:r>
              <a:rPr sz="1500" b="1" spc="20" dirty="0">
                <a:latin typeface="Arial"/>
                <a:cs typeface="Arial"/>
              </a:rPr>
              <a:t>GROUP</a:t>
            </a:r>
            <a:endParaRPr sz="1500">
              <a:latin typeface="Arial"/>
              <a:cs typeface="Arial"/>
            </a:endParaRPr>
          </a:p>
        </p:txBody>
      </p:sp>
      <p:sp>
        <p:nvSpPr>
          <p:cNvPr id="9" name="object 9"/>
          <p:cNvSpPr txBox="1">
            <a:spLocks noGrp="1"/>
          </p:cNvSpPr>
          <p:nvPr>
            <p:ph type="title"/>
          </p:nvPr>
        </p:nvSpPr>
        <p:spPr>
          <a:xfrm>
            <a:off x="3729121" y="1028700"/>
            <a:ext cx="9236075" cy="558800"/>
          </a:xfrm>
          <a:prstGeom prst="rect">
            <a:avLst/>
          </a:prstGeom>
        </p:spPr>
        <p:txBody>
          <a:bodyPr vert="horz" wrap="square" lIns="0" tIns="12700" rIns="0" bIns="0" rtlCol="0">
            <a:spAutoFit/>
          </a:bodyPr>
          <a:lstStyle/>
          <a:p>
            <a:pPr marL="12700">
              <a:lnSpc>
                <a:spcPct val="100000"/>
              </a:lnSpc>
              <a:spcBef>
                <a:spcPts val="100"/>
              </a:spcBef>
            </a:pPr>
            <a:r>
              <a:rPr dirty="0"/>
              <a:t>2. </a:t>
            </a:r>
            <a:r>
              <a:rPr spc="-5" dirty="0"/>
              <a:t>QUY TRÌNH PHÁT TRIỂN SẢN PHẨM</a:t>
            </a:r>
            <a:r>
              <a:rPr spc="-70" dirty="0"/>
              <a:t> </a:t>
            </a:r>
            <a:r>
              <a:rPr spc="-5" dirty="0"/>
              <a:t>MỚI</a:t>
            </a:r>
          </a:p>
        </p:txBody>
      </p:sp>
      <p:sp>
        <p:nvSpPr>
          <p:cNvPr id="10" name="object 10"/>
          <p:cNvSpPr/>
          <p:nvPr/>
        </p:nvSpPr>
        <p:spPr>
          <a:xfrm>
            <a:off x="1696003" y="4348072"/>
            <a:ext cx="15296896" cy="426147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671782"/>
            <a:ext cx="7082155" cy="6615430"/>
            <a:chOff x="0" y="3671782"/>
            <a:chExt cx="7082155" cy="6615430"/>
          </a:xfrm>
        </p:grpSpPr>
        <p:sp>
          <p:nvSpPr>
            <p:cNvPr id="3" name="object 3"/>
            <p:cNvSpPr/>
            <p:nvPr/>
          </p:nvSpPr>
          <p:spPr>
            <a:xfrm>
              <a:off x="0" y="6077991"/>
              <a:ext cx="2820670" cy="4209415"/>
            </a:xfrm>
            <a:custGeom>
              <a:avLst/>
              <a:gdLst/>
              <a:ahLst/>
              <a:cxnLst/>
              <a:rect l="l" t="t" r="r" b="b"/>
              <a:pathLst>
                <a:path w="2820670" h="4209415">
                  <a:moveTo>
                    <a:pt x="1224306" y="0"/>
                  </a:moveTo>
                  <a:lnTo>
                    <a:pt x="0" y="0"/>
                  </a:lnTo>
                  <a:lnTo>
                    <a:pt x="0" y="4209008"/>
                  </a:lnTo>
                  <a:lnTo>
                    <a:pt x="1986086" y="4209008"/>
                  </a:lnTo>
                  <a:lnTo>
                    <a:pt x="2820327" y="2764040"/>
                  </a:lnTo>
                  <a:lnTo>
                    <a:pt x="1224306" y="0"/>
                  </a:lnTo>
                  <a:close/>
                </a:path>
              </a:pathLst>
            </a:custGeom>
            <a:solidFill>
              <a:srgbClr val="182E39"/>
            </a:solidFill>
          </p:spPr>
          <p:txBody>
            <a:bodyPr wrap="square" lIns="0" tIns="0" rIns="0" bIns="0" rtlCol="0"/>
            <a:lstStyle/>
            <a:p>
              <a:endParaRPr/>
            </a:p>
          </p:txBody>
        </p:sp>
        <p:sp>
          <p:nvSpPr>
            <p:cNvPr id="4" name="object 4"/>
            <p:cNvSpPr/>
            <p:nvPr/>
          </p:nvSpPr>
          <p:spPr>
            <a:xfrm>
              <a:off x="1303070" y="7385202"/>
              <a:ext cx="3034665" cy="2628265"/>
            </a:xfrm>
            <a:custGeom>
              <a:avLst/>
              <a:gdLst/>
              <a:ahLst/>
              <a:cxnLst/>
              <a:rect l="l" t="t" r="r" b="b"/>
              <a:pathLst>
                <a:path w="3034665" h="2628265">
                  <a:moveTo>
                    <a:pt x="2275814" y="0"/>
                  </a:moveTo>
                  <a:lnTo>
                    <a:pt x="758596" y="0"/>
                  </a:lnTo>
                  <a:lnTo>
                    <a:pt x="0" y="1313954"/>
                  </a:lnTo>
                  <a:lnTo>
                    <a:pt x="758596" y="2627913"/>
                  </a:lnTo>
                  <a:lnTo>
                    <a:pt x="2275916" y="2627913"/>
                  </a:lnTo>
                  <a:lnTo>
                    <a:pt x="3034525" y="1313954"/>
                  </a:lnTo>
                  <a:lnTo>
                    <a:pt x="2275814" y="0"/>
                  </a:lnTo>
                  <a:close/>
                </a:path>
              </a:pathLst>
            </a:custGeom>
            <a:solidFill>
              <a:srgbClr val="7EA4B7"/>
            </a:solidFill>
          </p:spPr>
          <p:txBody>
            <a:bodyPr wrap="square" lIns="0" tIns="0" rIns="0" bIns="0" rtlCol="0"/>
            <a:lstStyle/>
            <a:p>
              <a:endParaRPr/>
            </a:p>
          </p:txBody>
        </p:sp>
        <p:sp>
          <p:nvSpPr>
            <p:cNvPr id="5" name="object 5"/>
            <p:cNvSpPr/>
            <p:nvPr/>
          </p:nvSpPr>
          <p:spPr>
            <a:xfrm>
              <a:off x="4053497" y="8956751"/>
              <a:ext cx="2141855" cy="1330325"/>
            </a:xfrm>
            <a:custGeom>
              <a:avLst/>
              <a:gdLst/>
              <a:ahLst/>
              <a:cxnLst/>
              <a:rect l="l" t="t" r="r" b="b"/>
              <a:pathLst>
                <a:path w="2141854" h="1330325">
                  <a:moveTo>
                    <a:pt x="1606156" y="0"/>
                  </a:moveTo>
                  <a:lnTo>
                    <a:pt x="535381" y="0"/>
                  </a:lnTo>
                  <a:lnTo>
                    <a:pt x="0" y="927324"/>
                  </a:lnTo>
                  <a:lnTo>
                    <a:pt x="232623" y="1330248"/>
                  </a:lnTo>
                  <a:lnTo>
                    <a:pt x="1908990" y="1330248"/>
                  </a:lnTo>
                  <a:lnTo>
                    <a:pt x="2141613" y="927324"/>
                  </a:lnTo>
                  <a:lnTo>
                    <a:pt x="1606156" y="0"/>
                  </a:lnTo>
                  <a:close/>
                </a:path>
              </a:pathLst>
            </a:custGeom>
            <a:solidFill>
              <a:srgbClr val="182E39"/>
            </a:solidFill>
          </p:spPr>
          <p:txBody>
            <a:bodyPr wrap="square" lIns="0" tIns="0" rIns="0" bIns="0" rtlCol="0"/>
            <a:lstStyle/>
            <a:p>
              <a:endParaRPr/>
            </a:p>
          </p:txBody>
        </p:sp>
        <p:sp>
          <p:nvSpPr>
            <p:cNvPr id="6" name="object 6"/>
            <p:cNvSpPr/>
            <p:nvPr/>
          </p:nvSpPr>
          <p:spPr>
            <a:xfrm>
              <a:off x="3326542" y="3712489"/>
              <a:ext cx="3715385" cy="5176520"/>
            </a:xfrm>
            <a:custGeom>
              <a:avLst/>
              <a:gdLst/>
              <a:ahLst/>
              <a:cxnLst/>
              <a:rect l="l" t="t" r="r" b="b"/>
              <a:pathLst>
                <a:path w="3715384" h="5176520">
                  <a:moveTo>
                    <a:pt x="3493510" y="0"/>
                  </a:moveTo>
                  <a:lnTo>
                    <a:pt x="221380" y="0"/>
                  </a:lnTo>
                  <a:lnTo>
                    <a:pt x="176877" y="4472"/>
                  </a:lnTo>
                  <a:lnTo>
                    <a:pt x="135375" y="17310"/>
                  </a:lnTo>
                  <a:lnTo>
                    <a:pt x="97776" y="37646"/>
                  </a:lnTo>
                  <a:lnTo>
                    <a:pt x="64986" y="64611"/>
                  </a:lnTo>
                  <a:lnTo>
                    <a:pt x="37908" y="97336"/>
                  </a:lnTo>
                  <a:lnTo>
                    <a:pt x="17447" y="134952"/>
                  </a:lnTo>
                  <a:lnTo>
                    <a:pt x="4508" y="176592"/>
                  </a:lnTo>
                  <a:lnTo>
                    <a:pt x="0" y="221321"/>
                  </a:lnTo>
                  <a:lnTo>
                    <a:pt x="0" y="4954964"/>
                  </a:lnTo>
                  <a:lnTo>
                    <a:pt x="4508" y="4999695"/>
                  </a:lnTo>
                  <a:lnTo>
                    <a:pt x="17447" y="5041333"/>
                  </a:lnTo>
                  <a:lnTo>
                    <a:pt x="37908" y="5078949"/>
                  </a:lnTo>
                  <a:lnTo>
                    <a:pt x="64986" y="5111675"/>
                  </a:lnTo>
                  <a:lnTo>
                    <a:pt x="97776" y="5138641"/>
                  </a:lnTo>
                  <a:lnTo>
                    <a:pt x="135375" y="5158978"/>
                  </a:lnTo>
                  <a:lnTo>
                    <a:pt x="176877" y="5171818"/>
                  </a:lnTo>
                  <a:lnTo>
                    <a:pt x="221380" y="5176291"/>
                  </a:lnTo>
                  <a:lnTo>
                    <a:pt x="3493510" y="5176291"/>
                  </a:lnTo>
                  <a:lnTo>
                    <a:pt x="3538304" y="5171776"/>
                  </a:lnTo>
                  <a:lnTo>
                    <a:pt x="3579943" y="5158835"/>
                  </a:lnTo>
                  <a:lnTo>
                    <a:pt x="3617560" y="5138373"/>
                  </a:lnTo>
                  <a:lnTo>
                    <a:pt x="3650285" y="5111294"/>
                  </a:lnTo>
                  <a:lnTo>
                    <a:pt x="3677249" y="5078503"/>
                  </a:lnTo>
                  <a:lnTo>
                    <a:pt x="3697585" y="5040904"/>
                  </a:lnTo>
                  <a:lnTo>
                    <a:pt x="3708796" y="5004663"/>
                  </a:lnTo>
                  <a:lnTo>
                    <a:pt x="256927" y="5004663"/>
                  </a:lnTo>
                  <a:lnTo>
                    <a:pt x="225384" y="4998252"/>
                  </a:lnTo>
                  <a:lnTo>
                    <a:pt x="199552" y="4980797"/>
                  </a:lnTo>
                  <a:lnTo>
                    <a:pt x="182096" y="4954964"/>
                  </a:lnTo>
                  <a:lnTo>
                    <a:pt x="175685" y="4923421"/>
                  </a:lnTo>
                  <a:lnTo>
                    <a:pt x="175685" y="252869"/>
                  </a:lnTo>
                  <a:lnTo>
                    <a:pt x="182096" y="221321"/>
                  </a:lnTo>
                  <a:lnTo>
                    <a:pt x="199552" y="195489"/>
                  </a:lnTo>
                  <a:lnTo>
                    <a:pt x="225384" y="178037"/>
                  </a:lnTo>
                  <a:lnTo>
                    <a:pt x="256927" y="171627"/>
                  </a:lnTo>
                  <a:lnTo>
                    <a:pt x="3708893" y="171627"/>
                  </a:lnTo>
                  <a:lnTo>
                    <a:pt x="3697585" y="134952"/>
                  </a:lnTo>
                  <a:lnTo>
                    <a:pt x="3677249" y="97336"/>
                  </a:lnTo>
                  <a:lnTo>
                    <a:pt x="3650285" y="64611"/>
                  </a:lnTo>
                  <a:lnTo>
                    <a:pt x="3617560" y="37646"/>
                  </a:lnTo>
                  <a:lnTo>
                    <a:pt x="3579943" y="17310"/>
                  </a:lnTo>
                  <a:lnTo>
                    <a:pt x="3538304" y="4472"/>
                  </a:lnTo>
                  <a:lnTo>
                    <a:pt x="3493510" y="0"/>
                  </a:lnTo>
                  <a:close/>
                </a:path>
                <a:path w="3715384" h="5176520">
                  <a:moveTo>
                    <a:pt x="3708893" y="171627"/>
                  </a:moveTo>
                  <a:lnTo>
                    <a:pt x="3458978" y="171627"/>
                  </a:lnTo>
                  <a:lnTo>
                    <a:pt x="3490526" y="178037"/>
                  </a:lnTo>
                  <a:lnTo>
                    <a:pt x="3516358" y="195489"/>
                  </a:lnTo>
                  <a:lnTo>
                    <a:pt x="3533811" y="221321"/>
                  </a:lnTo>
                  <a:lnTo>
                    <a:pt x="3540220" y="252869"/>
                  </a:lnTo>
                  <a:lnTo>
                    <a:pt x="3540220" y="4923421"/>
                  </a:lnTo>
                  <a:lnTo>
                    <a:pt x="3539204" y="4923421"/>
                  </a:lnTo>
                  <a:lnTo>
                    <a:pt x="3532795" y="4954964"/>
                  </a:lnTo>
                  <a:lnTo>
                    <a:pt x="3515342" y="4980797"/>
                  </a:lnTo>
                  <a:lnTo>
                    <a:pt x="3489510" y="4998252"/>
                  </a:lnTo>
                  <a:lnTo>
                    <a:pt x="3457962" y="5004663"/>
                  </a:lnTo>
                  <a:lnTo>
                    <a:pt x="3708796" y="5004663"/>
                  </a:lnTo>
                  <a:lnTo>
                    <a:pt x="3710423" y="4999403"/>
                  </a:lnTo>
                  <a:lnTo>
                    <a:pt x="3714890" y="4954964"/>
                  </a:lnTo>
                  <a:lnTo>
                    <a:pt x="3714889" y="221321"/>
                  </a:lnTo>
                  <a:lnTo>
                    <a:pt x="3710423" y="176592"/>
                  </a:lnTo>
                  <a:lnTo>
                    <a:pt x="3708893" y="171627"/>
                  </a:lnTo>
                  <a:close/>
                </a:path>
              </a:pathLst>
            </a:custGeom>
            <a:solidFill>
              <a:srgbClr val="010101"/>
            </a:solidFill>
          </p:spPr>
          <p:txBody>
            <a:bodyPr wrap="square" lIns="0" tIns="0" rIns="0" bIns="0" rtlCol="0"/>
            <a:lstStyle/>
            <a:p>
              <a:endParaRPr/>
            </a:p>
          </p:txBody>
        </p:sp>
        <p:sp>
          <p:nvSpPr>
            <p:cNvPr id="7" name="object 7"/>
            <p:cNvSpPr/>
            <p:nvPr/>
          </p:nvSpPr>
          <p:spPr>
            <a:xfrm>
              <a:off x="3297085" y="3685070"/>
              <a:ext cx="3771900" cy="5233670"/>
            </a:xfrm>
            <a:custGeom>
              <a:avLst/>
              <a:gdLst/>
              <a:ahLst/>
              <a:cxnLst/>
              <a:rect l="l" t="t" r="r" b="b"/>
              <a:pathLst>
                <a:path w="3771900" h="5233670">
                  <a:moveTo>
                    <a:pt x="3514839" y="0"/>
                  </a:moveTo>
                  <a:lnTo>
                    <a:pt x="256933" y="0"/>
                  </a:lnTo>
                  <a:lnTo>
                    <a:pt x="210676" y="4165"/>
                  </a:lnTo>
                  <a:lnTo>
                    <a:pt x="167169" y="16170"/>
                  </a:lnTo>
                  <a:lnTo>
                    <a:pt x="127131" y="35281"/>
                  </a:lnTo>
                  <a:lnTo>
                    <a:pt x="91281" y="60760"/>
                  </a:lnTo>
                  <a:lnTo>
                    <a:pt x="60336" y="91873"/>
                  </a:lnTo>
                  <a:lnTo>
                    <a:pt x="35017" y="127884"/>
                  </a:lnTo>
                  <a:lnTo>
                    <a:pt x="16042" y="168057"/>
                  </a:lnTo>
                  <a:lnTo>
                    <a:pt x="4130" y="211658"/>
                  </a:lnTo>
                  <a:lnTo>
                    <a:pt x="0" y="257949"/>
                  </a:lnTo>
                  <a:lnTo>
                    <a:pt x="0" y="4976228"/>
                  </a:lnTo>
                  <a:lnTo>
                    <a:pt x="4130" y="5022485"/>
                  </a:lnTo>
                  <a:lnTo>
                    <a:pt x="16042" y="5065992"/>
                  </a:lnTo>
                  <a:lnTo>
                    <a:pt x="35017" y="5106030"/>
                  </a:lnTo>
                  <a:lnTo>
                    <a:pt x="60336" y="5141880"/>
                  </a:lnTo>
                  <a:lnTo>
                    <a:pt x="91281" y="5172825"/>
                  </a:lnTo>
                  <a:lnTo>
                    <a:pt x="127131" y="5198144"/>
                  </a:lnTo>
                  <a:lnTo>
                    <a:pt x="167169" y="5217119"/>
                  </a:lnTo>
                  <a:lnTo>
                    <a:pt x="210676" y="5229031"/>
                  </a:lnTo>
                  <a:lnTo>
                    <a:pt x="256933" y="5233162"/>
                  </a:lnTo>
                  <a:lnTo>
                    <a:pt x="3514839" y="5233162"/>
                  </a:lnTo>
                  <a:lnTo>
                    <a:pt x="3561096" y="5229031"/>
                  </a:lnTo>
                  <a:lnTo>
                    <a:pt x="3604604" y="5217119"/>
                  </a:lnTo>
                  <a:lnTo>
                    <a:pt x="3630754" y="5204726"/>
                  </a:lnTo>
                  <a:lnTo>
                    <a:pt x="256933" y="5204726"/>
                  </a:lnTo>
                  <a:lnTo>
                    <a:pt x="210957" y="5200073"/>
                  </a:lnTo>
                  <a:lnTo>
                    <a:pt x="168099" y="5186731"/>
                  </a:lnTo>
                  <a:lnTo>
                    <a:pt x="129289" y="5165630"/>
                  </a:lnTo>
                  <a:lnTo>
                    <a:pt x="95455" y="5137697"/>
                  </a:lnTo>
                  <a:lnTo>
                    <a:pt x="67525" y="5103862"/>
                  </a:lnTo>
                  <a:lnTo>
                    <a:pt x="46427" y="5065053"/>
                  </a:lnTo>
                  <a:lnTo>
                    <a:pt x="33087" y="5022199"/>
                  </a:lnTo>
                  <a:lnTo>
                    <a:pt x="28435" y="4976228"/>
                  </a:lnTo>
                  <a:lnTo>
                    <a:pt x="28435" y="257949"/>
                  </a:lnTo>
                  <a:lnTo>
                    <a:pt x="33088" y="211974"/>
                  </a:lnTo>
                  <a:lnTo>
                    <a:pt x="46428" y="169118"/>
                  </a:lnTo>
                  <a:lnTo>
                    <a:pt x="67528" y="130309"/>
                  </a:lnTo>
                  <a:lnTo>
                    <a:pt x="95459" y="96475"/>
                  </a:lnTo>
                  <a:lnTo>
                    <a:pt x="129293" y="68544"/>
                  </a:lnTo>
                  <a:lnTo>
                    <a:pt x="168102" y="47444"/>
                  </a:lnTo>
                  <a:lnTo>
                    <a:pt x="210958" y="34104"/>
                  </a:lnTo>
                  <a:lnTo>
                    <a:pt x="256933" y="29451"/>
                  </a:lnTo>
                  <a:lnTo>
                    <a:pt x="3632430" y="29451"/>
                  </a:lnTo>
                  <a:lnTo>
                    <a:pt x="3604604" y="16170"/>
                  </a:lnTo>
                  <a:lnTo>
                    <a:pt x="3561096" y="4165"/>
                  </a:lnTo>
                  <a:lnTo>
                    <a:pt x="3514839" y="0"/>
                  </a:lnTo>
                  <a:close/>
                </a:path>
                <a:path w="3771900" h="5233670">
                  <a:moveTo>
                    <a:pt x="3632430" y="29451"/>
                  </a:moveTo>
                  <a:lnTo>
                    <a:pt x="3514839" y="29451"/>
                  </a:lnTo>
                  <a:lnTo>
                    <a:pt x="3560814" y="34104"/>
                  </a:lnTo>
                  <a:lnTo>
                    <a:pt x="3603670" y="47444"/>
                  </a:lnTo>
                  <a:lnTo>
                    <a:pt x="3642479" y="68544"/>
                  </a:lnTo>
                  <a:lnTo>
                    <a:pt x="3676313" y="96475"/>
                  </a:lnTo>
                  <a:lnTo>
                    <a:pt x="3704244" y="130309"/>
                  </a:lnTo>
                  <a:lnTo>
                    <a:pt x="3725344" y="169118"/>
                  </a:lnTo>
                  <a:lnTo>
                    <a:pt x="3738684" y="211974"/>
                  </a:lnTo>
                  <a:lnTo>
                    <a:pt x="3743337" y="257949"/>
                  </a:lnTo>
                  <a:lnTo>
                    <a:pt x="3743337" y="4976228"/>
                  </a:lnTo>
                  <a:lnTo>
                    <a:pt x="3738684" y="5022199"/>
                  </a:lnTo>
                  <a:lnTo>
                    <a:pt x="3725341" y="5065059"/>
                  </a:lnTo>
                  <a:lnTo>
                    <a:pt x="3704239" y="5103868"/>
                  </a:lnTo>
                  <a:lnTo>
                    <a:pt x="3676307" y="5137702"/>
                  </a:lnTo>
                  <a:lnTo>
                    <a:pt x="3642473" y="5165633"/>
                  </a:lnTo>
                  <a:lnTo>
                    <a:pt x="3603664" y="5186733"/>
                  </a:lnTo>
                  <a:lnTo>
                    <a:pt x="3560809" y="5200073"/>
                  </a:lnTo>
                  <a:lnTo>
                    <a:pt x="3514839" y="5204726"/>
                  </a:lnTo>
                  <a:lnTo>
                    <a:pt x="3630754" y="5204726"/>
                  </a:lnTo>
                  <a:lnTo>
                    <a:pt x="3680497" y="5172825"/>
                  </a:lnTo>
                  <a:lnTo>
                    <a:pt x="3711443" y="5141880"/>
                  </a:lnTo>
                  <a:lnTo>
                    <a:pt x="3736764" y="5106030"/>
                  </a:lnTo>
                  <a:lnTo>
                    <a:pt x="3755741" y="5065992"/>
                  </a:lnTo>
                  <a:lnTo>
                    <a:pt x="3767654" y="5022485"/>
                  </a:lnTo>
                  <a:lnTo>
                    <a:pt x="3771785" y="4976228"/>
                  </a:lnTo>
                  <a:lnTo>
                    <a:pt x="3771785" y="257949"/>
                  </a:lnTo>
                  <a:lnTo>
                    <a:pt x="3767654" y="211658"/>
                  </a:lnTo>
                  <a:lnTo>
                    <a:pt x="3755741" y="168057"/>
                  </a:lnTo>
                  <a:lnTo>
                    <a:pt x="3736764" y="127884"/>
                  </a:lnTo>
                  <a:lnTo>
                    <a:pt x="3711443" y="91873"/>
                  </a:lnTo>
                  <a:lnTo>
                    <a:pt x="3680497" y="60760"/>
                  </a:lnTo>
                  <a:lnTo>
                    <a:pt x="3644644" y="35281"/>
                  </a:lnTo>
                  <a:lnTo>
                    <a:pt x="3632430" y="29451"/>
                  </a:lnTo>
                  <a:close/>
                </a:path>
              </a:pathLst>
            </a:custGeom>
            <a:solidFill>
              <a:srgbClr val="565656"/>
            </a:solidFill>
          </p:spPr>
          <p:txBody>
            <a:bodyPr wrap="square" lIns="0" tIns="0" rIns="0" bIns="0" rtlCol="0"/>
            <a:lstStyle/>
            <a:p>
              <a:endParaRPr/>
            </a:p>
          </p:txBody>
        </p:sp>
        <p:sp>
          <p:nvSpPr>
            <p:cNvPr id="8" name="object 8"/>
            <p:cNvSpPr/>
            <p:nvPr/>
          </p:nvSpPr>
          <p:spPr>
            <a:xfrm>
              <a:off x="3502228" y="3884117"/>
              <a:ext cx="3364534" cy="4833035"/>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4858877" y="3768344"/>
              <a:ext cx="61594" cy="60960"/>
            </a:xfrm>
            <a:custGeom>
              <a:avLst/>
              <a:gdLst/>
              <a:ahLst/>
              <a:cxnLst/>
              <a:rect l="l" t="t" r="r" b="b"/>
              <a:pathLst>
                <a:path w="61595" h="60960">
                  <a:moveTo>
                    <a:pt x="30597" y="0"/>
                  </a:moveTo>
                  <a:lnTo>
                    <a:pt x="0" y="30460"/>
                  </a:lnTo>
                  <a:lnTo>
                    <a:pt x="1026" y="38302"/>
                  </a:lnTo>
                  <a:lnTo>
                    <a:pt x="30597" y="60934"/>
                  </a:lnTo>
                  <a:lnTo>
                    <a:pt x="38576" y="59904"/>
                  </a:lnTo>
                  <a:lnTo>
                    <a:pt x="61207" y="30460"/>
                  </a:lnTo>
                  <a:lnTo>
                    <a:pt x="60181" y="22619"/>
                  </a:lnTo>
                  <a:lnTo>
                    <a:pt x="30597" y="0"/>
                  </a:lnTo>
                  <a:close/>
                </a:path>
              </a:pathLst>
            </a:custGeom>
            <a:solidFill>
              <a:srgbClr val="333333"/>
            </a:solidFill>
          </p:spPr>
          <p:txBody>
            <a:bodyPr wrap="square" lIns="0" tIns="0" rIns="0" bIns="0" rtlCol="0"/>
            <a:lstStyle/>
            <a:p>
              <a:endParaRPr/>
            </a:p>
          </p:txBody>
        </p:sp>
        <p:sp>
          <p:nvSpPr>
            <p:cNvPr id="10" name="object 10"/>
            <p:cNvSpPr/>
            <p:nvPr/>
          </p:nvSpPr>
          <p:spPr>
            <a:xfrm>
              <a:off x="4993887" y="3755136"/>
              <a:ext cx="87731" cy="87337"/>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160521" y="3774389"/>
              <a:ext cx="49530" cy="48895"/>
            </a:xfrm>
            <a:custGeom>
              <a:avLst/>
              <a:gdLst/>
              <a:ahLst/>
              <a:cxnLst/>
              <a:rect l="l" t="t" r="r" b="b"/>
              <a:pathLst>
                <a:path w="49529" h="48895">
                  <a:moveTo>
                    <a:pt x="33220" y="0"/>
                  </a:moveTo>
                  <a:lnTo>
                    <a:pt x="15744" y="0"/>
                  </a:lnTo>
                  <a:lnTo>
                    <a:pt x="7667" y="4635"/>
                  </a:lnTo>
                  <a:lnTo>
                    <a:pt x="3286" y="12204"/>
                  </a:lnTo>
                  <a:lnTo>
                    <a:pt x="821" y="18147"/>
                  </a:lnTo>
                  <a:lnTo>
                    <a:pt x="0" y="24422"/>
                  </a:lnTo>
                  <a:lnTo>
                    <a:pt x="821" y="30696"/>
                  </a:lnTo>
                  <a:lnTo>
                    <a:pt x="3286" y="36639"/>
                  </a:lnTo>
                  <a:lnTo>
                    <a:pt x="7667" y="44195"/>
                  </a:lnTo>
                  <a:lnTo>
                    <a:pt x="15744" y="48831"/>
                  </a:lnTo>
                  <a:lnTo>
                    <a:pt x="33220" y="48831"/>
                  </a:lnTo>
                  <a:lnTo>
                    <a:pt x="41309" y="44195"/>
                  </a:lnTo>
                  <a:lnTo>
                    <a:pt x="45678" y="36639"/>
                  </a:lnTo>
                  <a:lnTo>
                    <a:pt x="48143" y="30696"/>
                  </a:lnTo>
                  <a:lnTo>
                    <a:pt x="48964" y="24422"/>
                  </a:lnTo>
                  <a:lnTo>
                    <a:pt x="48143" y="18147"/>
                  </a:lnTo>
                  <a:lnTo>
                    <a:pt x="45678" y="12204"/>
                  </a:lnTo>
                  <a:lnTo>
                    <a:pt x="41309" y="4635"/>
                  </a:lnTo>
                  <a:close/>
                </a:path>
              </a:pathLst>
            </a:custGeom>
            <a:solidFill>
              <a:srgbClr val="333333"/>
            </a:solidFill>
          </p:spPr>
          <p:txBody>
            <a:bodyPr wrap="square" lIns="0" tIns="0" rIns="0" bIns="0" rtlCol="0"/>
            <a:lstStyle/>
            <a:p>
              <a:endParaRPr/>
            </a:p>
          </p:txBody>
        </p:sp>
        <p:sp>
          <p:nvSpPr>
            <p:cNvPr id="12" name="object 12"/>
            <p:cNvSpPr/>
            <p:nvPr/>
          </p:nvSpPr>
          <p:spPr>
            <a:xfrm>
              <a:off x="5173281" y="3787622"/>
              <a:ext cx="23495" cy="22860"/>
            </a:xfrm>
            <a:custGeom>
              <a:avLst/>
              <a:gdLst/>
              <a:ahLst/>
              <a:cxnLst/>
              <a:rect l="l" t="t" r="r" b="b"/>
              <a:pathLst>
                <a:path w="23495" h="22860">
                  <a:moveTo>
                    <a:pt x="15722" y="0"/>
                  </a:moveTo>
                  <a:lnTo>
                    <a:pt x="7721" y="0"/>
                  </a:lnTo>
                  <a:lnTo>
                    <a:pt x="4013" y="2120"/>
                  </a:lnTo>
                  <a:lnTo>
                    <a:pt x="0" y="9042"/>
                  </a:lnTo>
                  <a:lnTo>
                    <a:pt x="0" y="13322"/>
                  </a:lnTo>
                  <a:lnTo>
                    <a:pt x="4013" y="20243"/>
                  </a:lnTo>
                  <a:lnTo>
                    <a:pt x="7721" y="22377"/>
                  </a:lnTo>
                  <a:lnTo>
                    <a:pt x="15722" y="22377"/>
                  </a:lnTo>
                  <a:lnTo>
                    <a:pt x="19430" y="20243"/>
                  </a:lnTo>
                  <a:lnTo>
                    <a:pt x="23444" y="13322"/>
                  </a:lnTo>
                  <a:lnTo>
                    <a:pt x="23444" y="9042"/>
                  </a:lnTo>
                  <a:lnTo>
                    <a:pt x="19430" y="2120"/>
                  </a:lnTo>
                  <a:close/>
                </a:path>
              </a:pathLst>
            </a:custGeom>
            <a:solidFill>
              <a:srgbClr val="E9E8E9"/>
            </a:solidFill>
          </p:spPr>
          <p:txBody>
            <a:bodyPr wrap="square" lIns="0" tIns="0" rIns="0" bIns="0" rtlCol="0"/>
            <a:lstStyle/>
            <a:p>
              <a:endParaRPr/>
            </a:p>
          </p:txBody>
        </p:sp>
        <p:sp>
          <p:nvSpPr>
            <p:cNvPr id="13" name="object 13"/>
            <p:cNvSpPr/>
            <p:nvPr/>
          </p:nvSpPr>
          <p:spPr>
            <a:xfrm>
              <a:off x="5171503" y="3787622"/>
              <a:ext cx="13335" cy="12700"/>
            </a:xfrm>
            <a:custGeom>
              <a:avLst/>
              <a:gdLst/>
              <a:ahLst/>
              <a:cxnLst/>
              <a:rect l="l" t="t" r="r" b="b"/>
              <a:pathLst>
                <a:path w="13335" h="12700">
                  <a:moveTo>
                    <a:pt x="8572" y="0"/>
                  </a:moveTo>
                  <a:lnTo>
                    <a:pt x="4203" y="0"/>
                  </a:lnTo>
                  <a:lnTo>
                    <a:pt x="2184" y="1168"/>
                  </a:lnTo>
                  <a:lnTo>
                    <a:pt x="0" y="4940"/>
                  </a:lnTo>
                  <a:lnTo>
                    <a:pt x="0" y="7264"/>
                  </a:lnTo>
                  <a:lnTo>
                    <a:pt x="2184" y="11049"/>
                  </a:lnTo>
                  <a:lnTo>
                    <a:pt x="4203" y="12204"/>
                  </a:lnTo>
                  <a:lnTo>
                    <a:pt x="8572" y="12204"/>
                  </a:lnTo>
                  <a:lnTo>
                    <a:pt x="10604" y="11049"/>
                  </a:lnTo>
                  <a:lnTo>
                    <a:pt x="12788" y="7264"/>
                  </a:lnTo>
                  <a:lnTo>
                    <a:pt x="12788" y="4940"/>
                  </a:lnTo>
                  <a:lnTo>
                    <a:pt x="10604" y="1168"/>
                  </a:lnTo>
                  <a:close/>
                </a:path>
              </a:pathLst>
            </a:custGeom>
            <a:solidFill>
              <a:srgbClr val="010101"/>
            </a:solidFill>
          </p:spPr>
          <p:txBody>
            <a:bodyPr wrap="square" lIns="0" tIns="0" rIns="0" bIns="0" rtlCol="0"/>
            <a:lstStyle/>
            <a:p>
              <a:endParaRPr/>
            </a:p>
          </p:txBody>
        </p:sp>
        <p:sp>
          <p:nvSpPr>
            <p:cNvPr id="14" name="object 14"/>
            <p:cNvSpPr/>
            <p:nvPr/>
          </p:nvSpPr>
          <p:spPr>
            <a:xfrm>
              <a:off x="6546863" y="3671785"/>
              <a:ext cx="535305" cy="911225"/>
            </a:xfrm>
            <a:custGeom>
              <a:avLst/>
              <a:gdLst/>
              <a:ahLst/>
              <a:cxnLst/>
              <a:rect l="l" t="t" r="r" b="b"/>
              <a:pathLst>
                <a:path w="535304" h="911225">
                  <a:moveTo>
                    <a:pt x="255930" y="13284"/>
                  </a:moveTo>
                  <a:lnTo>
                    <a:pt x="253784" y="4800"/>
                  </a:lnTo>
                  <a:lnTo>
                    <a:pt x="247929" y="965"/>
                  </a:lnTo>
                  <a:lnTo>
                    <a:pt x="239217" y="0"/>
                  </a:lnTo>
                  <a:lnTo>
                    <a:pt x="16700" y="0"/>
                  </a:lnTo>
                  <a:lnTo>
                    <a:pt x="7988" y="965"/>
                  </a:lnTo>
                  <a:lnTo>
                    <a:pt x="2133" y="4800"/>
                  </a:lnTo>
                  <a:lnTo>
                    <a:pt x="0" y="13284"/>
                  </a:lnTo>
                  <a:lnTo>
                    <a:pt x="255930" y="13284"/>
                  </a:lnTo>
                  <a:close/>
                </a:path>
                <a:path w="535304" h="911225">
                  <a:moveTo>
                    <a:pt x="535279" y="706196"/>
                  </a:moveTo>
                  <a:lnTo>
                    <a:pt x="534314" y="697128"/>
                  </a:lnTo>
                  <a:lnTo>
                    <a:pt x="530491" y="690930"/>
                  </a:lnTo>
                  <a:lnTo>
                    <a:pt x="522008" y="688619"/>
                  </a:lnTo>
                  <a:lnTo>
                    <a:pt x="522008" y="911034"/>
                  </a:lnTo>
                  <a:lnTo>
                    <a:pt x="530491" y="908900"/>
                  </a:lnTo>
                  <a:lnTo>
                    <a:pt x="534314" y="903046"/>
                  </a:lnTo>
                  <a:lnTo>
                    <a:pt x="535279" y="894334"/>
                  </a:lnTo>
                  <a:lnTo>
                    <a:pt x="535279" y="706196"/>
                  </a:lnTo>
                  <a:close/>
                </a:path>
                <a:path w="535304" h="911225">
                  <a:moveTo>
                    <a:pt x="535279" y="445198"/>
                  </a:moveTo>
                  <a:lnTo>
                    <a:pt x="534314" y="436130"/>
                  </a:lnTo>
                  <a:lnTo>
                    <a:pt x="530491" y="429933"/>
                  </a:lnTo>
                  <a:lnTo>
                    <a:pt x="522008" y="427621"/>
                  </a:lnTo>
                  <a:lnTo>
                    <a:pt x="522008" y="650036"/>
                  </a:lnTo>
                  <a:lnTo>
                    <a:pt x="530491" y="647903"/>
                  </a:lnTo>
                  <a:lnTo>
                    <a:pt x="534314" y="642048"/>
                  </a:lnTo>
                  <a:lnTo>
                    <a:pt x="535279" y="633336"/>
                  </a:lnTo>
                  <a:lnTo>
                    <a:pt x="535279" y="445198"/>
                  </a:lnTo>
                  <a:close/>
                </a:path>
              </a:pathLst>
            </a:custGeom>
            <a:solidFill>
              <a:srgbClr val="424242"/>
            </a:solidFill>
          </p:spPr>
          <p:txBody>
            <a:bodyPr wrap="square" lIns="0" tIns="0" rIns="0" bIns="0" rtlCol="0"/>
            <a:lstStyle/>
            <a:p>
              <a:endParaRPr/>
            </a:p>
          </p:txBody>
        </p:sp>
      </p:grpSp>
      <p:grpSp>
        <p:nvGrpSpPr>
          <p:cNvPr id="15" name="object 15"/>
          <p:cNvGrpSpPr/>
          <p:nvPr/>
        </p:nvGrpSpPr>
        <p:grpSpPr>
          <a:xfrm>
            <a:off x="11646090" y="3710301"/>
            <a:ext cx="3785235" cy="5247005"/>
            <a:chOff x="11646090" y="3710301"/>
            <a:chExt cx="3785235" cy="5247005"/>
          </a:xfrm>
        </p:grpSpPr>
        <p:sp>
          <p:nvSpPr>
            <p:cNvPr id="16" name="object 16"/>
            <p:cNvSpPr/>
            <p:nvPr/>
          </p:nvSpPr>
          <p:spPr>
            <a:xfrm>
              <a:off x="11675548" y="3751008"/>
              <a:ext cx="3715385" cy="5176520"/>
            </a:xfrm>
            <a:custGeom>
              <a:avLst/>
              <a:gdLst/>
              <a:ahLst/>
              <a:cxnLst/>
              <a:rect l="l" t="t" r="r" b="b"/>
              <a:pathLst>
                <a:path w="3715384" h="5176520">
                  <a:moveTo>
                    <a:pt x="3493458" y="0"/>
                  </a:moveTo>
                  <a:lnTo>
                    <a:pt x="221379" y="0"/>
                  </a:lnTo>
                  <a:lnTo>
                    <a:pt x="176877" y="4472"/>
                  </a:lnTo>
                  <a:lnTo>
                    <a:pt x="135374" y="17310"/>
                  </a:lnTo>
                  <a:lnTo>
                    <a:pt x="97776" y="37646"/>
                  </a:lnTo>
                  <a:lnTo>
                    <a:pt x="64985" y="64611"/>
                  </a:lnTo>
                  <a:lnTo>
                    <a:pt x="37908" y="97336"/>
                  </a:lnTo>
                  <a:lnTo>
                    <a:pt x="17447" y="134952"/>
                  </a:lnTo>
                  <a:lnTo>
                    <a:pt x="4507" y="176592"/>
                  </a:lnTo>
                  <a:lnTo>
                    <a:pt x="0" y="221321"/>
                  </a:lnTo>
                  <a:lnTo>
                    <a:pt x="0" y="4954964"/>
                  </a:lnTo>
                  <a:lnTo>
                    <a:pt x="4507" y="4999687"/>
                  </a:lnTo>
                  <a:lnTo>
                    <a:pt x="17447" y="5041328"/>
                  </a:lnTo>
                  <a:lnTo>
                    <a:pt x="37908" y="5078946"/>
                  </a:lnTo>
                  <a:lnTo>
                    <a:pt x="64985" y="5111673"/>
                  </a:lnTo>
                  <a:lnTo>
                    <a:pt x="97776" y="5138640"/>
                  </a:lnTo>
                  <a:lnTo>
                    <a:pt x="135374" y="5158978"/>
                  </a:lnTo>
                  <a:lnTo>
                    <a:pt x="176877" y="5171818"/>
                  </a:lnTo>
                  <a:lnTo>
                    <a:pt x="221379" y="5176291"/>
                  </a:lnTo>
                  <a:lnTo>
                    <a:pt x="3493458" y="5176291"/>
                  </a:lnTo>
                  <a:lnTo>
                    <a:pt x="3538271" y="5171776"/>
                  </a:lnTo>
                  <a:lnTo>
                    <a:pt x="3579929" y="5158835"/>
                  </a:lnTo>
                  <a:lnTo>
                    <a:pt x="3617563" y="5138372"/>
                  </a:lnTo>
                  <a:lnTo>
                    <a:pt x="3650303" y="5111292"/>
                  </a:lnTo>
                  <a:lnTo>
                    <a:pt x="3677281" y="5078500"/>
                  </a:lnTo>
                  <a:lnTo>
                    <a:pt x="3697627" y="5040899"/>
                  </a:lnTo>
                  <a:lnTo>
                    <a:pt x="3708841" y="5004663"/>
                  </a:lnTo>
                  <a:lnTo>
                    <a:pt x="256927" y="5004663"/>
                  </a:lnTo>
                  <a:lnTo>
                    <a:pt x="225376" y="4998252"/>
                  </a:lnTo>
                  <a:lnTo>
                    <a:pt x="199540" y="4980797"/>
                  </a:lnTo>
                  <a:lnTo>
                    <a:pt x="182083" y="4954964"/>
                  </a:lnTo>
                  <a:lnTo>
                    <a:pt x="175672" y="4923421"/>
                  </a:lnTo>
                  <a:lnTo>
                    <a:pt x="175672" y="252869"/>
                  </a:lnTo>
                  <a:lnTo>
                    <a:pt x="182083" y="221321"/>
                  </a:lnTo>
                  <a:lnTo>
                    <a:pt x="199540" y="195489"/>
                  </a:lnTo>
                  <a:lnTo>
                    <a:pt x="225376" y="178037"/>
                  </a:lnTo>
                  <a:lnTo>
                    <a:pt x="256927" y="171627"/>
                  </a:lnTo>
                  <a:lnTo>
                    <a:pt x="3708940" y="171627"/>
                  </a:lnTo>
                  <a:lnTo>
                    <a:pt x="3697627" y="134952"/>
                  </a:lnTo>
                  <a:lnTo>
                    <a:pt x="3677281" y="97336"/>
                  </a:lnTo>
                  <a:lnTo>
                    <a:pt x="3650303" y="64611"/>
                  </a:lnTo>
                  <a:lnTo>
                    <a:pt x="3617563" y="37646"/>
                  </a:lnTo>
                  <a:lnTo>
                    <a:pt x="3579929" y="17310"/>
                  </a:lnTo>
                  <a:lnTo>
                    <a:pt x="3538271" y="4472"/>
                  </a:lnTo>
                  <a:lnTo>
                    <a:pt x="3493458" y="0"/>
                  </a:lnTo>
                  <a:close/>
                </a:path>
                <a:path w="3715384" h="5176520">
                  <a:moveTo>
                    <a:pt x="3708940" y="171627"/>
                  </a:moveTo>
                  <a:lnTo>
                    <a:pt x="3458914" y="171627"/>
                  </a:lnTo>
                  <a:lnTo>
                    <a:pt x="3490474" y="178037"/>
                  </a:lnTo>
                  <a:lnTo>
                    <a:pt x="3516318" y="195489"/>
                  </a:lnTo>
                  <a:lnTo>
                    <a:pt x="3533781" y="221321"/>
                  </a:lnTo>
                  <a:lnTo>
                    <a:pt x="3540194" y="252869"/>
                  </a:lnTo>
                  <a:lnTo>
                    <a:pt x="3540194" y="4923421"/>
                  </a:lnTo>
                  <a:lnTo>
                    <a:pt x="3539178" y="4923421"/>
                  </a:lnTo>
                  <a:lnTo>
                    <a:pt x="3532767" y="4954964"/>
                  </a:lnTo>
                  <a:lnTo>
                    <a:pt x="3515318" y="4980797"/>
                  </a:lnTo>
                  <a:lnTo>
                    <a:pt x="3489511" y="4998252"/>
                  </a:lnTo>
                  <a:lnTo>
                    <a:pt x="3458025" y="5004663"/>
                  </a:lnTo>
                  <a:lnTo>
                    <a:pt x="3708841" y="5004663"/>
                  </a:lnTo>
                  <a:lnTo>
                    <a:pt x="3710471" y="4999395"/>
                  </a:lnTo>
                  <a:lnTo>
                    <a:pt x="3714939" y="4954964"/>
                  </a:lnTo>
                  <a:lnTo>
                    <a:pt x="3714940" y="221321"/>
                  </a:lnTo>
                  <a:lnTo>
                    <a:pt x="3710471" y="176592"/>
                  </a:lnTo>
                  <a:lnTo>
                    <a:pt x="3708940" y="171627"/>
                  </a:lnTo>
                  <a:close/>
                </a:path>
              </a:pathLst>
            </a:custGeom>
            <a:solidFill>
              <a:srgbClr val="010101"/>
            </a:solidFill>
          </p:spPr>
          <p:txBody>
            <a:bodyPr wrap="square" lIns="0" tIns="0" rIns="0" bIns="0" rtlCol="0"/>
            <a:lstStyle/>
            <a:p>
              <a:endParaRPr/>
            </a:p>
          </p:txBody>
        </p:sp>
        <p:sp>
          <p:nvSpPr>
            <p:cNvPr id="17" name="object 17"/>
            <p:cNvSpPr/>
            <p:nvPr/>
          </p:nvSpPr>
          <p:spPr>
            <a:xfrm>
              <a:off x="11646090" y="3723589"/>
              <a:ext cx="3771900" cy="5233670"/>
            </a:xfrm>
            <a:custGeom>
              <a:avLst/>
              <a:gdLst/>
              <a:ahLst/>
              <a:cxnLst/>
              <a:rect l="l" t="t" r="r" b="b"/>
              <a:pathLst>
                <a:path w="3771900" h="5233670">
                  <a:moveTo>
                    <a:pt x="3514788" y="0"/>
                  </a:moveTo>
                  <a:lnTo>
                    <a:pt x="256933" y="0"/>
                  </a:lnTo>
                  <a:lnTo>
                    <a:pt x="210676" y="4165"/>
                  </a:lnTo>
                  <a:lnTo>
                    <a:pt x="167169" y="16170"/>
                  </a:lnTo>
                  <a:lnTo>
                    <a:pt x="127131" y="35281"/>
                  </a:lnTo>
                  <a:lnTo>
                    <a:pt x="91281" y="60760"/>
                  </a:lnTo>
                  <a:lnTo>
                    <a:pt x="60336" y="91873"/>
                  </a:lnTo>
                  <a:lnTo>
                    <a:pt x="35017" y="127884"/>
                  </a:lnTo>
                  <a:lnTo>
                    <a:pt x="16042" y="168057"/>
                  </a:lnTo>
                  <a:lnTo>
                    <a:pt x="4130" y="211658"/>
                  </a:lnTo>
                  <a:lnTo>
                    <a:pt x="0" y="257949"/>
                  </a:lnTo>
                  <a:lnTo>
                    <a:pt x="0" y="4976228"/>
                  </a:lnTo>
                  <a:lnTo>
                    <a:pt x="4130" y="5022485"/>
                  </a:lnTo>
                  <a:lnTo>
                    <a:pt x="16042" y="5065992"/>
                  </a:lnTo>
                  <a:lnTo>
                    <a:pt x="35017" y="5106030"/>
                  </a:lnTo>
                  <a:lnTo>
                    <a:pt x="60336" y="5141880"/>
                  </a:lnTo>
                  <a:lnTo>
                    <a:pt x="91281" y="5172825"/>
                  </a:lnTo>
                  <a:lnTo>
                    <a:pt x="127131" y="5198144"/>
                  </a:lnTo>
                  <a:lnTo>
                    <a:pt x="167169" y="5217119"/>
                  </a:lnTo>
                  <a:lnTo>
                    <a:pt x="210676" y="5229031"/>
                  </a:lnTo>
                  <a:lnTo>
                    <a:pt x="256933" y="5233161"/>
                  </a:lnTo>
                  <a:lnTo>
                    <a:pt x="3514788" y="5233161"/>
                  </a:lnTo>
                  <a:lnTo>
                    <a:pt x="3561065" y="5229031"/>
                  </a:lnTo>
                  <a:lnTo>
                    <a:pt x="3604592" y="5217119"/>
                  </a:lnTo>
                  <a:lnTo>
                    <a:pt x="3630753" y="5204726"/>
                  </a:lnTo>
                  <a:lnTo>
                    <a:pt x="256933" y="5204726"/>
                  </a:lnTo>
                  <a:lnTo>
                    <a:pt x="210958" y="5200073"/>
                  </a:lnTo>
                  <a:lnTo>
                    <a:pt x="168102" y="5186731"/>
                  </a:lnTo>
                  <a:lnTo>
                    <a:pt x="129293" y="5165630"/>
                  </a:lnTo>
                  <a:lnTo>
                    <a:pt x="95459" y="5137697"/>
                  </a:lnTo>
                  <a:lnTo>
                    <a:pt x="67528" y="5103862"/>
                  </a:lnTo>
                  <a:lnTo>
                    <a:pt x="46428" y="5065053"/>
                  </a:lnTo>
                  <a:lnTo>
                    <a:pt x="33088" y="5022199"/>
                  </a:lnTo>
                  <a:lnTo>
                    <a:pt x="28435" y="4976228"/>
                  </a:lnTo>
                  <a:lnTo>
                    <a:pt x="28435" y="257949"/>
                  </a:lnTo>
                  <a:lnTo>
                    <a:pt x="33088" y="211974"/>
                  </a:lnTo>
                  <a:lnTo>
                    <a:pt x="46429" y="169116"/>
                  </a:lnTo>
                  <a:lnTo>
                    <a:pt x="67531" y="130305"/>
                  </a:lnTo>
                  <a:lnTo>
                    <a:pt x="95467" y="96469"/>
                  </a:lnTo>
                  <a:lnTo>
                    <a:pt x="129309" y="68535"/>
                  </a:lnTo>
                  <a:lnTo>
                    <a:pt x="168137" y="47434"/>
                  </a:lnTo>
                  <a:lnTo>
                    <a:pt x="210958" y="34104"/>
                  </a:lnTo>
                  <a:lnTo>
                    <a:pt x="256933" y="29451"/>
                  </a:lnTo>
                  <a:lnTo>
                    <a:pt x="3514788" y="29451"/>
                  </a:lnTo>
                  <a:lnTo>
                    <a:pt x="3632402" y="29438"/>
                  </a:lnTo>
                  <a:lnTo>
                    <a:pt x="3604592" y="16170"/>
                  </a:lnTo>
                  <a:lnTo>
                    <a:pt x="3561065" y="4165"/>
                  </a:lnTo>
                  <a:lnTo>
                    <a:pt x="3514788" y="0"/>
                  </a:lnTo>
                  <a:close/>
                </a:path>
                <a:path w="3771900" h="5233670">
                  <a:moveTo>
                    <a:pt x="3632402" y="29438"/>
                  </a:moveTo>
                  <a:lnTo>
                    <a:pt x="3514788" y="29438"/>
                  </a:lnTo>
                  <a:lnTo>
                    <a:pt x="3560821" y="34104"/>
                  </a:lnTo>
                  <a:lnTo>
                    <a:pt x="3603676" y="47444"/>
                  </a:lnTo>
                  <a:lnTo>
                    <a:pt x="3642493" y="68544"/>
                  </a:lnTo>
                  <a:lnTo>
                    <a:pt x="3676337" y="96475"/>
                  </a:lnTo>
                  <a:lnTo>
                    <a:pt x="3704278" y="130309"/>
                  </a:lnTo>
                  <a:lnTo>
                    <a:pt x="3725386" y="169118"/>
                  </a:lnTo>
                  <a:lnTo>
                    <a:pt x="3738733" y="211974"/>
                  </a:lnTo>
                  <a:lnTo>
                    <a:pt x="3743388" y="257949"/>
                  </a:lnTo>
                  <a:lnTo>
                    <a:pt x="3743388" y="4976228"/>
                  </a:lnTo>
                  <a:lnTo>
                    <a:pt x="3738733" y="5022199"/>
                  </a:lnTo>
                  <a:lnTo>
                    <a:pt x="3725386" y="5065053"/>
                  </a:lnTo>
                  <a:lnTo>
                    <a:pt x="3704276" y="5103862"/>
                  </a:lnTo>
                  <a:lnTo>
                    <a:pt x="3676332" y="5137697"/>
                  </a:lnTo>
                  <a:lnTo>
                    <a:pt x="3642483" y="5165630"/>
                  </a:lnTo>
                  <a:lnTo>
                    <a:pt x="3603656" y="5186731"/>
                  </a:lnTo>
                  <a:lnTo>
                    <a:pt x="3560782" y="5200073"/>
                  </a:lnTo>
                  <a:lnTo>
                    <a:pt x="3514788" y="5204726"/>
                  </a:lnTo>
                  <a:lnTo>
                    <a:pt x="3630753" y="5204726"/>
                  </a:lnTo>
                  <a:lnTo>
                    <a:pt x="3680514" y="5172825"/>
                  </a:lnTo>
                  <a:lnTo>
                    <a:pt x="3711472" y="5141880"/>
                  </a:lnTo>
                  <a:lnTo>
                    <a:pt x="3736803" y="5106030"/>
                  </a:lnTo>
                  <a:lnTo>
                    <a:pt x="3755786" y="5065992"/>
                  </a:lnTo>
                  <a:lnTo>
                    <a:pt x="3767704" y="5022485"/>
                  </a:lnTo>
                  <a:lnTo>
                    <a:pt x="3771836" y="4976228"/>
                  </a:lnTo>
                  <a:lnTo>
                    <a:pt x="3771836" y="257949"/>
                  </a:lnTo>
                  <a:lnTo>
                    <a:pt x="3767704" y="211658"/>
                  </a:lnTo>
                  <a:lnTo>
                    <a:pt x="3755786" y="168057"/>
                  </a:lnTo>
                  <a:lnTo>
                    <a:pt x="3736803" y="127884"/>
                  </a:lnTo>
                  <a:lnTo>
                    <a:pt x="3711472" y="91873"/>
                  </a:lnTo>
                  <a:lnTo>
                    <a:pt x="3680514" y="60760"/>
                  </a:lnTo>
                  <a:lnTo>
                    <a:pt x="3644648" y="35281"/>
                  </a:lnTo>
                  <a:lnTo>
                    <a:pt x="3632402" y="29438"/>
                  </a:lnTo>
                  <a:close/>
                </a:path>
              </a:pathLst>
            </a:custGeom>
            <a:solidFill>
              <a:srgbClr val="565656"/>
            </a:solidFill>
          </p:spPr>
          <p:txBody>
            <a:bodyPr wrap="square" lIns="0" tIns="0" rIns="0" bIns="0" rtlCol="0"/>
            <a:lstStyle/>
            <a:p>
              <a:endParaRPr/>
            </a:p>
          </p:txBody>
        </p:sp>
        <p:sp>
          <p:nvSpPr>
            <p:cNvPr id="18" name="object 18"/>
            <p:cNvSpPr/>
            <p:nvPr/>
          </p:nvSpPr>
          <p:spPr>
            <a:xfrm>
              <a:off x="11851233" y="3922636"/>
              <a:ext cx="3364509" cy="4833035"/>
            </a:xfrm>
            <a:prstGeom prst="rect">
              <a:avLst/>
            </a:prstGeom>
            <a:blipFill>
              <a:blip r:embed="rId4" cstate="print"/>
              <a:stretch>
                <a:fillRect/>
              </a:stretch>
            </a:blipFill>
          </p:spPr>
          <p:txBody>
            <a:bodyPr wrap="square" lIns="0" tIns="0" rIns="0" bIns="0" rtlCol="0"/>
            <a:lstStyle/>
            <a:p>
              <a:endParaRPr/>
            </a:p>
          </p:txBody>
        </p:sp>
        <p:sp>
          <p:nvSpPr>
            <p:cNvPr id="19" name="object 19"/>
            <p:cNvSpPr/>
            <p:nvPr/>
          </p:nvSpPr>
          <p:spPr>
            <a:xfrm>
              <a:off x="13207841" y="3806862"/>
              <a:ext cx="61594" cy="60960"/>
            </a:xfrm>
            <a:custGeom>
              <a:avLst/>
              <a:gdLst/>
              <a:ahLst/>
              <a:cxnLst/>
              <a:rect l="l" t="t" r="r" b="b"/>
              <a:pathLst>
                <a:path w="61594" h="60960">
                  <a:moveTo>
                    <a:pt x="30638" y="0"/>
                  </a:moveTo>
                  <a:lnTo>
                    <a:pt x="0" y="30460"/>
                  </a:lnTo>
                  <a:lnTo>
                    <a:pt x="1023" y="38302"/>
                  </a:lnTo>
                  <a:lnTo>
                    <a:pt x="30638" y="60934"/>
                  </a:lnTo>
                  <a:lnTo>
                    <a:pt x="38625" y="59904"/>
                  </a:lnTo>
                  <a:lnTo>
                    <a:pt x="61277" y="30460"/>
                  </a:lnTo>
                  <a:lnTo>
                    <a:pt x="60253" y="22619"/>
                  </a:lnTo>
                  <a:lnTo>
                    <a:pt x="30638" y="0"/>
                  </a:lnTo>
                  <a:close/>
                </a:path>
              </a:pathLst>
            </a:custGeom>
            <a:solidFill>
              <a:srgbClr val="333333"/>
            </a:solidFill>
          </p:spPr>
          <p:txBody>
            <a:bodyPr wrap="square" lIns="0" tIns="0" rIns="0" bIns="0" rtlCol="0"/>
            <a:lstStyle/>
            <a:p>
              <a:endParaRPr/>
            </a:p>
          </p:txBody>
        </p:sp>
        <p:sp>
          <p:nvSpPr>
            <p:cNvPr id="20" name="object 20"/>
            <p:cNvSpPr/>
            <p:nvPr/>
          </p:nvSpPr>
          <p:spPr>
            <a:xfrm>
              <a:off x="13342905" y="3793654"/>
              <a:ext cx="87693" cy="87337"/>
            </a:xfrm>
            <a:prstGeom prst="rect">
              <a:avLst/>
            </a:prstGeom>
            <a:blipFill>
              <a:blip r:embed="rId5" cstate="print"/>
              <a:stretch>
                <a:fillRect/>
              </a:stretch>
            </a:blipFill>
          </p:spPr>
          <p:txBody>
            <a:bodyPr wrap="square" lIns="0" tIns="0" rIns="0" bIns="0" rtlCol="0"/>
            <a:lstStyle/>
            <a:p>
              <a:endParaRPr/>
            </a:p>
          </p:txBody>
        </p:sp>
        <p:sp>
          <p:nvSpPr>
            <p:cNvPr id="21" name="object 21"/>
            <p:cNvSpPr/>
            <p:nvPr/>
          </p:nvSpPr>
          <p:spPr>
            <a:xfrm>
              <a:off x="13509561" y="3812908"/>
              <a:ext cx="48895" cy="48895"/>
            </a:xfrm>
            <a:custGeom>
              <a:avLst/>
              <a:gdLst/>
              <a:ahLst/>
              <a:cxnLst/>
              <a:rect l="l" t="t" r="r" b="b"/>
              <a:pathLst>
                <a:path w="48894" h="48895">
                  <a:moveTo>
                    <a:pt x="33210" y="0"/>
                  </a:moveTo>
                  <a:lnTo>
                    <a:pt x="15684" y="0"/>
                  </a:lnTo>
                  <a:lnTo>
                    <a:pt x="7683" y="4635"/>
                  </a:lnTo>
                  <a:lnTo>
                    <a:pt x="3238" y="12204"/>
                  </a:lnTo>
                  <a:lnTo>
                    <a:pt x="809" y="18147"/>
                  </a:lnTo>
                  <a:lnTo>
                    <a:pt x="0" y="24422"/>
                  </a:lnTo>
                  <a:lnTo>
                    <a:pt x="809" y="30696"/>
                  </a:lnTo>
                  <a:lnTo>
                    <a:pt x="3238" y="36639"/>
                  </a:lnTo>
                  <a:lnTo>
                    <a:pt x="7683" y="44196"/>
                  </a:lnTo>
                  <a:lnTo>
                    <a:pt x="15684" y="48831"/>
                  </a:lnTo>
                  <a:lnTo>
                    <a:pt x="33210" y="48831"/>
                  </a:lnTo>
                  <a:lnTo>
                    <a:pt x="41211" y="44196"/>
                  </a:lnTo>
                  <a:lnTo>
                    <a:pt x="45656" y="36639"/>
                  </a:lnTo>
                  <a:lnTo>
                    <a:pt x="48085" y="30696"/>
                  </a:lnTo>
                  <a:lnTo>
                    <a:pt x="48894" y="24422"/>
                  </a:lnTo>
                  <a:lnTo>
                    <a:pt x="48085" y="18147"/>
                  </a:lnTo>
                  <a:lnTo>
                    <a:pt x="45656" y="12204"/>
                  </a:lnTo>
                  <a:lnTo>
                    <a:pt x="41211" y="4635"/>
                  </a:lnTo>
                  <a:close/>
                </a:path>
              </a:pathLst>
            </a:custGeom>
            <a:solidFill>
              <a:srgbClr val="333333"/>
            </a:solidFill>
          </p:spPr>
          <p:txBody>
            <a:bodyPr wrap="square" lIns="0" tIns="0" rIns="0" bIns="0" rtlCol="0"/>
            <a:lstStyle/>
            <a:p>
              <a:endParaRPr/>
            </a:p>
          </p:txBody>
        </p:sp>
        <p:sp>
          <p:nvSpPr>
            <p:cNvPr id="22" name="object 22"/>
            <p:cNvSpPr/>
            <p:nvPr/>
          </p:nvSpPr>
          <p:spPr>
            <a:xfrm>
              <a:off x="13522325" y="3826141"/>
              <a:ext cx="23495" cy="22860"/>
            </a:xfrm>
            <a:custGeom>
              <a:avLst/>
              <a:gdLst/>
              <a:ahLst/>
              <a:cxnLst/>
              <a:rect l="l" t="t" r="r" b="b"/>
              <a:pathLst>
                <a:path w="23494" h="22860">
                  <a:moveTo>
                    <a:pt x="15748" y="0"/>
                  </a:moveTo>
                  <a:lnTo>
                    <a:pt x="7746" y="0"/>
                  </a:lnTo>
                  <a:lnTo>
                    <a:pt x="3936" y="2120"/>
                  </a:lnTo>
                  <a:lnTo>
                    <a:pt x="0" y="9042"/>
                  </a:lnTo>
                  <a:lnTo>
                    <a:pt x="0" y="13322"/>
                  </a:lnTo>
                  <a:lnTo>
                    <a:pt x="3936" y="20243"/>
                  </a:lnTo>
                  <a:lnTo>
                    <a:pt x="7746" y="22377"/>
                  </a:lnTo>
                  <a:lnTo>
                    <a:pt x="15748" y="22377"/>
                  </a:lnTo>
                  <a:lnTo>
                    <a:pt x="19430" y="20243"/>
                  </a:lnTo>
                  <a:lnTo>
                    <a:pt x="23367" y="13322"/>
                  </a:lnTo>
                  <a:lnTo>
                    <a:pt x="23367" y="9042"/>
                  </a:lnTo>
                  <a:lnTo>
                    <a:pt x="19430" y="2120"/>
                  </a:lnTo>
                  <a:close/>
                </a:path>
              </a:pathLst>
            </a:custGeom>
            <a:solidFill>
              <a:srgbClr val="E9E8E9"/>
            </a:solidFill>
          </p:spPr>
          <p:txBody>
            <a:bodyPr wrap="square" lIns="0" tIns="0" rIns="0" bIns="0" rtlCol="0"/>
            <a:lstStyle/>
            <a:p>
              <a:endParaRPr/>
            </a:p>
          </p:txBody>
        </p:sp>
        <p:sp>
          <p:nvSpPr>
            <p:cNvPr id="23" name="object 23"/>
            <p:cNvSpPr/>
            <p:nvPr/>
          </p:nvSpPr>
          <p:spPr>
            <a:xfrm>
              <a:off x="13520547" y="3826141"/>
              <a:ext cx="12700" cy="12700"/>
            </a:xfrm>
            <a:custGeom>
              <a:avLst/>
              <a:gdLst/>
              <a:ahLst/>
              <a:cxnLst/>
              <a:rect l="l" t="t" r="r" b="b"/>
              <a:pathLst>
                <a:path w="12700" h="12700">
                  <a:moveTo>
                    <a:pt x="8509" y="0"/>
                  </a:moveTo>
                  <a:lnTo>
                    <a:pt x="4191" y="0"/>
                  </a:lnTo>
                  <a:lnTo>
                    <a:pt x="2159" y="1155"/>
                  </a:lnTo>
                  <a:lnTo>
                    <a:pt x="0" y="4940"/>
                  </a:lnTo>
                  <a:lnTo>
                    <a:pt x="0" y="7264"/>
                  </a:lnTo>
                  <a:lnTo>
                    <a:pt x="2159" y="11049"/>
                  </a:lnTo>
                  <a:lnTo>
                    <a:pt x="4191" y="12204"/>
                  </a:lnTo>
                  <a:lnTo>
                    <a:pt x="8509" y="12204"/>
                  </a:lnTo>
                  <a:lnTo>
                    <a:pt x="10541" y="11049"/>
                  </a:lnTo>
                  <a:lnTo>
                    <a:pt x="12700" y="7264"/>
                  </a:lnTo>
                  <a:lnTo>
                    <a:pt x="12700" y="4940"/>
                  </a:lnTo>
                  <a:lnTo>
                    <a:pt x="10541" y="1155"/>
                  </a:lnTo>
                  <a:close/>
                </a:path>
              </a:pathLst>
            </a:custGeom>
            <a:solidFill>
              <a:srgbClr val="010101"/>
            </a:solidFill>
          </p:spPr>
          <p:txBody>
            <a:bodyPr wrap="square" lIns="0" tIns="0" rIns="0" bIns="0" rtlCol="0"/>
            <a:lstStyle/>
            <a:p>
              <a:endParaRPr/>
            </a:p>
          </p:txBody>
        </p:sp>
        <p:sp>
          <p:nvSpPr>
            <p:cNvPr id="24" name="object 24"/>
            <p:cNvSpPr/>
            <p:nvPr/>
          </p:nvSpPr>
          <p:spPr>
            <a:xfrm>
              <a:off x="14895830" y="3710304"/>
              <a:ext cx="535940" cy="911225"/>
            </a:xfrm>
            <a:custGeom>
              <a:avLst/>
              <a:gdLst/>
              <a:ahLst/>
              <a:cxnLst/>
              <a:rect l="l" t="t" r="r" b="b"/>
              <a:pathLst>
                <a:path w="535940" h="911225">
                  <a:moveTo>
                    <a:pt x="255905" y="13284"/>
                  </a:moveTo>
                  <a:lnTo>
                    <a:pt x="253771" y="4787"/>
                  </a:lnTo>
                  <a:lnTo>
                    <a:pt x="247967" y="965"/>
                  </a:lnTo>
                  <a:lnTo>
                    <a:pt x="239293" y="0"/>
                  </a:lnTo>
                  <a:lnTo>
                    <a:pt x="16713" y="0"/>
                  </a:lnTo>
                  <a:lnTo>
                    <a:pt x="8001" y="965"/>
                  </a:lnTo>
                  <a:lnTo>
                    <a:pt x="2133" y="4787"/>
                  </a:lnTo>
                  <a:lnTo>
                    <a:pt x="0" y="13284"/>
                  </a:lnTo>
                  <a:lnTo>
                    <a:pt x="255905" y="13284"/>
                  </a:lnTo>
                  <a:close/>
                </a:path>
                <a:path w="535940" h="911225">
                  <a:moveTo>
                    <a:pt x="535381" y="706196"/>
                  </a:moveTo>
                  <a:lnTo>
                    <a:pt x="534403" y="697128"/>
                  </a:lnTo>
                  <a:lnTo>
                    <a:pt x="530580" y="690930"/>
                  </a:lnTo>
                  <a:lnTo>
                    <a:pt x="522097" y="688619"/>
                  </a:lnTo>
                  <a:lnTo>
                    <a:pt x="522097" y="911034"/>
                  </a:lnTo>
                  <a:lnTo>
                    <a:pt x="530580" y="908900"/>
                  </a:lnTo>
                  <a:lnTo>
                    <a:pt x="534416" y="903046"/>
                  </a:lnTo>
                  <a:lnTo>
                    <a:pt x="535381" y="894334"/>
                  </a:lnTo>
                  <a:lnTo>
                    <a:pt x="535381" y="706196"/>
                  </a:lnTo>
                  <a:close/>
                </a:path>
                <a:path w="535940" h="911225">
                  <a:moveTo>
                    <a:pt x="535381" y="445198"/>
                  </a:moveTo>
                  <a:lnTo>
                    <a:pt x="534403" y="436130"/>
                  </a:lnTo>
                  <a:lnTo>
                    <a:pt x="530580" y="429933"/>
                  </a:lnTo>
                  <a:lnTo>
                    <a:pt x="522097" y="427621"/>
                  </a:lnTo>
                  <a:lnTo>
                    <a:pt x="522097" y="650036"/>
                  </a:lnTo>
                  <a:lnTo>
                    <a:pt x="530580" y="647903"/>
                  </a:lnTo>
                  <a:lnTo>
                    <a:pt x="534416" y="642048"/>
                  </a:lnTo>
                  <a:lnTo>
                    <a:pt x="535381" y="633336"/>
                  </a:lnTo>
                  <a:lnTo>
                    <a:pt x="535381" y="445198"/>
                  </a:lnTo>
                  <a:close/>
                </a:path>
              </a:pathLst>
            </a:custGeom>
            <a:solidFill>
              <a:srgbClr val="424242"/>
            </a:solidFill>
          </p:spPr>
          <p:txBody>
            <a:bodyPr wrap="square" lIns="0" tIns="0" rIns="0" bIns="0" rtlCol="0"/>
            <a:lstStyle/>
            <a:p>
              <a:endParaRPr/>
            </a:p>
          </p:txBody>
        </p:sp>
      </p:grpSp>
      <p:grpSp>
        <p:nvGrpSpPr>
          <p:cNvPr id="25" name="object 25"/>
          <p:cNvGrpSpPr/>
          <p:nvPr/>
        </p:nvGrpSpPr>
        <p:grpSpPr>
          <a:xfrm>
            <a:off x="7539405" y="3710301"/>
            <a:ext cx="3785235" cy="5247005"/>
            <a:chOff x="7539405" y="3710301"/>
            <a:chExt cx="3785235" cy="5247005"/>
          </a:xfrm>
        </p:grpSpPr>
        <p:sp>
          <p:nvSpPr>
            <p:cNvPr id="26" name="object 26"/>
            <p:cNvSpPr/>
            <p:nvPr/>
          </p:nvSpPr>
          <p:spPr>
            <a:xfrm>
              <a:off x="7568863" y="3751008"/>
              <a:ext cx="3715385" cy="5176520"/>
            </a:xfrm>
            <a:custGeom>
              <a:avLst/>
              <a:gdLst/>
              <a:ahLst/>
              <a:cxnLst/>
              <a:rect l="l" t="t" r="r" b="b"/>
              <a:pathLst>
                <a:path w="3715384" h="5176520">
                  <a:moveTo>
                    <a:pt x="3493509" y="0"/>
                  </a:moveTo>
                  <a:lnTo>
                    <a:pt x="221379" y="0"/>
                  </a:lnTo>
                  <a:lnTo>
                    <a:pt x="176877" y="4472"/>
                  </a:lnTo>
                  <a:lnTo>
                    <a:pt x="135374" y="17310"/>
                  </a:lnTo>
                  <a:lnTo>
                    <a:pt x="97776" y="37646"/>
                  </a:lnTo>
                  <a:lnTo>
                    <a:pt x="64985" y="64611"/>
                  </a:lnTo>
                  <a:lnTo>
                    <a:pt x="37908" y="97336"/>
                  </a:lnTo>
                  <a:lnTo>
                    <a:pt x="17447" y="134952"/>
                  </a:lnTo>
                  <a:lnTo>
                    <a:pt x="4507" y="176592"/>
                  </a:lnTo>
                  <a:lnTo>
                    <a:pt x="0" y="221321"/>
                  </a:lnTo>
                  <a:lnTo>
                    <a:pt x="0" y="4954964"/>
                  </a:lnTo>
                  <a:lnTo>
                    <a:pt x="4507" y="4999687"/>
                  </a:lnTo>
                  <a:lnTo>
                    <a:pt x="17447" y="5041328"/>
                  </a:lnTo>
                  <a:lnTo>
                    <a:pt x="37908" y="5078946"/>
                  </a:lnTo>
                  <a:lnTo>
                    <a:pt x="64985" y="5111673"/>
                  </a:lnTo>
                  <a:lnTo>
                    <a:pt x="97776" y="5138640"/>
                  </a:lnTo>
                  <a:lnTo>
                    <a:pt x="135374" y="5158978"/>
                  </a:lnTo>
                  <a:lnTo>
                    <a:pt x="176877" y="5171818"/>
                  </a:lnTo>
                  <a:lnTo>
                    <a:pt x="221379" y="5176291"/>
                  </a:lnTo>
                  <a:lnTo>
                    <a:pt x="3493509" y="5176291"/>
                  </a:lnTo>
                  <a:lnTo>
                    <a:pt x="3538303" y="5171776"/>
                  </a:lnTo>
                  <a:lnTo>
                    <a:pt x="3579943" y="5158835"/>
                  </a:lnTo>
                  <a:lnTo>
                    <a:pt x="3617559" y="5138372"/>
                  </a:lnTo>
                  <a:lnTo>
                    <a:pt x="3650284" y="5111292"/>
                  </a:lnTo>
                  <a:lnTo>
                    <a:pt x="3677249" y="5078500"/>
                  </a:lnTo>
                  <a:lnTo>
                    <a:pt x="3697584" y="5040899"/>
                  </a:lnTo>
                  <a:lnTo>
                    <a:pt x="3708793" y="5004663"/>
                  </a:lnTo>
                  <a:lnTo>
                    <a:pt x="256927" y="5004663"/>
                  </a:lnTo>
                  <a:lnTo>
                    <a:pt x="225384" y="4998252"/>
                  </a:lnTo>
                  <a:lnTo>
                    <a:pt x="199551" y="4980797"/>
                  </a:lnTo>
                  <a:lnTo>
                    <a:pt x="182096" y="4954964"/>
                  </a:lnTo>
                  <a:lnTo>
                    <a:pt x="175685" y="4923421"/>
                  </a:lnTo>
                  <a:lnTo>
                    <a:pt x="175685" y="252869"/>
                  </a:lnTo>
                  <a:lnTo>
                    <a:pt x="182096" y="221321"/>
                  </a:lnTo>
                  <a:lnTo>
                    <a:pt x="199551" y="195489"/>
                  </a:lnTo>
                  <a:lnTo>
                    <a:pt x="225384" y="178037"/>
                  </a:lnTo>
                  <a:lnTo>
                    <a:pt x="256927" y="171627"/>
                  </a:lnTo>
                  <a:lnTo>
                    <a:pt x="3708892" y="171627"/>
                  </a:lnTo>
                  <a:lnTo>
                    <a:pt x="3697584" y="134952"/>
                  </a:lnTo>
                  <a:lnTo>
                    <a:pt x="3677249" y="97336"/>
                  </a:lnTo>
                  <a:lnTo>
                    <a:pt x="3650284" y="64611"/>
                  </a:lnTo>
                  <a:lnTo>
                    <a:pt x="3617559" y="37646"/>
                  </a:lnTo>
                  <a:lnTo>
                    <a:pt x="3579943" y="17310"/>
                  </a:lnTo>
                  <a:lnTo>
                    <a:pt x="3538303" y="4472"/>
                  </a:lnTo>
                  <a:lnTo>
                    <a:pt x="3493509" y="0"/>
                  </a:lnTo>
                  <a:close/>
                </a:path>
                <a:path w="3715384" h="5176520">
                  <a:moveTo>
                    <a:pt x="3708892" y="171627"/>
                  </a:moveTo>
                  <a:lnTo>
                    <a:pt x="3458978" y="171627"/>
                  </a:lnTo>
                  <a:lnTo>
                    <a:pt x="3490528" y="178037"/>
                  </a:lnTo>
                  <a:lnTo>
                    <a:pt x="3516364" y="195489"/>
                  </a:lnTo>
                  <a:lnTo>
                    <a:pt x="3533821" y="221321"/>
                  </a:lnTo>
                  <a:lnTo>
                    <a:pt x="3540232" y="252869"/>
                  </a:lnTo>
                  <a:lnTo>
                    <a:pt x="3540232" y="4923421"/>
                  </a:lnTo>
                  <a:lnTo>
                    <a:pt x="3539204" y="4923421"/>
                  </a:lnTo>
                  <a:lnTo>
                    <a:pt x="3532794" y="4954964"/>
                  </a:lnTo>
                  <a:lnTo>
                    <a:pt x="3515342" y="4980797"/>
                  </a:lnTo>
                  <a:lnTo>
                    <a:pt x="3489510" y="4998252"/>
                  </a:lnTo>
                  <a:lnTo>
                    <a:pt x="3457962" y="5004663"/>
                  </a:lnTo>
                  <a:lnTo>
                    <a:pt x="3708793" y="5004663"/>
                  </a:lnTo>
                  <a:lnTo>
                    <a:pt x="3710423" y="4999395"/>
                  </a:lnTo>
                  <a:lnTo>
                    <a:pt x="3714888" y="4954964"/>
                  </a:lnTo>
                  <a:lnTo>
                    <a:pt x="3714889" y="221321"/>
                  </a:lnTo>
                  <a:lnTo>
                    <a:pt x="3710423" y="176592"/>
                  </a:lnTo>
                  <a:lnTo>
                    <a:pt x="3708892" y="171627"/>
                  </a:lnTo>
                  <a:close/>
                </a:path>
              </a:pathLst>
            </a:custGeom>
            <a:solidFill>
              <a:srgbClr val="010101"/>
            </a:solidFill>
          </p:spPr>
          <p:txBody>
            <a:bodyPr wrap="square" lIns="0" tIns="0" rIns="0" bIns="0" rtlCol="0"/>
            <a:lstStyle/>
            <a:p>
              <a:endParaRPr/>
            </a:p>
          </p:txBody>
        </p:sp>
        <p:sp>
          <p:nvSpPr>
            <p:cNvPr id="27" name="object 27"/>
            <p:cNvSpPr/>
            <p:nvPr/>
          </p:nvSpPr>
          <p:spPr>
            <a:xfrm>
              <a:off x="7539405" y="3723589"/>
              <a:ext cx="3771900" cy="5233670"/>
            </a:xfrm>
            <a:custGeom>
              <a:avLst/>
              <a:gdLst/>
              <a:ahLst/>
              <a:cxnLst/>
              <a:rect l="l" t="t" r="r" b="b"/>
              <a:pathLst>
                <a:path w="3771900" h="5233670">
                  <a:moveTo>
                    <a:pt x="3514839" y="0"/>
                  </a:moveTo>
                  <a:lnTo>
                    <a:pt x="256933" y="0"/>
                  </a:lnTo>
                  <a:lnTo>
                    <a:pt x="210676" y="4165"/>
                  </a:lnTo>
                  <a:lnTo>
                    <a:pt x="167169" y="16170"/>
                  </a:lnTo>
                  <a:lnTo>
                    <a:pt x="127131" y="35281"/>
                  </a:lnTo>
                  <a:lnTo>
                    <a:pt x="91281" y="60760"/>
                  </a:lnTo>
                  <a:lnTo>
                    <a:pt x="60336" y="91873"/>
                  </a:lnTo>
                  <a:lnTo>
                    <a:pt x="35017" y="127884"/>
                  </a:lnTo>
                  <a:lnTo>
                    <a:pt x="16042" y="168057"/>
                  </a:lnTo>
                  <a:lnTo>
                    <a:pt x="4130" y="211658"/>
                  </a:lnTo>
                  <a:lnTo>
                    <a:pt x="0" y="257949"/>
                  </a:lnTo>
                  <a:lnTo>
                    <a:pt x="0" y="4976228"/>
                  </a:lnTo>
                  <a:lnTo>
                    <a:pt x="4130" y="5022485"/>
                  </a:lnTo>
                  <a:lnTo>
                    <a:pt x="16042" y="5065992"/>
                  </a:lnTo>
                  <a:lnTo>
                    <a:pt x="35017" y="5106030"/>
                  </a:lnTo>
                  <a:lnTo>
                    <a:pt x="60336" y="5141880"/>
                  </a:lnTo>
                  <a:lnTo>
                    <a:pt x="91281" y="5172825"/>
                  </a:lnTo>
                  <a:lnTo>
                    <a:pt x="127131" y="5198144"/>
                  </a:lnTo>
                  <a:lnTo>
                    <a:pt x="167169" y="5217119"/>
                  </a:lnTo>
                  <a:lnTo>
                    <a:pt x="210676" y="5229031"/>
                  </a:lnTo>
                  <a:lnTo>
                    <a:pt x="256933" y="5233161"/>
                  </a:lnTo>
                  <a:lnTo>
                    <a:pt x="3514839" y="5233161"/>
                  </a:lnTo>
                  <a:lnTo>
                    <a:pt x="3561099" y="5229031"/>
                  </a:lnTo>
                  <a:lnTo>
                    <a:pt x="3604608" y="5217119"/>
                  </a:lnTo>
                  <a:lnTo>
                    <a:pt x="3630757" y="5204726"/>
                  </a:lnTo>
                  <a:lnTo>
                    <a:pt x="256933" y="5204726"/>
                  </a:lnTo>
                  <a:lnTo>
                    <a:pt x="210958" y="5200073"/>
                  </a:lnTo>
                  <a:lnTo>
                    <a:pt x="168102" y="5186731"/>
                  </a:lnTo>
                  <a:lnTo>
                    <a:pt x="129293" y="5165630"/>
                  </a:lnTo>
                  <a:lnTo>
                    <a:pt x="95459" y="5137697"/>
                  </a:lnTo>
                  <a:lnTo>
                    <a:pt x="67528" y="5103862"/>
                  </a:lnTo>
                  <a:lnTo>
                    <a:pt x="46428" y="5065053"/>
                  </a:lnTo>
                  <a:lnTo>
                    <a:pt x="33088" y="5022199"/>
                  </a:lnTo>
                  <a:lnTo>
                    <a:pt x="28435" y="4976228"/>
                  </a:lnTo>
                  <a:lnTo>
                    <a:pt x="28435" y="257949"/>
                  </a:lnTo>
                  <a:lnTo>
                    <a:pt x="33088" y="211974"/>
                  </a:lnTo>
                  <a:lnTo>
                    <a:pt x="46429" y="169116"/>
                  </a:lnTo>
                  <a:lnTo>
                    <a:pt x="67531" y="130305"/>
                  </a:lnTo>
                  <a:lnTo>
                    <a:pt x="95467" y="96469"/>
                  </a:lnTo>
                  <a:lnTo>
                    <a:pt x="129309" y="68535"/>
                  </a:lnTo>
                  <a:lnTo>
                    <a:pt x="168137" y="47434"/>
                  </a:lnTo>
                  <a:lnTo>
                    <a:pt x="210958" y="34104"/>
                  </a:lnTo>
                  <a:lnTo>
                    <a:pt x="256933" y="29451"/>
                  </a:lnTo>
                  <a:lnTo>
                    <a:pt x="3514839" y="29451"/>
                  </a:lnTo>
                  <a:lnTo>
                    <a:pt x="3632406" y="29438"/>
                  </a:lnTo>
                  <a:lnTo>
                    <a:pt x="3604608" y="16170"/>
                  </a:lnTo>
                  <a:lnTo>
                    <a:pt x="3561099" y="4165"/>
                  </a:lnTo>
                  <a:lnTo>
                    <a:pt x="3514839" y="0"/>
                  </a:lnTo>
                  <a:close/>
                </a:path>
                <a:path w="3771900" h="5233670">
                  <a:moveTo>
                    <a:pt x="3632406" y="29438"/>
                  </a:moveTo>
                  <a:lnTo>
                    <a:pt x="3514839" y="29438"/>
                  </a:lnTo>
                  <a:lnTo>
                    <a:pt x="3560853" y="34104"/>
                  </a:lnTo>
                  <a:lnTo>
                    <a:pt x="3603689" y="47444"/>
                  </a:lnTo>
                  <a:lnTo>
                    <a:pt x="3642489" y="68544"/>
                  </a:lnTo>
                  <a:lnTo>
                    <a:pt x="3676318" y="96475"/>
                  </a:lnTo>
                  <a:lnTo>
                    <a:pt x="3704246" y="130309"/>
                  </a:lnTo>
                  <a:lnTo>
                    <a:pt x="3725344" y="169118"/>
                  </a:lnTo>
                  <a:lnTo>
                    <a:pt x="3738684" y="211974"/>
                  </a:lnTo>
                  <a:lnTo>
                    <a:pt x="3743337" y="257949"/>
                  </a:lnTo>
                  <a:lnTo>
                    <a:pt x="3743337" y="4976228"/>
                  </a:lnTo>
                  <a:lnTo>
                    <a:pt x="3738684" y="5022199"/>
                  </a:lnTo>
                  <a:lnTo>
                    <a:pt x="3725344" y="5065053"/>
                  </a:lnTo>
                  <a:lnTo>
                    <a:pt x="3704244" y="5103862"/>
                  </a:lnTo>
                  <a:lnTo>
                    <a:pt x="3676313" y="5137697"/>
                  </a:lnTo>
                  <a:lnTo>
                    <a:pt x="3642479" y="5165630"/>
                  </a:lnTo>
                  <a:lnTo>
                    <a:pt x="3603670" y="5186731"/>
                  </a:lnTo>
                  <a:lnTo>
                    <a:pt x="3560814" y="5200073"/>
                  </a:lnTo>
                  <a:lnTo>
                    <a:pt x="3514839" y="5204726"/>
                  </a:lnTo>
                  <a:lnTo>
                    <a:pt x="3630757" y="5204726"/>
                  </a:lnTo>
                  <a:lnTo>
                    <a:pt x="3680497" y="5172825"/>
                  </a:lnTo>
                  <a:lnTo>
                    <a:pt x="3711440" y="5141880"/>
                  </a:lnTo>
                  <a:lnTo>
                    <a:pt x="3736758" y="5106030"/>
                  </a:lnTo>
                  <a:lnTo>
                    <a:pt x="3755731" y="5065992"/>
                  </a:lnTo>
                  <a:lnTo>
                    <a:pt x="3767642" y="5022485"/>
                  </a:lnTo>
                  <a:lnTo>
                    <a:pt x="3771773" y="4976228"/>
                  </a:lnTo>
                  <a:lnTo>
                    <a:pt x="3771773" y="257949"/>
                  </a:lnTo>
                  <a:lnTo>
                    <a:pt x="3767642" y="211658"/>
                  </a:lnTo>
                  <a:lnTo>
                    <a:pt x="3755731" y="168057"/>
                  </a:lnTo>
                  <a:lnTo>
                    <a:pt x="3736758" y="127884"/>
                  </a:lnTo>
                  <a:lnTo>
                    <a:pt x="3711440" y="91873"/>
                  </a:lnTo>
                  <a:lnTo>
                    <a:pt x="3680497" y="60760"/>
                  </a:lnTo>
                  <a:lnTo>
                    <a:pt x="3644646" y="35281"/>
                  </a:lnTo>
                  <a:lnTo>
                    <a:pt x="3632406" y="29438"/>
                  </a:lnTo>
                  <a:close/>
                </a:path>
              </a:pathLst>
            </a:custGeom>
            <a:solidFill>
              <a:srgbClr val="565656"/>
            </a:solidFill>
          </p:spPr>
          <p:txBody>
            <a:bodyPr wrap="square" lIns="0" tIns="0" rIns="0" bIns="0" rtlCol="0"/>
            <a:lstStyle/>
            <a:p>
              <a:endParaRPr/>
            </a:p>
          </p:txBody>
        </p:sp>
        <p:sp>
          <p:nvSpPr>
            <p:cNvPr id="28" name="object 28"/>
            <p:cNvSpPr/>
            <p:nvPr/>
          </p:nvSpPr>
          <p:spPr>
            <a:xfrm>
              <a:off x="7744548" y="3922636"/>
              <a:ext cx="3364547" cy="4833035"/>
            </a:xfrm>
            <a:prstGeom prst="rect">
              <a:avLst/>
            </a:prstGeom>
            <a:blipFill>
              <a:blip r:embed="rId6" cstate="print"/>
              <a:stretch>
                <a:fillRect/>
              </a:stretch>
            </a:blipFill>
          </p:spPr>
          <p:txBody>
            <a:bodyPr wrap="square" lIns="0" tIns="0" rIns="0" bIns="0" rtlCol="0"/>
            <a:lstStyle/>
            <a:p>
              <a:endParaRPr/>
            </a:p>
          </p:txBody>
        </p:sp>
        <p:sp>
          <p:nvSpPr>
            <p:cNvPr id="29" name="object 29"/>
            <p:cNvSpPr/>
            <p:nvPr/>
          </p:nvSpPr>
          <p:spPr>
            <a:xfrm>
              <a:off x="9101197" y="3806862"/>
              <a:ext cx="61594" cy="60960"/>
            </a:xfrm>
            <a:custGeom>
              <a:avLst/>
              <a:gdLst/>
              <a:ahLst/>
              <a:cxnLst/>
              <a:rect l="l" t="t" r="r" b="b"/>
              <a:pathLst>
                <a:path w="61595" h="60960">
                  <a:moveTo>
                    <a:pt x="30597" y="0"/>
                  </a:moveTo>
                  <a:lnTo>
                    <a:pt x="0" y="30460"/>
                  </a:lnTo>
                  <a:lnTo>
                    <a:pt x="1026" y="38302"/>
                  </a:lnTo>
                  <a:lnTo>
                    <a:pt x="30597" y="60934"/>
                  </a:lnTo>
                  <a:lnTo>
                    <a:pt x="38576" y="59904"/>
                  </a:lnTo>
                  <a:lnTo>
                    <a:pt x="61207" y="30460"/>
                  </a:lnTo>
                  <a:lnTo>
                    <a:pt x="60181" y="22619"/>
                  </a:lnTo>
                  <a:lnTo>
                    <a:pt x="30597" y="0"/>
                  </a:lnTo>
                  <a:close/>
                </a:path>
              </a:pathLst>
            </a:custGeom>
            <a:solidFill>
              <a:srgbClr val="333333"/>
            </a:solidFill>
          </p:spPr>
          <p:txBody>
            <a:bodyPr wrap="square" lIns="0" tIns="0" rIns="0" bIns="0" rtlCol="0"/>
            <a:lstStyle/>
            <a:p>
              <a:endParaRPr/>
            </a:p>
          </p:txBody>
        </p:sp>
        <p:sp>
          <p:nvSpPr>
            <p:cNvPr id="30" name="object 30"/>
            <p:cNvSpPr/>
            <p:nvPr/>
          </p:nvSpPr>
          <p:spPr>
            <a:xfrm>
              <a:off x="9236208" y="3793654"/>
              <a:ext cx="87731" cy="87337"/>
            </a:xfrm>
            <a:prstGeom prst="rect">
              <a:avLst/>
            </a:prstGeom>
            <a:blipFill>
              <a:blip r:embed="rId7" cstate="print"/>
              <a:stretch>
                <a:fillRect/>
              </a:stretch>
            </a:blipFill>
          </p:spPr>
          <p:txBody>
            <a:bodyPr wrap="square" lIns="0" tIns="0" rIns="0" bIns="0" rtlCol="0"/>
            <a:lstStyle/>
            <a:p>
              <a:endParaRPr/>
            </a:p>
          </p:txBody>
        </p:sp>
        <p:sp>
          <p:nvSpPr>
            <p:cNvPr id="31" name="object 31"/>
            <p:cNvSpPr/>
            <p:nvPr/>
          </p:nvSpPr>
          <p:spPr>
            <a:xfrm>
              <a:off x="9402841" y="3812908"/>
              <a:ext cx="49530" cy="48895"/>
            </a:xfrm>
            <a:custGeom>
              <a:avLst/>
              <a:gdLst/>
              <a:ahLst/>
              <a:cxnLst/>
              <a:rect l="l" t="t" r="r" b="b"/>
              <a:pathLst>
                <a:path w="49529" h="48895">
                  <a:moveTo>
                    <a:pt x="33220" y="0"/>
                  </a:moveTo>
                  <a:lnTo>
                    <a:pt x="15757" y="0"/>
                  </a:lnTo>
                  <a:lnTo>
                    <a:pt x="7667" y="4635"/>
                  </a:lnTo>
                  <a:lnTo>
                    <a:pt x="3286" y="12204"/>
                  </a:lnTo>
                  <a:lnTo>
                    <a:pt x="821" y="18147"/>
                  </a:lnTo>
                  <a:lnTo>
                    <a:pt x="0" y="24422"/>
                  </a:lnTo>
                  <a:lnTo>
                    <a:pt x="821" y="30696"/>
                  </a:lnTo>
                  <a:lnTo>
                    <a:pt x="3286" y="36639"/>
                  </a:lnTo>
                  <a:lnTo>
                    <a:pt x="7667" y="44196"/>
                  </a:lnTo>
                  <a:lnTo>
                    <a:pt x="15757" y="48831"/>
                  </a:lnTo>
                  <a:lnTo>
                    <a:pt x="33220" y="48831"/>
                  </a:lnTo>
                  <a:lnTo>
                    <a:pt x="41309" y="44196"/>
                  </a:lnTo>
                  <a:lnTo>
                    <a:pt x="45691" y="36639"/>
                  </a:lnTo>
                  <a:lnTo>
                    <a:pt x="48148" y="30696"/>
                  </a:lnTo>
                  <a:lnTo>
                    <a:pt x="48968" y="24422"/>
                  </a:lnTo>
                  <a:lnTo>
                    <a:pt x="48148" y="18147"/>
                  </a:lnTo>
                  <a:lnTo>
                    <a:pt x="45691" y="12204"/>
                  </a:lnTo>
                  <a:lnTo>
                    <a:pt x="41309" y="4635"/>
                  </a:lnTo>
                  <a:close/>
                </a:path>
              </a:pathLst>
            </a:custGeom>
            <a:solidFill>
              <a:srgbClr val="333333"/>
            </a:solidFill>
          </p:spPr>
          <p:txBody>
            <a:bodyPr wrap="square" lIns="0" tIns="0" rIns="0" bIns="0" rtlCol="0"/>
            <a:lstStyle/>
            <a:p>
              <a:endParaRPr/>
            </a:p>
          </p:txBody>
        </p:sp>
        <p:sp>
          <p:nvSpPr>
            <p:cNvPr id="32" name="object 32"/>
            <p:cNvSpPr/>
            <p:nvPr/>
          </p:nvSpPr>
          <p:spPr>
            <a:xfrm>
              <a:off x="9415602" y="3826141"/>
              <a:ext cx="23495" cy="22860"/>
            </a:xfrm>
            <a:custGeom>
              <a:avLst/>
              <a:gdLst/>
              <a:ahLst/>
              <a:cxnLst/>
              <a:rect l="l" t="t" r="r" b="b"/>
              <a:pathLst>
                <a:path w="23495" h="22860">
                  <a:moveTo>
                    <a:pt x="15722" y="0"/>
                  </a:moveTo>
                  <a:lnTo>
                    <a:pt x="7721" y="0"/>
                  </a:lnTo>
                  <a:lnTo>
                    <a:pt x="4013" y="2120"/>
                  </a:lnTo>
                  <a:lnTo>
                    <a:pt x="0" y="9042"/>
                  </a:lnTo>
                  <a:lnTo>
                    <a:pt x="0" y="13322"/>
                  </a:lnTo>
                  <a:lnTo>
                    <a:pt x="4013" y="20243"/>
                  </a:lnTo>
                  <a:lnTo>
                    <a:pt x="7721" y="22377"/>
                  </a:lnTo>
                  <a:lnTo>
                    <a:pt x="15722" y="22377"/>
                  </a:lnTo>
                  <a:lnTo>
                    <a:pt x="19431" y="20243"/>
                  </a:lnTo>
                  <a:lnTo>
                    <a:pt x="23444" y="13322"/>
                  </a:lnTo>
                  <a:lnTo>
                    <a:pt x="23444" y="9042"/>
                  </a:lnTo>
                  <a:lnTo>
                    <a:pt x="19431" y="2120"/>
                  </a:lnTo>
                  <a:close/>
                </a:path>
              </a:pathLst>
            </a:custGeom>
            <a:solidFill>
              <a:srgbClr val="E9E8E9"/>
            </a:solidFill>
          </p:spPr>
          <p:txBody>
            <a:bodyPr wrap="square" lIns="0" tIns="0" rIns="0" bIns="0" rtlCol="0"/>
            <a:lstStyle/>
            <a:p>
              <a:endParaRPr/>
            </a:p>
          </p:txBody>
        </p:sp>
        <p:sp>
          <p:nvSpPr>
            <p:cNvPr id="33" name="object 33"/>
            <p:cNvSpPr/>
            <p:nvPr/>
          </p:nvSpPr>
          <p:spPr>
            <a:xfrm>
              <a:off x="9413824" y="3826141"/>
              <a:ext cx="13335" cy="12700"/>
            </a:xfrm>
            <a:custGeom>
              <a:avLst/>
              <a:gdLst/>
              <a:ahLst/>
              <a:cxnLst/>
              <a:rect l="l" t="t" r="r" b="b"/>
              <a:pathLst>
                <a:path w="13334" h="12700">
                  <a:moveTo>
                    <a:pt x="8572" y="0"/>
                  </a:moveTo>
                  <a:lnTo>
                    <a:pt x="4203" y="0"/>
                  </a:lnTo>
                  <a:lnTo>
                    <a:pt x="2184" y="1155"/>
                  </a:lnTo>
                  <a:lnTo>
                    <a:pt x="0" y="4940"/>
                  </a:lnTo>
                  <a:lnTo>
                    <a:pt x="0" y="7264"/>
                  </a:lnTo>
                  <a:lnTo>
                    <a:pt x="2184" y="11049"/>
                  </a:lnTo>
                  <a:lnTo>
                    <a:pt x="4203" y="12204"/>
                  </a:lnTo>
                  <a:lnTo>
                    <a:pt x="8572" y="12204"/>
                  </a:lnTo>
                  <a:lnTo>
                    <a:pt x="10604" y="11049"/>
                  </a:lnTo>
                  <a:lnTo>
                    <a:pt x="12788" y="7264"/>
                  </a:lnTo>
                  <a:lnTo>
                    <a:pt x="12788" y="4940"/>
                  </a:lnTo>
                  <a:lnTo>
                    <a:pt x="10604" y="1155"/>
                  </a:lnTo>
                  <a:close/>
                </a:path>
              </a:pathLst>
            </a:custGeom>
            <a:solidFill>
              <a:srgbClr val="010101"/>
            </a:solidFill>
          </p:spPr>
          <p:txBody>
            <a:bodyPr wrap="square" lIns="0" tIns="0" rIns="0" bIns="0" rtlCol="0"/>
            <a:lstStyle/>
            <a:p>
              <a:endParaRPr/>
            </a:p>
          </p:txBody>
        </p:sp>
        <p:sp>
          <p:nvSpPr>
            <p:cNvPr id="34" name="object 34"/>
            <p:cNvSpPr/>
            <p:nvPr/>
          </p:nvSpPr>
          <p:spPr>
            <a:xfrm>
              <a:off x="10789183" y="3710304"/>
              <a:ext cx="535305" cy="911225"/>
            </a:xfrm>
            <a:custGeom>
              <a:avLst/>
              <a:gdLst/>
              <a:ahLst/>
              <a:cxnLst/>
              <a:rect l="l" t="t" r="r" b="b"/>
              <a:pathLst>
                <a:path w="535304" h="911225">
                  <a:moveTo>
                    <a:pt x="255930" y="13284"/>
                  </a:moveTo>
                  <a:lnTo>
                    <a:pt x="253784" y="4787"/>
                  </a:lnTo>
                  <a:lnTo>
                    <a:pt x="247929" y="965"/>
                  </a:lnTo>
                  <a:lnTo>
                    <a:pt x="239217" y="0"/>
                  </a:lnTo>
                  <a:lnTo>
                    <a:pt x="16713" y="0"/>
                  </a:lnTo>
                  <a:lnTo>
                    <a:pt x="8001" y="965"/>
                  </a:lnTo>
                  <a:lnTo>
                    <a:pt x="2133" y="4787"/>
                  </a:lnTo>
                  <a:lnTo>
                    <a:pt x="0" y="13284"/>
                  </a:lnTo>
                  <a:lnTo>
                    <a:pt x="255930" y="13284"/>
                  </a:lnTo>
                  <a:close/>
                </a:path>
                <a:path w="535304" h="911225">
                  <a:moveTo>
                    <a:pt x="535279" y="706196"/>
                  </a:moveTo>
                  <a:lnTo>
                    <a:pt x="534314" y="697128"/>
                  </a:lnTo>
                  <a:lnTo>
                    <a:pt x="530491" y="690930"/>
                  </a:lnTo>
                  <a:lnTo>
                    <a:pt x="522008" y="688619"/>
                  </a:lnTo>
                  <a:lnTo>
                    <a:pt x="522008" y="911034"/>
                  </a:lnTo>
                  <a:lnTo>
                    <a:pt x="530491" y="908900"/>
                  </a:lnTo>
                  <a:lnTo>
                    <a:pt x="534314" y="903046"/>
                  </a:lnTo>
                  <a:lnTo>
                    <a:pt x="535279" y="894334"/>
                  </a:lnTo>
                  <a:lnTo>
                    <a:pt x="535279" y="706196"/>
                  </a:lnTo>
                  <a:close/>
                </a:path>
                <a:path w="535304" h="911225">
                  <a:moveTo>
                    <a:pt x="535279" y="445198"/>
                  </a:moveTo>
                  <a:lnTo>
                    <a:pt x="534314" y="436130"/>
                  </a:lnTo>
                  <a:lnTo>
                    <a:pt x="530491" y="429933"/>
                  </a:lnTo>
                  <a:lnTo>
                    <a:pt x="522008" y="427621"/>
                  </a:lnTo>
                  <a:lnTo>
                    <a:pt x="522008" y="650036"/>
                  </a:lnTo>
                  <a:lnTo>
                    <a:pt x="530491" y="647903"/>
                  </a:lnTo>
                  <a:lnTo>
                    <a:pt x="534314" y="642048"/>
                  </a:lnTo>
                  <a:lnTo>
                    <a:pt x="535279" y="633336"/>
                  </a:lnTo>
                  <a:lnTo>
                    <a:pt x="535279" y="445198"/>
                  </a:lnTo>
                  <a:close/>
                </a:path>
              </a:pathLst>
            </a:custGeom>
            <a:solidFill>
              <a:srgbClr val="424242"/>
            </a:solidFill>
          </p:spPr>
          <p:txBody>
            <a:bodyPr wrap="square" lIns="0" tIns="0" rIns="0" bIns="0" rtlCol="0"/>
            <a:lstStyle/>
            <a:p>
              <a:endParaRPr/>
            </a:p>
          </p:txBody>
        </p:sp>
      </p:grpSp>
      <p:sp>
        <p:nvSpPr>
          <p:cNvPr id="35" name="object 35"/>
          <p:cNvSpPr/>
          <p:nvPr/>
        </p:nvSpPr>
        <p:spPr>
          <a:xfrm>
            <a:off x="12716256" y="4050791"/>
            <a:ext cx="1929384" cy="1094231"/>
          </a:xfrm>
          <a:prstGeom prst="rect">
            <a:avLst/>
          </a:prstGeom>
          <a:blipFill>
            <a:blip r:embed="rId8" cstate="print"/>
            <a:stretch>
              <a:fillRect/>
            </a:stretch>
          </a:blipFill>
        </p:spPr>
        <p:txBody>
          <a:bodyPr wrap="square" lIns="0" tIns="0" rIns="0" bIns="0" rtlCol="0"/>
          <a:lstStyle/>
          <a:p>
            <a:endParaRPr/>
          </a:p>
        </p:txBody>
      </p:sp>
      <p:sp>
        <p:nvSpPr>
          <p:cNvPr id="36" name="object 36"/>
          <p:cNvSpPr/>
          <p:nvPr/>
        </p:nvSpPr>
        <p:spPr>
          <a:xfrm>
            <a:off x="14743176" y="341375"/>
            <a:ext cx="3249167" cy="624840"/>
          </a:xfrm>
          <a:prstGeom prst="rect">
            <a:avLst/>
          </a:prstGeom>
          <a:blipFill>
            <a:blip r:embed="rId9" cstate="print"/>
            <a:stretch>
              <a:fillRect/>
            </a:stretch>
          </a:blipFill>
        </p:spPr>
        <p:txBody>
          <a:bodyPr wrap="square" lIns="0" tIns="0" rIns="0" bIns="0" rtlCol="0"/>
          <a:lstStyle/>
          <a:p>
            <a:endParaRPr/>
          </a:p>
        </p:txBody>
      </p:sp>
      <p:sp>
        <p:nvSpPr>
          <p:cNvPr id="38" name="object 38"/>
          <p:cNvSpPr txBox="1"/>
          <p:nvPr/>
        </p:nvSpPr>
        <p:spPr>
          <a:xfrm>
            <a:off x="15419451" y="491743"/>
            <a:ext cx="2104390" cy="254000"/>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a:cs typeface="Arial"/>
              </a:rPr>
              <a:t>CO </a:t>
            </a:r>
            <a:r>
              <a:rPr sz="1500" b="1" spc="15" dirty="0">
                <a:latin typeface="Arial"/>
                <a:cs typeface="Arial"/>
              </a:rPr>
              <a:t>WORKING</a:t>
            </a:r>
            <a:r>
              <a:rPr sz="1500" b="1" spc="-10" dirty="0">
                <a:latin typeface="Arial"/>
                <a:cs typeface="Arial"/>
              </a:rPr>
              <a:t> </a:t>
            </a:r>
            <a:r>
              <a:rPr sz="1500" b="1" spc="20" dirty="0">
                <a:latin typeface="Arial"/>
                <a:cs typeface="Arial"/>
              </a:rPr>
              <a:t>GROUP</a:t>
            </a:r>
            <a:endParaRPr sz="1500">
              <a:latin typeface="Arial"/>
              <a:cs typeface="Arial"/>
            </a:endParaRPr>
          </a:p>
        </p:txBody>
      </p:sp>
      <p:sp>
        <p:nvSpPr>
          <p:cNvPr id="39" name="object 39"/>
          <p:cNvSpPr txBox="1">
            <a:spLocks noGrp="1"/>
          </p:cNvSpPr>
          <p:nvPr>
            <p:ph type="title"/>
          </p:nvPr>
        </p:nvSpPr>
        <p:spPr>
          <a:xfrm>
            <a:off x="3721100" y="627889"/>
            <a:ext cx="9236075" cy="558800"/>
          </a:xfrm>
          <a:prstGeom prst="rect">
            <a:avLst/>
          </a:prstGeom>
        </p:spPr>
        <p:txBody>
          <a:bodyPr vert="horz" wrap="square" lIns="0" tIns="12700" rIns="0" bIns="0" rtlCol="0">
            <a:spAutoFit/>
          </a:bodyPr>
          <a:lstStyle/>
          <a:p>
            <a:pPr marL="12700">
              <a:lnSpc>
                <a:spcPct val="100000"/>
              </a:lnSpc>
              <a:spcBef>
                <a:spcPts val="100"/>
              </a:spcBef>
            </a:pPr>
            <a:r>
              <a:rPr dirty="0"/>
              <a:t>2. </a:t>
            </a:r>
            <a:r>
              <a:rPr spc="-5" dirty="0"/>
              <a:t>QUY TRÌNH PHÁT TRIỂN SẢN PHẨM</a:t>
            </a:r>
            <a:r>
              <a:rPr spc="-70" dirty="0"/>
              <a:t> </a:t>
            </a:r>
            <a:r>
              <a:rPr spc="-5" dirty="0"/>
              <a:t>MỚI</a:t>
            </a:r>
          </a:p>
        </p:txBody>
      </p:sp>
      <p:sp>
        <p:nvSpPr>
          <p:cNvPr id="40" name="object 40"/>
          <p:cNvSpPr/>
          <p:nvPr/>
        </p:nvSpPr>
        <p:spPr>
          <a:xfrm>
            <a:off x="5446776" y="1956816"/>
            <a:ext cx="6973824" cy="755903"/>
          </a:xfrm>
          <a:prstGeom prst="rect">
            <a:avLst/>
          </a:prstGeom>
          <a:blipFill>
            <a:blip r:embed="rId10" cstate="print"/>
            <a:stretch>
              <a:fillRect/>
            </a:stretch>
          </a:blipFill>
        </p:spPr>
        <p:txBody>
          <a:bodyPr wrap="square" lIns="0" tIns="0" rIns="0" bIns="0" rtlCol="0"/>
          <a:lstStyle/>
          <a:p>
            <a:endParaRPr/>
          </a:p>
        </p:txBody>
      </p:sp>
      <p:sp>
        <p:nvSpPr>
          <p:cNvPr id="41" name="object 41"/>
          <p:cNvSpPr txBox="1"/>
          <p:nvPr/>
        </p:nvSpPr>
        <p:spPr>
          <a:xfrm>
            <a:off x="6071095" y="2145754"/>
            <a:ext cx="5780138" cy="382156"/>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FFFFFF"/>
                </a:solidFill>
                <a:latin typeface="Carlito"/>
                <a:cs typeface="Carlito"/>
              </a:rPr>
              <a:t>QUẢN </a:t>
            </a:r>
            <a:r>
              <a:rPr sz="2400" b="1" spc="-5" dirty="0">
                <a:solidFill>
                  <a:srgbClr val="FFFFFF"/>
                </a:solidFill>
                <a:latin typeface="Carlito"/>
                <a:cs typeface="Carlito"/>
              </a:rPr>
              <a:t>TRỊ </a:t>
            </a:r>
            <a:r>
              <a:rPr sz="2400" b="1" spc="-55" dirty="0">
                <a:solidFill>
                  <a:srgbClr val="FFFFFF"/>
                </a:solidFill>
                <a:latin typeface="Carlito"/>
                <a:cs typeface="Carlito"/>
              </a:rPr>
              <a:t>PHÁT </a:t>
            </a:r>
            <a:r>
              <a:rPr sz="2400" b="1" spc="-5" dirty="0">
                <a:solidFill>
                  <a:srgbClr val="FFFFFF"/>
                </a:solidFill>
                <a:latin typeface="Carlito"/>
                <a:cs typeface="Carlito"/>
              </a:rPr>
              <a:t>TRIỂN </a:t>
            </a:r>
            <a:r>
              <a:rPr sz="2400" b="1" spc="-15" dirty="0">
                <a:solidFill>
                  <a:srgbClr val="FFFFFF"/>
                </a:solidFill>
                <a:latin typeface="Carlito"/>
                <a:cs typeface="Carlito"/>
              </a:rPr>
              <a:t>SẢN </a:t>
            </a:r>
            <a:r>
              <a:rPr sz="2400" b="1" spc="-5" dirty="0">
                <a:solidFill>
                  <a:srgbClr val="FFFFFF"/>
                </a:solidFill>
                <a:latin typeface="Carlito"/>
                <a:cs typeface="Carlito"/>
              </a:rPr>
              <a:t>PHẨM</a:t>
            </a:r>
            <a:r>
              <a:rPr sz="2400" b="1" spc="-20" dirty="0">
                <a:solidFill>
                  <a:srgbClr val="FFFFFF"/>
                </a:solidFill>
                <a:latin typeface="Carlito"/>
                <a:cs typeface="Carlito"/>
              </a:rPr>
              <a:t> </a:t>
            </a:r>
            <a:r>
              <a:rPr sz="2400" b="1" dirty="0">
                <a:solidFill>
                  <a:srgbClr val="FFFFFF"/>
                </a:solidFill>
                <a:latin typeface="Carlito"/>
                <a:cs typeface="Carlito"/>
              </a:rPr>
              <a:t>MỚI</a:t>
            </a:r>
            <a:endParaRPr sz="2400">
              <a:latin typeface="Carlito"/>
              <a:cs typeface="Carlito"/>
            </a:endParaRPr>
          </a:p>
        </p:txBody>
      </p:sp>
      <p:pic>
        <p:nvPicPr>
          <p:cNvPr id="37" name="Picture 9">
            <a:extLst>
              <a:ext uri="{FF2B5EF4-FFF2-40B4-BE49-F238E27FC236}">
                <a16:creationId xmlns:a16="http://schemas.microsoft.com/office/drawing/2014/main" xmlns="" id="{24F4AADA-81BC-EA75-3BD7-9A9C4ED0CA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t="4571"/>
          <a:stretch>
            <a:fillRect/>
          </a:stretch>
        </p:blipFill>
        <p:spPr>
          <a:xfrm rot="5400000" flipV="1">
            <a:off x="-2869903" y="1504301"/>
            <a:ext cx="751161" cy="4584334"/>
          </a:xfrm>
          <a:prstGeom prst="rect">
            <a:avLst/>
          </a:prstGeom>
        </p:spPr>
      </p:pic>
      <p:pic>
        <p:nvPicPr>
          <p:cNvPr id="42" name="Picture 19">
            <a:extLst>
              <a:ext uri="{FF2B5EF4-FFF2-40B4-BE49-F238E27FC236}">
                <a16:creationId xmlns:a16="http://schemas.microsoft.com/office/drawing/2014/main" xmlns="" id="{6F260F48-93C1-951A-0EDB-37054FC4AA7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59032" y="-1257300"/>
            <a:ext cx="1008838" cy="772220"/>
          </a:xfrm>
          <a:prstGeom prst="rect">
            <a:avLst/>
          </a:prstGeom>
        </p:spPr>
      </p:pic>
      <p:pic>
        <p:nvPicPr>
          <p:cNvPr id="43" name="Picture 7">
            <a:extLst>
              <a:ext uri="{FF2B5EF4-FFF2-40B4-BE49-F238E27FC236}">
                <a16:creationId xmlns:a16="http://schemas.microsoft.com/office/drawing/2014/main" xmlns="" id="{27217A08-7035-3631-01A7-F612185879B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400000">
            <a:off x="21304987" y="5312632"/>
            <a:ext cx="751161" cy="4803934"/>
          </a:xfrm>
          <a:prstGeom prst="rect">
            <a:avLst/>
          </a:prstGeom>
        </p:spPr>
      </p:pic>
      <p:pic>
        <p:nvPicPr>
          <p:cNvPr id="44" name="Picture 8">
            <a:extLst>
              <a:ext uri="{FF2B5EF4-FFF2-40B4-BE49-F238E27FC236}">
                <a16:creationId xmlns:a16="http://schemas.microsoft.com/office/drawing/2014/main" xmlns="" id="{A78E252C-1C66-0C30-F68A-9C7758B7D76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t="11342"/>
          <a:stretch>
            <a:fillRect/>
          </a:stretch>
        </p:blipFill>
        <p:spPr>
          <a:xfrm rot="-5400000" flipH="1">
            <a:off x="4796912" y="11304102"/>
            <a:ext cx="4749664" cy="3917498"/>
          </a:xfrm>
          <a:prstGeom prst="rect">
            <a:avLst/>
          </a:prstGeom>
        </p:spPr>
      </p:pic>
      <p:pic>
        <p:nvPicPr>
          <p:cNvPr id="45" name="Picture 21">
            <a:extLst>
              <a:ext uri="{FF2B5EF4-FFF2-40B4-BE49-F238E27FC236}">
                <a16:creationId xmlns:a16="http://schemas.microsoft.com/office/drawing/2014/main" xmlns="" id="{B6424597-DC78-5248-4491-3D612F46F56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442722" y="-2780703"/>
            <a:ext cx="1051460" cy="825396"/>
          </a:xfrm>
          <a:prstGeom prst="rect">
            <a:avLst/>
          </a:prstGeom>
        </p:spPr>
      </p:pic>
      <p:pic>
        <p:nvPicPr>
          <p:cNvPr id="46" name="Picture 22">
            <a:extLst>
              <a:ext uri="{FF2B5EF4-FFF2-40B4-BE49-F238E27FC236}">
                <a16:creationId xmlns:a16="http://schemas.microsoft.com/office/drawing/2014/main" xmlns="" id="{C410A634-E4B7-5EDE-0FC2-047063DD0A2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1538323" y="-2368005"/>
            <a:ext cx="780057" cy="836318"/>
          </a:xfrm>
          <a:prstGeom prst="rect">
            <a:avLst/>
          </a:prstGeom>
        </p:spPr>
      </p:pic>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C5569"/>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0542559" y="-4150923"/>
            <a:ext cx="9822161" cy="6226137"/>
            <a:chOff x="0" y="0"/>
            <a:chExt cx="8474859" cy="5372100"/>
          </a:xfrm>
        </p:grpSpPr>
        <p:sp>
          <p:nvSpPr>
            <p:cNvPr id="3" name="Freeform 3"/>
            <p:cNvSpPr/>
            <p:nvPr/>
          </p:nvSpPr>
          <p:spPr>
            <a:xfrm>
              <a:off x="0" y="0"/>
              <a:ext cx="8474859" cy="5372100"/>
            </a:xfrm>
            <a:custGeom>
              <a:avLst/>
              <a:gdLst/>
              <a:ahLst/>
              <a:cxnLst/>
              <a:rect l="l" t="t" r="r" b="b"/>
              <a:pathLst>
                <a:path w="8474859" h="5372100">
                  <a:moveTo>
                    <a:pt x="6924189" y="0"/>
                  </a:moveTo>
                  <a:lnTo>
                    <a:pt x="1550670" y="0"/>
                  </a:lnTo>
                  <a:lnTo>
                    <a:pt x="0" y="2686050"/>
                  </a:lnTo>
                  <a:lnTo>
                    <a:pt x="1550670" y="5372100"/>
                  </a:lnTo>
                  <a:lnTo>
                    <a:pt x="6924189" y="5372100"/>
                  </a:lnTo>
                  <a:lnTo>
                    <a:pt x="8474859" y="2686050"/>
                  </a:lnTo>
                  <a:lnTo>
                    <a:pt x="6924189" y="0"/>
                  </a:lnTo>
                  <a:close/>
                </a:path>
              </a:pathLst>
            </a:custGeom>
            <a:solidFill>
              <a:srgbClr val="D9E6EC"/>
            </a:solidFill>
          </p:spPr>
        </p:sp>
      </p:grpSp>
      <p:grpSp>
        <p:nvGrpSpPr>
          <p:cNvPr id="4" name="Group 4"/>
          <p:cNvGrpSpPr/>
          <p:nvPr/>
        </p:nvGrpSpPr>
        <p:grpSpPr>
          <a:xfrm>
            <a:off x="9959443" y="-865713"/>
            <a:ext cx="2695438" cy="2334501"/>
            <a:chOff x="0" y="0"/>
            <a:chExt cx="6202680" cy="5372100"/>
          </a:xfrm>
        </p:grpSpPr>
        <p:sp>
          <p:nvSpPr>
            <p:cNvPr id="5" name="Freeform 5"/>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FFFFFF"/>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743436" y="342646"/>
            <a:ext cx="3248335" cy="62259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1028706" y="5312631"/>
            <a:ext cx="751161" cy="480393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1342"/>
          <a:stretch>
            <a:fillRect/>
          </a:stretch>
        </p:blipFill>
        <p:spPr>
          <a:xfrm rot="-5400000" flipH="1">
            <a:off x="4796912" y="3756597"/>
            <a:ext cx="4749664" cy="3917498"/>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4571"/>
          <a:stretch>
            <a:fillRect/>
          </a:stretch>
        </p:blipFill>
        <p:spPr>
          <a:xfrm rot="5400000" flipV="1">
            <a:off x="2590709" y="1504301"/>
            <a:ext cx="751161" cy="4584334"/>
          </a:xfrm>
          <a:prstGeom prst="rect">
            <a:avLst/>
          </a:prstGeom>
        </p:spPr>
      </p:pic>
      <p:sp>
        <p:nvSpPr>
          <p:cNvPr id="10" name="AutoShape 10"/>
          <p:cNvSpPr/>
          <p:nvPr/>
        </p:nvSpPr>
        <p:spPr>
          <a:xfrm rot="5400000">
            <a:off x="1618230" y="4285254"/>
            <a:ext cx="1094728" cy="0"/>
          </a:xfrm>
          <a:prstGeom prst="line">
            <a:avLst/>
          </a:prstGeom>
          <a:ln w="9525" cap="rnd">
            <a:solidFill>
              <a:srgbClr val="FFFFFF"/>
            </a:solidFill>
            <a:prstDash val="solid"/>
            <a:headEnd type="oval" w="lg" len="lg"/>
            <a:tailEnd type="arrow" w="med" len="sm"/>
          </a:ln>
        </p:spPr>
      </p:sp>
      <p:sp>
        <p:nvSpPr>
          <p:cNvPr id="11" name="AutoShape 11"/>
          <p:cNvSpPr/>
          <p:nvPr/>
        </p:nvSpPr>
        <p:spPr>
          <a:xfrm>
            <a:off x="5590987" y="3895230"/>
            <a:ext cx="3603572" cy="0"/>
          </a:xfrm>
          <a:prstGeom prst="line">
            <a:avLst/>
          </a:prstGeom>
          <a:ln w="9525" cap="rnd">
            <a:solidFill>
              <a:srgbClr val="FFFFFF"/>
            </a:solidFill>
            <a:prstDash val="solid"/>
            <a:headEnd type="oval" w="lg" len="lg"/>
            <a:tailEnd type="none" w="sm" len="sm"/>
          </a:ln>
        </p:spPr>
      </p:sp>
      <p:sp>
        <p:nvSpPr>
          <p:cNvPr id="12" name="AutoShape 12"/>
          <p:cNvSpPr/>
          <p:nvPr/>
        </p:nvSpPr>
        <p:spPr>
          <a:xfrm rot="5400000">
            <a:off x="8716246" y="4360718"/>
            <a:ext cx="943800" cy="0"/>
          </a:xfrm>
          <a:prstGeom prst="line">
            <a:avLst/>
          </a:prstGeom>
          <a:ln w="9525" cap="rnd">
            <a:solidFill>
              <a:srgbClr val="FFFFFF"/>
            </a:solidFill>
            <a:prstDash val="solid"/>
            <a:headEnd type="none" w="sm" len="sm"/>
            <a:tailEnd type="arrow" w="med" len="sm"/>
          </a:ln>
        </p:spPr>
      </p:sp>
      <p:sp>
        <p:nvSpPr>
          <p:cNvPr id="13" name="TextBox 13"/>
          <p:cNvSpPr txBox="1"/>
          <p:nvPr/>
        </p:nvSpPr>
        <p:spPr>
          <a:xfrm>
            <a:off x="1659032" y="8343608"/>
            <a:ext cx="2380541" cy="576504"/>
          </a:xfrm>
          <a:prstGeom prst="rect">
            <a:avLst/>
          </a:prstGeom>
        </p:spPr>
        <p:txBody>
          <a:bodyPr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3500" b="0" i="0" u="none" strike="noStrike" kern="1200" cap="none" spc="0" normalizeH="0" baseline="0" noProof="0">
                <a:ln>
                  <a:noFill/>
                </a:ln>
                <a:solidFill>
                  <a:srgbClr val="231F20"/>
                </a:solidFill>
                <a:effectLst/>
                <a:uLnTx/>
                <a:uFillTx/>
                <a:latin typeface="Arial" panose="020B0604020202020204" pitchFamily="34" charset="0"/>
                <a:cs typeface="Arial" panose="020B0604020202020204" pitchFamily="34" charset="0"/>
              </a:rPr>
              <a:t>Bước 3</a:t>
            </a:r>
          </a:p>
        </p:txBody>
      </p:sp>
      <p:sp>
        <p:nvSpPr>
          <p:cNvPr id="14" name="TextBox 14"/>
          <p:cNvSpPr txBox="1"/>
          <p:nvPr/>
        </p:nvSpPr>
        <p:spPr>
          <a:xfrm>
            <a:off x="8695275" y="8343608"/>
            <a:ext cx="2380541" cy="576504"/>
          </a:xfrm>
          <a:prstGeom prst="rect">
            <a:avLst/>
          </a:prstGeom>
        </p:spPr>
        <p:txBody>
          <a:bodyPr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3500" b="0" i="0" u="none" strike="noStrike" kern="1200" cap="none" spc="0" normalizeH="0" baseline="0" noProof="0">
                <a:ln>
                  <a:noFill/>
                </a:ln>
                <a:solidFill>
                  <a:srgbClr val="231F20"/>
                </a:solidFill>
                <a:effectLst/>
                <a:uLnTx/>
                <a:uFillTx/>
                <a:latin typeface="Arial" panose="020B0604020202020204" pitchFamily="34" charset="0"/>
                <a:cs typeface="Arial" panose="020B0604020202020204" pitchFamily="34" charset="0"/>
              </a:rPr>
              <a:t>Bước 4</a:t>
            </a:r>
          </a:p>
        </p:txBody>
      </p:sp>
      <p:sp>
        <p:nvSpPr>
          <p:cNvPr id="15" name="AutoShape 15"/>
          <p:cNvSpPr/>
          <p:nvPr/>
        </p:nvSpPr>
        <p:spPr>
          <a:xfrm rot="5400000">
            <a:off x="11455425" y="8170573"/>
            <a:ext cx="955378" cy="0"/>
          </a:xfrm>
          <a:prstGeom prst="line">
            <a:avLst/>
          </a:prstGeom>
          <a:ln w="9525" cap="rnd">
            <a:solidFill>
              <a:srgbClr val="FFFFFF"/>
            </a:solidFill>
            <a:prstDash val="solid"/>
            <a:headEnd type="oval" w="lg" len="lg"/>
            <a:tailEnd type="none" w="sm" len="sm"/>
          </a:ln>
        </p:spPr>
      </p:sp>
      <p:sp>
        <p:nvSpPr>
          <p:cNvPr id="16" name="AutoShape 16"/>
          <p:cNvSpPr/>
          <p:nvPr/>
        </p:nvSpPr>
        <p:spPr>
          <a:xfrm rot="5400000">
            <a:off x="7229398" y="7915621"/>
            <a:ext cx="1465283" cy="0"/>
          </a:xfrm>
          <a:prstGeom prst="line">
            <a:avLst/>
          </a:prstGeom>
          <a:ln w="9525" cap="rnd">
            <a:solidFill>
              <a:srgbClr val="FFFFFF"/>
            </a:solidFill>
            <a:prstDash val="solid"/>
            <a:headEnd type="oval" w="lg" len="lg"/>
            <a:tailEnd type="none" w="sm" len="sm"/>
          </a:ln>
        </p:spPr>
      </p:sp>
      <p:sp>
        <p:nvSpPr>
          <p:cNvPr id="17" name="AutoShape 17"/>
          <p:cNvSpPr/>
          <p:nvPr/>
        </p:nvSpPr>
        <p:spPr>
          <a:xfrm>
            <a:off x="3813517" y="8641850"/>
            <a:ext cx="4154934" cy="0"/>
          </a:xfrm>
          <a:prstGeom prst="line">
            <a:avLst/>
          </a:prstGeom>
          <a:ln w="9525" cap="rnd">
            <a:solidFill>
              <a:srgbClr val="FFFFFF"/>
            </a:solidFill>
            <a:prstDash val="solid"/>
            <a:headEnd type="arrow" w="med" len="sm"/>
            <a:tailEnd type="none" w="sm" len="sm"/>
          </a:ln>
        </p:spPr>
      </p:sp>
      <p:sp>
        <p:nvSpPr>
          <p:cNvPr id="18" name="AutoShape 18"/>
          <p:cNvSpPr/>
          <p:nvPr/>
        </p:nvSpPr>
        <p:spPr>
          <a:xfrm>
            <a:off x="10927577" y="8641850"/>
            <a:ext cx="1011949" cy="0"/>
          </a:xfrm>
          <a:prstGeom prst="line">
            <a:avLst/>
          </a:prstGeom>
          <a:ln w="9525" cap="rnd">
            <a:solidFill>
              <a:srgbClr val="FFFFFF"/>
            </a:solidFill>
            <a:prstDash val="solid"/>
            <a:headEnd type="arrow" w="med" len="sm"/>
            <a:tailEnd type="none" w="sm" len="sm"/>
          </a:ln>
        </p:spPr>
      </p:sp>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9032" y="3399829"/>
            <a:ext cx="1008838" cy="77222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276710" y="3451264"/>
            <a:ext cx="668363" cy="720784"/>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42722" y="6775044"/>
            <a:ext cx="1051460" cy="825396"/>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538323" y="7187742"/>
            <a:ext cx="780057" cy="836318"/>
          </a:xfrm>
          <a:prstGeom prst="rect">
            <a:avLst/>
          </a:prstGeom>
        </p:spPr>
      </p:pic>
      <p:sp>
        <p:nvSpPr>
          <p:cNvPr id="23" name="TextBox 23"/>
          <p:cNvSpPr txBox="1"/>
          <p:nvPr/>
        </p:nvSpPr>
        <p:spPr>
          <a:xfrm>
            <a:off x="619606" y="559367"/>
            <a:ext cx="8930741" cy="589905"/>
          </a:xfrm>
          <a:prstGeom prst="rect">
            <a:avLst/>
          </a:prstGeom>
        </p:spPr>
        <p:txBody>
          <a:bodyPr wrap="square" lIns="0" tIns="0" rIns="0" bIns="0" rtlCol="0" anchor="t">
            <a:spAutoFit/>
          </a:bodyPr>
          <a:lstStyle/>
          <a:p>
            <a:pPr marL="0" marR="0" lvl="0" indent="0" algn="l" defTabSz="914400" rtl="0" eaLnBrk="1" fontAlgn="auto" latinLnBrk="0" hangingPunct="1">
              <a:lnSpc>
                <a:spcPts val="455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D9E6EC"/>
                </a:solidFill>
                <a:effectLst/>
                <a:uLnTx/>
                <a:uFillTx/>
                <a:latin typeface="Arial" panose="020B0604020202020204" pitchFamily="34" charset="0"/>
                <a:cs typeface="Arial" panose="020B0604020202020204" pitchFamily="34" charset="0"/>
              </a:rPr>
              <a:t>ĐỂ PHÁT TRIỂN SẢN PHẨM MỚI</a:t>
            </a:r>
          </a:p>
        </p:txBody>
      </p:sp>
      <p:sp>
        <p:nvSpPr>
          <p:cNvPr id="24" name="TextBox 24"/>
          <p:cNvSpPr txBox="1"/>
          <p:nvPr/>
        </p:nvSpPr>
        <p:spPr>
          <a:xfrm>
            <a:off x="14360041" y="1155757"/>
            <a:ext cx="3049860" cy="280670"/>
          </a:xfrm>
          <a:prstGeom prst="rect">
            <a:avLst/>
          </a:prstGeom>
        </p:spPr>
        <p:txBody>
          <a:bodyPr lIns="0" tIns="0" rIns="0" bIns="0" rtlCol="0" anchor="t">
            <a:spAutoFit/>
          </a:bodyPr>
          <a:lstStyle/>
          <a:p>
            <a:pPr marL="0" marR="0" lvl="0" indent="0" algn="r" defTabSz="914400" rtl="0" eaLnBrk="1" fontAlgn="auto" latinLnBrk="0" hangingPunct="1">
              <a:lnSpc>
                <a:spcPts val="2380"/>
              </a:lnSpc>
              <a:spcBef>
                <a:spcPct val="0"/>
              </a:spcBef>
              <a:spcAft>
                <a:spcPts val="0"/>
              </a:spcAft>
              <a:buClrTx/>
              <a:buSzTx/>
              <a:buFontTx/>
              <a:buNone/>
              <a:tabLst/>
              <a:defRPr/>
            </a:pPr>
            <a:r>
              <a:rPr kumimoji="0" lang="en-US" sz="1700" b="0" i="0" u="sng" strike="noStrike" kern="1200" cap="none" spc="0" normalizeH="0" baseline="0" noProof="0">
                <a:ln>
                  <a:noFill/>
                </a:ln>
                <a:solidFill>
                  <a:srgbClr val="182E39"/>
                </a:solidFill>
                <a:effectLst/>
                <a:uLnTx/>
                <a:uFillTx/>
                <a:latin typeface="Arial" panose="020B0604020202020204" pitchFamily="34" charset="0"/>
                <a:cs typeface="Arial" panose="020B0604020202020204" pitchFamily="34" charset="0"/>
                <a:hlinkClick r:id="rId16" action="ppaction://hlinksldjump"/>
              </a:rPr>
              <a:t>Quay lại Trang Chương trình</a:t>
            </a:r>
          </a:p>
        </p:txBody>
      </p:sp>
      <p:sp>
        <p:nvSpPr>
          <p:cNvPr id="25" name="TextBox 25"/>
          <p:cNvSpPr txBox="1"/>
          <p:nvPr/>
        </p:nvSpPr>
        <p:spPr>
          <a:xfrm>
            <a:off x="15432084" y="492432"/>
            <a:ext cx="2337359" cy="246671"/>
          </a:xfrm>
          <a:prstGeom prst="rect">
            <a:avLst/>
          </a:prstGeom>
        </p:spPr>
        <p:txBody>
          <a:bodyPr lIns="0" tIns="0" rIns="0" bIns="0" rtlCol="0" anchor="t">
            <a:spAutoFit/>
          </a:bodyPr>
          <a:lstStyle/>
          <a:p>
            <a:pPr marL="0" marR="0" lvl="0" indent="0" algn="l" defTabSz="914400" rtl="0" eaLnBrk="1" fontAlgn="auto" latinLnBrk="0" hangingPunct="1">
              <a:lnSpc>
                <a:spcPts val="2145"/>
              </a:lnSpc>
              <a:spcBef>
                <a:spcPts val="0"/>
              </a:spcBef>
              <a:spcAft>
                <a:spcPts val="0"/>
              </a:spcAft>
              <a:buClrTx/>
              <a:buSzTx/>
              <a:buFontTx/>
              <a:buNone/>
              <a:tabLst/>
              <a:defRPr/>
            </a:pPr>
            <a:r>
              <a:rPr kumimoji="0" lang="en-US" sz="1532"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 WORKING GROUP</a:t>
            </a:r>
          </a:p>
        </p:txBody>
      </p:sp>
      <p:sp>
        <p:nvSpPr>
          <p:cNvPr id="26" name="TextBox 26"/>
          <p:cNvSpPr txBox="1"/>
          <p:nvPr/>
        </p:nvSpPr>
        <p:spPr>
          <a:xfrm>
            <a:off x="2966289" y="1514889"/>
            <a:ext cx="2978784" cy="576504"/>
          </a:xfrm>
          <a:prstGeom prst="rect">
            <a:avLst/>
          </a:prstGeom>
        </p:spPr>
        <p:txBody>
          <a:bodyPr lIns="0" tIns="0" rIns="0" bIns="0" rtlCol="0" anchor="t">
            <a:spAutoFit/>
          </a:bodyP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lumMod val="85000"/>
                  </a:prstClr>
                </a:solidFill>
                <a:effectLst/>
                <a:uLnTx/>
                <a:uFillTx/>
                <a:latin typeface="Arial" panose="020B0604020202020204" pitchFamily="34" charset="0"/>
                <a:cs typeface="Arial" panose="020B0604020202020204" pitchFamily="34" charset="0"/>
              </a:rPr>
              <a:t>Roadmap </a:t>
            </a:r>
          </a:p>
        </p:txBody>
      </p:sp>
      <p:sp>
        <p:nvSpPr>
          <p:cNvPr id="27" name="TextBox 27"/>
          <p:cNvSpPr txBox="1"/>
          <p:nvPr/>
        </p:nvSpPr>
        <p:spPr>
          <a:xfrm>
            <a:off x="1659032" y="5005059"/>
            <a:ext cx="2380541" cy="576504"/>
          </a:xfrm>
          <a:prstGeom prst="rect">
            <a:avLst/>
          </a:prstGeom>
        </p:spPr>
        <p:txBody>
          <a:bodyPr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231F20"/>
                </a:solidFill>
                <a:effectLst/>
                <a:uLnTx/>
                <a:uFillTx/>
                <a:latin typeface="Arial" panose="020B0604020202020204" pitchFamily="34" charset="0"/>
                <a:cs typeface="Arial" panose="020B0604020202020204" pitchFamily="34" charset="0"/>
              </a:rPr>
              <a:t>Bước</a:t>
            </a:r>
            <a:r>
              <a:rPr kumimoji="0" lang="en-US" sz="3500" b="0" i="0" u="none" strike="noStrike" kern="1200" cap="none" spc="0" normalizeH="0" baseline="0" noProof="0" dirty="0">
                <a:ln>
                  <a:noFill/>
                </a:ln>
                <a:solidFill>
                  <a:srgbClr val="231F20"/>
                </a:solidFill>
                <a:effectLst/>
                <a:uLnTx/>
                <a:uFillTx/>
                <a:latin typeface="Arial" panose="020B0604020202020204" pitchFamily="34" charset="0"/>
                <a:cs typeface="Arial" panose="020B0604020202020204" pitchFamily="34" charset="0"/>
              </a:rPr>
              <a:t> 1</a:t>
            </a:r>
          </a:p>
        </p:txBody>
      </p:sp>
      <p:sp>
        <p:nvSpPr>
          <p:cNvPr id="28" name="TextBox 28"/>
          <p:cNvSpPr txBox="1"/>
          <p:nvPr/>
        </p:nvSpPr>
        <p:spPr>
          <a:xfrm>
            <a:off x="702306" y="5715346"/>
            <a:ext cx="4036496" cy="1661993"/>
          </a:xfrm>
          <a:prstGeom prst="rect">
            <a:avLst/>
          </a:prstGeom>
        </p:spPr>
        <p:txBody>
          <a:bodyPr wrap="square" lIns="0" tIns="0" rIns="0" bIns="0" rtlCol="0" anchor="t">
            <a:spAutoFit/>
          </a:bodyPr>
          <a:lstStyle/>
          <a:p>
            <a:pPr marL="0" marR="0" lvl="0" indent="0" defTabSz="914400" rtl="0" eaLnBrk="1" fontAlgn="auto" latinLnBrk="0" hangingPunct="1">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Lấy</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người</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tiêu</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dùng</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làm</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trung</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tâm</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Box 29"/>
          <p:cNvSpPr txBox="1"/>
          <p:nvPr/>
        </p:nvSpPr>
        <p:spPr>
          <a:xfrm>
            <a:off x="8701990" y="5005059"/>
            <a:ext cx="2380541" cy="576504"/>
          </a:xfrm>
          <a:prstGeom prst="rect">
            <a:avLst/>
          </a:prstGeom>
        </p:spPr>
        <p:txBody>
          <a:bodyPr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3500" b="0" i="0" u="none" strike="noStrike" kern="1200" cap="none" spc="0" normalizeH="0" baseline="0" noProof="0">
                <a:ln>
                  <a:noFill/>
                </a:ln>
                <a:solidFill>
                  <a:srgbClr val="231F20"/>
                </a:solidFill>
                <a:effectLst/>
                <a:uLnTx/>
                <a:uFillTx/>
                <a:latin typeface="Arial" panose="020B0604020202020204" pitchFamily="34" charset="0"/>
                <a:cs typeface="Arial" panose="020B0604020202020204" pitchFamily="34" charset="0"/>
              </a:rPr>
              <a:t>Bước 2</a:t>
            </a:r>
          </a:p>
        </p:txBody>
      </p:sp>
      <p:sp>
        <p:nvSpPr>
          <p:cNvPr id="30" name="TextBox 30"/>
          <p:cNvSpPr txBox="1"/>
          <p:nvPr/>
        </p:nvSpPr>
        <p:spPr>
          <a:xfrm>
            <a:off x="8701990" y="5581563"/>
            <a:ext cx="4148714" cy="2215991"/>
          </a:xfrm>
          <a:prstGeom prst="rect">
            <a:avLst/>
          </a:prstGeom>
        </p:spPr>
        <p:txBody>
          <a:bodyPr wrap="square" lIns="0" tIns="0" rIns="0" bIns="0" rtlCol="0" anchor="t">
            <a:spAutoFit/>
          </a:bodyPr>
          <a:lstStyle>
            <a:defPPr>
              <a:defRPr lang="en-US"/>
            </a:defPPr>
            <a:lvl1pPr algn="just">
              <a:lnSpc>
                <a:spcPts val="2491"/>
              </a:lnSpc>
              <a:defRPr sz="3600">
                <a:solidFill>
                  <a:srgbClr val="FFFFFF"/>
                </a:solidFill>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Phát</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triển</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sản</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phẩm</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mới</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dựa</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trên</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nỗ</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lực</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tập</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thể</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Box 31"/>
          <p:cNvSpPr txBox="1"/>
          <p:nvPr/>
        </p:nvSpPr>
        <p:spPr>
          <a:xfrm>
            <a:off x="819256" y="8873780"/>
            <a:ext cx="4119353" cy="1107996"/>
          </a:xfrm>
          <a:prstGeom prst="rect">
            <a:avLst/>
          </a:prstGeom>
        </p:spPr>
        <p:txBody>
          <a:bodyPr wrap="square" lIns="0" tIns="0" rIns="0" bIns="0" rtlCol="0" anchor="t">
            <a:spAutoFit/>
          </a:bodyPr>
          <a:lstStyle>
            <a:defPPr>
              <a:defRPr lang="en-US"/>
            </a:defPPr>
            <a:lvl1pPr algn="just">
              <a:lnSpc>
                <a:spcPts val="2491"/>
              </a:lnSpc>
              <a:defRPr sz="3600">
                <a:solidFill>
                  <a:srgbClr val="FFFFFF"/>
                </a:solidFill>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Phát</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triển</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sản</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phẩm</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mới</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hệ</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thống</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Box 32"/>
          <p:cNvSpPr txBox="1"/>
          <p:nvPr/>
        </p:nvSpPr>
        <p:spPr>
          <a:xfrm>
            <a:off x="8695275" y="8990678"/>
            <a:ext cx="4119354" cy="553998"/>
          </a:xfrm>
          <a:prstGeom prst="rect">
            <a:avLst/>
          </a:prstGeom>
        </p:spPr>
        <p:txBody>
          <a:bodyPr wrap="square" lIns="0" tIns="0" rIns="0" bIns="0" rtlCol="0" anchor="t">
            <a:spAutoFit/>
          </a:bodyPr>
          <a:lstStyle>
            <a:defPPr>
              <a:defRPr lang="en-US"/>
            </a:defPPr>
            <a:lvl1pPr algn="just">
              <a:lnSpc>
                <a:spcPts val="2491"/>
              </a:lnSpc>
              <a:defRPr sz="3600">
                <a:solidFill>
                  <a:srgbClr val="FFFFFF"/>
                </a:solidFill>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Sản</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phẩm</a:t>
            </a:r>
            <a:r>
              <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mới</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3" name="Picture 4">
            <a:extLst>
              <a:ext uri="{FF2B5EF4-FFF2-40B4-BE49-F238E27FC236}">
                <a16:creationId xmlns:a16="http://schemas.microsoft.com/office/drawing/2014/main" xmlns="" id="{76398F4E-CA84-A151-DF9B-8F15ECF37D5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603615" y="2210107"/>
            <a:ext cx="8092994" cy="6666604"/>
          </a:xfrm>
          <a:prstGeom prst="rect">
            <a:avLst/>
          </a:prstGeom>
        </p:spPr>
      </p:pic>
      <p:pic>
        <p:nvPicPr>
          <p:cNvPr id="34" name="Picture 3">
            <a:extLst>
              <a:ext uri="{FF2B5EF4-FFF2-40B4-BE49-F238E27FC236}">
                <a16:creationId xmlns:a16="http://schemas.microsoft.com/office/drawing/2014/main" xmlns="" id="{26695979-A5BE-790C-9698-BFEF8EEECE14}"/>
              </a:ext>
            </a:extLst>
          </p:cNvPr>
          <p:cNvPicPr>
            <a:picLocks noChangeAspect="1"/>
          </p:cNvPicPr>
          <p:nvPr/>
        </p:nvPicPr>
        <p:blipFill>
          <a:blip r:embed="rId19"/>
          <a:srcRect/>
          <a:stretch>
            <a:fillRect/>
          </a:stretch>
        </p:blipFill>
        <p:spPr>
          <a:xfrm>
            <a:off x="18318480" y="3641320"/>
            <a:ext cx="4148713" cy="3004360"/>
          </a:xfrm>
          <a:prstGeom prst="rect">
            <a:avLst/>
          </a:prstGeom>
        </p:spPr>
      </p:pic>
      <p:sp>
        <p:nvSpPr>
          <p:cNvPr id="35" name="TextBox 8">
            <a:extLst>
              <a:ext uri="{FF2B5EF4-FFF2-40B4-BE49-F238E27FC236}">
                <a16:creationId xmlns:a16="http://schemas.microsoft.com/office/drawing/2014/main" xmlns="" id="{A495A484-B4D5-1805-E63E-1419CA18FDB3}"/>
              </a:ext>
            </a:extLst>
          </p:cNvPr>
          <p:cNvSpPr txBox="1"/>
          <p:nvPr/>
        </p:nvSpPr>
        <p:spPr>
          <a:xfrm>
            <a:off x="18624521" y="3924300"/>
            <a:ext cx="3842672" cy="221599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Tập</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trung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vào</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việc</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tìm</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ra</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những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hướng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mới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để</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giải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quyết</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vấn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đề</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khách</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hàng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tạo</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thêm</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nhiều</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điều</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trải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nghiệm</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khiến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khách</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hàng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hài</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lòng</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hơn</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C5569"/>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DD4F286B-A4D9-A9DE-412D-8610488FAE13}"/>
              </a:ext>
            </a:extLst>
          </p:cNvPr>
          <p:cNvGrpSpPr/>
          <p:nvPr/>
        </p:nvGrpSpPr>
        <p:grpSpPr>
          <a:xfrm rot="-10800000">
            <a:off x="14953133" y="1790700"/>
            <a:ext cx="3248335" cy="2813073"/>
            <a:chOff x="0" y="0"/>
            <a:chExt cx="3619627" cy="3134614"/>
          </a:xfrm>
        </p:grpSpPr>
        <p:sp>
          <p:nvSpPr>
            <p:cNvPr id="10" name="Freeform 3">
              <a:extLst>
                <a:ext uri="{FF2B5EF4-FFF2-40B4-BE49-F238E27FC236}">
                  <a16:creationId xmlns:a16="http://schemas.microsoft.com/office/drawing/2014/main" xmlns="" id="{5A6F51FD-2BA3-3445-00E4-22E2149FA052}"/>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chemeClr val="accent5">
                <a:lumMod val="60000"/>
                <a:lumOff val="40000"/>
              </a:schemeClr>
            </a:solidFill>
          </p:spPr>
        </p:sp>
      </p:grpSp>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743436" y="342646"/>
            <a:ext cx="3248335" cy="622598"/>
          </a:xfrm>
          <a:prstGeom prst="rect">
            <a:avLst/>
          </a:prstGeom>
        </p:spPr>
      </p:pic>
      <p:pic>
        <p:nvPicPr>
          <p:cNvPr id="3" name="Picture 3"/>
          <p:cNvPicPr>
            <a:picLocks noChangeAspect="1"/>
          </p:cNvPicPr>
          <p:nvPr/>
        </p:nvPicPr>
        <p:blipFill>
          <a:blip r:embed="rId4"/>
          <a:srcRect/>
          <a:stretch>
            <a:fillRect/>
          </a:stretch>
        </p:blipFill>
        <p:spPr>
          <a:xfrm>
            <a:off x="12669080" y="4603773"/>
            <a:ext cx="4148713" cy="300436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99166" y="2210107"/>
            <a:ext cx="8092994" cy="6666604"/>
          </a:xfrm>
          <a:prstGeom prst="rect">
            <a:avLst/>
          </a:prstGeom>
        </p:spPr>
      </p:pic>
      <p:sp>
        <p:nvSpPr>
          <p:cNvPr id="5" name="TextBox 5"/>
          <p:cNvSpPr txBox="1"/>
          <p:nvPr/>
        </p:nvSpPr>
        <p:spPr>
          <a:xfrm>
            <a:off x="813826" y="482907"/>
            <a:ext cx="11653967" cy="1727200"/>
          </a:xfrm>
          <a:prstGeom prst="rect">
            <a:avLst/>
          </a:prstGeom>
        </p:spPr>
        <p:txBody>
          <a:bodyPr lIns="0" tIns="0" rIns="0" bIns="0" rtlCol="0" anchor="t">
            <a:spAutoFit/>
          </a:bodyPr>
          <a:lstStyle/>
          <a:p>
            <a:pPr marL="0" marR="0" lvl="0" indent="0" algn="ctr" defTabSz="914400" rtl="0" eaLnBrk="1" fontAlgn="auto" latinLnBrk="0" hangingPunct="1">
              <a:lnSpc>
                <a:spcPts val="4550"/>
              </a:lnSpc>
              <a:spcBef>
                <a:spcPts val="0"/>
              </a:spcBef>
              <a:spcAft>
                <a:spcPts val="0"/>
              </a:spcAft>
              <a:buClrTx/>
              <a:buSzTx/>
              <a:buFontTx/>
              <a:buNone/>
              <a:tabLst/>
              <a:defRPr/>
            </a:pPr>
            <a:r>
              <a:rPr kumimoji="0" lang="en-US" sz="35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QUY TRÌNH PHÁT TRIỂN SẢN PHẨM MỚI XOAY QUANH NGƯỜI TIÊU DÙNG.</a:t>
            </a:r>
          </a:p>
          <a:p>
            <a:pPr marL="0" marR="0" lvl="0" indent="0" algn="ctr" defTabSz="914400" rtl="0" eaLnBrk="1" fontAlgn="auto" latinLnBrk="0" hangingPunct="1">
              <a:lnSpc>
                <a:spcPts val="4550"/>
              </a:lnSpc>
              <a:spcBef>
                <a:spcPct val="0"/>
              </a:spcBef>
              <a:spcAft>
                <a:spcPts val="0"/>
              </a:spcAft>
              <a:buClrTx/>
              <a:buSzTx/>
              <a:buFontTx/>
              <a:buNone/>
              <a:tabLst/>
              <a:defRPr/>
            </a:pPr>
            <a:endParaRPr kumimoji="0" lang="en-US" sz="35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6"/>
          <p:cNvSpPr txBox="1"/>
          <p:nvPr/>
        </p:nvSpPr>
        <p:spPr>
          <a:xfrm>
            <a:off x="1028700" y="9269116"/>
            <a:ext cx="5231327" cy="290733"/>
          </a:xfrm>
          <a:prstGeom prst="rect">
            <a:avLst/>
          </a:prstGeom>
        </p:spPr>
        <p:txBody>
          <a:bodyPr lIns="0" tIns="0" rIns="0" bIns="0" rtlCol="0" anchor="t">
            <a:spAutoFit/>
          </a:bodyPr>
          <a:lstStyle/>
          <a:p>
            <a:pPr marL="0" marR="0" lvl="0" indent="0" algn="l" defTabSz="914400" rtl="0" eaLnBrk="1" fontAlgn="auto" latinLnBrk="0" hangingPunct="1">
              <a:lnSpc>
                <a:spcPts val="2350"/>
              </a:lnSpc>
              <a:spcBef>
                <a:spcPct val="0"/>
              </a:spcBef>
              <a:spcAft>
                <a:spcPts val="0"/>
              </a:spcAft>
              <a:buClrTx/>
              <a:buSzTx/>
              <a:buFontTx/>
              <a:buNone/>
              <a:tabLst/>
              <a:defRPr/>
            </a:pPr>
            <a:r>
              <a:rPr kumimoji="0" lang="en-US" sz="1678" b="0" i="0" u="sng"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hlinkClick r:id="rId7" action="ppaction://hlinksldjump"/>
              </a:rPr>
              <a:t>Quay lại Trang Chương trình</a:t>
            </a:r>
          </a:p>
        </p:txBody>
      </p:sp>
      <p:sp>
        <p:nvSpPr>
          <p:cNvPr id="7" name="TextBox 7"/>
          <p:cNvSpPr txBox="1"/>
          <p:nvPr/>
        </p:nvSpPr>
        <p:spPr>
          <a:xfrm>
            <a:off x="15432084" y="492432"/>
            <a:ext cx="2337359" cy="248017"/>
          </a:xfrm>
          <a:prstGeom prst="rect">
            <a:avLst/>
          </a:prstGeom>
        </p:spPr>
        <p:txBody>
          <a:bodyPr lIns="0" tIns="0" rIns="0" bIns="0" rtlCol="0" anchor="t">
            <a:spAutoFit/>
          </a:bodyPr>
          <a:lstStyle/>
          <a:p>
            <a:pPr marL="0" marR="0" lvl="0" indent="0" algn="l" defTabSz="914400" rtl="0" eaLnBrk="1" fontAlgn="auto" latinLnBrk="0" hangingPunct="1">
              <a:lnSpc>
                <a:spcPts val="2145"/>
              </a:lnSpc>
              <a:spcBef>
                <a:spcPts val="0"/>
              </a:spcBef>
              <a:spcAft>
                <a:spcPts val="0"/>
              </a:spcAft>
              <a:buClrTx/>
              <a:buSzTx/>
              <a:buFontTx/>
              <a:buNone/>
              <a:tabLst/>
              <a:defRPr/>
            </a:pPr>
            <a:r>
              <a:rPr kumimoji="0" lang="en-US" sz="1532"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 WORKING GROUP</a:t>
            </a:r>
          </a:p>
        </p:txBody>
      </p:sp>
      <p:sp>
        <p:nvSpPr>
          <p:cNvPr id="8" name="TextBox 8"/>
          <p:cNvSpPr txBox="1"/>
          <p:nvPr/>
        </p:nvSpPr>
        <p:spPr>
          <a:xfrm>
            <a:off x="12939952" y="4813291"/>
            <a:ext cx="3842672" cy="258532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Tập</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trung</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vào</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việc</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tìm</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ra</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những</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hướng</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đi</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mới</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để</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giải</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quyết</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vấn</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đề</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của</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khách</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hàng</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và</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tạo</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thêm</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nhiều</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điều</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trải</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nghiệm</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khiến</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khách</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hàng</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hài</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lòng</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hơn</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11" name="object 6">
            <a:extLst>
              <a:ext uri="{FF2B5EF4-FFF2-40B4-BE49-F238E27FC236}">
                <a16:creationId xmlns:a16="http://schemas.microsoft.com/office/drawing/2014/main" xmlns="" id="{D704F860-801C-2D96-740B-B5BB37F0111F}"/>
              </a:ext>
            </a:extLst>
          </p:cNvPr>
          <p:cNvSpPr/>
          <p:nvPr/>
        </p:nvSpPr>
        <p:spPr>
          <a:xfrm>
            <a:off x="-15822100" y="4358004"/>
            <a:ext cx="15572016" cy="1928266"/>
          </a:xfrm>
          <a:prstGeom prst="rect">
            <a:avLst/>
          </a:prstGeom>
          <a:blipFill>
            <a:blip r:embed="rId8" cstate="print"/>
            <a:stretch>
              <a:fillRect/>
            </a:stretch>
          </a:blipFill>
        </p:spPr>
        <p:txBody>
          <a:bodyPr wrap="square" lIns="0" tIns="0" rIns="0" bIns="0" rtlCol="0"/>
          <a:lstStyle/>
          <a:p>
            <a:endParaRPr dirty="0">
              <a:solidFill>
                <a:schemeClr val="bg1"/>
              </a:solidFill>
              <a:latin typeface="Arial" panose="020B0604020202020204" pitchFamily="34" charset="0"/>
              <a:cs typeface="Arial" panose="020B0604020202020204" pitchFamily="34" charset="0"/>
            </a:endParaRPr>
          </a:p>
        </p:txBody>
      </p:sp>
      <p:grpSp>
        <p:nvGrpSpPr>
          <p:cNvPr id="20" name="object 14">
            <a:extLst>
              <a:ext uri="{FF2B5EF4-FFF2-40B4-BE49-F238E27FC236}">
                <a16:creationId xmlns:a16="http://schemas.microsoft.com/office/drawing/2014/main" xmlns="" id="{65C8715F-937B-DC5D-0305-A948B6BF492C}"/>
              </a:ext>
            </a:extLst>
          </p:cNvPr>
          <p:cNvGrpSpPr/>
          <p:nvPr/>
        </p:nvGrpSpPr>
        <p:grpSpPr>
          <a:xfrm>
            <a:off x="6223521" y="11540007"/>
            <a:ext cx="1702435" cy="1759585"/>
            <a:chOff x="5900039" y="6637743"/>
            <a:chExt cx="1702435" cy="1759585"/>
          </a:xfrm>
          <a:solidFill>
            <a:srgbClr val="2C5569"/>
          </a:solidFill>
        </p:grpSpPr>
        <p:sp>
          <p:nvSpPr>
            <p:cNvPr id="21" name="object 15">
              <a:extLst>
                <a:ext uri="{FF2B5EF4-FFF2-40B4-BE49-F238E27FC236}">
                  <a16:creationId xmlns:a16="http://schemas.microsoft.com/office/drawing/2014/main" xmlns="" id="{94EA4367-092D-7A4C-A24B-1A5F5BDC4FCE}"/>
                </a:ext>
              </a:extLst>
            </p:cNvPr>
            <p:cNvSpPr/>
            <p:nvPr/>
          </p:nvSpPr>
          <p:spPr>
            <a:xfrm>
              <a:off x="5903214" y="6640918"/>
              <a:ext cx="1694814" cy="1753235"/>
            </a:xfrm>
            <a:custGeom>
              <a:avLst/>
              <a:gdLst/>
              <a:ahLst/>
              <a:cxnLst/>
              <a:rect l="l" t="t" r="r" b="b"/>
              <a:pathLst>
                <a:path w="1694815" h="1753234">
                  <a:moveTo>
                    <a:pt x="0" y="64723"/>
                  </a:moveTo>
                  <a:lnTo>
                    <a:pt x="5086" y="39530"/>
                  </a:lnTo>
                  <a:lnTo>
                    <a:pt x="18957" y="18957"/>
                  </a:lnTo>
                  <a:lnTo>
                    <a:pt x="39530" y="5086"/>
                  </a:lnTo>
                  <a:lnTo>
                    <a:pt x="64723" y="0"/>
                  </a:lnTo>
                  <a:lnTo>
                    <a:pt x="1629600" y="0"/>
                  </a:lnTo>
                  <a:lnTo>
                    <a:pt x="1654791" y="5086"/>
                  </a:lnTo>
                  <a:lnTo>
                    <a:pt x="1675363" y="18957"/>
                  </a:lnTo>
                  <a:lnTo>
                    <a:pt x="1689234" y="39530"/>
                  </a:lnTo>
                  <a:lnTo>
                    <a:pt x="1694320" y="64723"/>
                  </a:lnTo>
                  <a:lnTo>
                    <a:pt x="1694320" y="1688280"/>
                  </a:lnTo>
                  <a:lnTo>
                    <a:pt x="1689234" y="1713471"/>
                  </a:lnTo>
                  <a:lnTo>
                    <a:pt x="1675363" y="1734043"/>
                  </a:lnTo>
                  <a:lnTo>
                    <a:pt x="1654791" y="1747914"/>
                  </a:lnTo>
                  <a:lnTo>
                    <a:pt x="1629600" y="1753000"/>
                  </a:lnTo>
                  <a:lnTo>
                    <a:pt x="64723" y="1753000"/>
                  </a:lnTo>
                  <a:lnTo>
                    <a:pt x="39530" y="1747914"/>
                  </a:lnTo>
                  <a:lnTo>
                    <a:pt x="18957" y="1734043"/>
                  </a:lnTo>
                  <a:lnTo>
                    <a:pt x="5086" y="1713471"/>
                  </a:lnTo>
                  <a:lnTo>
                    <a:pt x="0" y="1688280"/>
                  </a:lnTo>
                  <a:lnTo>
                    <a:pt x="0" y="64723"/>
                  </a:lnTo>
                  <a:close/>
                </a:path>
              </a:pathLst>
            </a:custGeom>
            <a:grpFill/>
            <a:ln w="6350">
              <a:solidFill>
                <a:srgbClr val="9BBB59"/>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22" name="object 16">
              <a:extLst>
                <a:ext uri="{FF2B5EF4-FFF2-40B4-BE49-F238E27FC236}">
                  <a16:creationId xmlns:a16="http://schemas.microsoft.com/office/drawing/2014/main" xmlns="" id="{5475C723-2CCB-8504-96BE-E9D08903170E}"/>
                </a:ext>
              </a:extLst>
            </p:cNvPr>
            <p:cNvSpPr/>
            <p:nvPr/>
          </p:nvSpPr>
          <p:spPr>
            <a:xfrm>
              <a:off x="5904725" y="6641921"/>
              <a:ext cx="1694814" cy="438150"/>
            </a:xfrm>
            <a:custGeom>
              <a:avLst/>
              <a:gdLst/>
              <a:ahLst/>
              <a:cxnLst/>
              <a:rect l="l" t="t" r="r" b="b"/>
              <a:pathLst>
                <a:path w="1694815" h="438150">
                  <a:moveTo>
                    <a:pt x="1639569" y="0"/>
                  </a:moveTo>
                  <a:lnTo>
                    <a:pt x="54686" y="0"/>
                  </a:lnTo>
                  <a:lnTo>
                    <a:pt x="33400" y="4295"/>
                  </a:lnTo>
                  <a:lnTo>
                    <a:pt x="16017" y="16011"/>
                  </a:lnTo>
                  <a:lnTo>
                    <a:pt x="4297" y="33389"/>
                  </a:lnTo>
                  <a:lnTo>
                    <a:pt x="0" y="54673"/>
                  </a:lnTo>
                  <a:lnTo>
                    <a:pt x="0" y="437527"/>
                  </a:lnTo>
                  <a:lnTo>
                    <a:pt x="1694243" y="437527"/>
                  </a:lnTo>
                  <a:lnTo>
                    <a:pt x="1694243" y="54673"/>
                  </a:lnTo>
                  <a:lnTo>
                    <a:pt x="1689947" y="33389"/>
                  </a:lnTo>
                  <a:lnTo>
                    <a:pt x="1678231" y="16011"/>
                  </a:lnTo>
                  <a:lnTo>
                    <a:pt x="1660853" y="4295"/>
                  </a:lnTo>
                  <a:lnTo>
                    <a:pt x="1639569" y="0"/>
                  </a:lnTo>
                  <a:close/>
                </a:path>
              </a:pathLst>
            </a:custGeom>
            <a:gr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23" name="object 17">
              <a:extLst>
                <a:ext uri="{FF2B5EF4-FFF2-40B4-BE49-F238E27FC236}">
                  <a16:creationId xmlns:a16="http://schemas.microsoft.com/office/drawing/2014/main" xmlns="" id="{DB143D4C-5BE0-4815-29F3-DA6A82A48353}"/>
                </a:ext>
              </a:extLst>
            </p:cNvPr>
            <p:cNvSpPr/>
            <p:nvPr/>
          </p:nvSpPr>
          <p:spPr>
            <a:xfrm>
              <a:off x="5904725" y="6641921"/>
              <a:ext cx="1694814" cy="438150"/>
            </a:xfrm>
            <a:custGeom>
              <a:avLst/>
              <a:gdLst/>
              <a:ahLst/>
              <a:cxnLst/>
              <a:rect l="l" t="t" r="r" b="b"/>
              <a:pathLst>
                <a:path w="1694815" h="438150">
                  <a:moveTo>
                    <a:pt x="54677" y="0"/>
                  </a:moveTo>
                  <a:lnTo>
                    <a:pt x="1639560" y="0"/>
                  </a:lnTo>
                  <a:lnTo>
                    <a:pt x="1660845" y="4296"/>
                  </a:lnTo>
                  <a:lnTo>
                    <a:pt x="1678225" y="16014"/>
                  </a:lnTo>
                  <a:lnTo>
                    <a:pt x="1689944" y="33394"/>
                  </a:lnTo>
                  <a:lnTo>
                    <a:pt x="1694240" y="54677"/>
                  </a:lnTo>
                  <a:lnTo>
                    <a:pt x="1694240" y="437529"/>
                  </a:lnTo>
                  <a:lnTo>
                    <a:pt x="0" y="437529"/>
                  </a:lnTo>
                  <a:lnTo>
                    <a:pt x="0" y="54677"/>
                  </a:lnTo>
                  <a:lnTo>
                    <a:pt x="4296" y="33394"/>
                  </a:lnTo>
                  <a:lnTo>
                    <a:pt x="16014" y="16014"/>
                  </a:lnTo>
                  <a:lnTo>
                    <a:pt x="33394" y="4296"/>
                  </a:lnTo>
                  <a:lnTo>
                    <a:pt x="54677" y="0"/>
                  </a:lnTo>
                  <a:close/>
                </a:path>
              </a:pathLst>
            </a:custGeom>
            <a:grpFill/>
            <a:ln w="6350">
              <a:solidFill>
                <a:srgbClr val="9BBB59"/>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grpSp>
      <p:sp>
        <p:nvSpPr>
          <p:cNvPr id="24" name="object 18">
            <a:extLst>
              <a:ext uri="{FF2B5EF4-FFF2-40B4-BE49-F238E27FC236}">
                <a16:creationId xmlns:a16="http://schemas.microsoft.com/office/drawing/2014/main" xmlns="" id="{C482483D-429C-83A4-0342-DA66BDDB7460}"/>
              </a:ext>
            </a:extLst>
          </p:cNvPr>
          <p:cNvSpPr txBox="1"/>
          <p:nvPr/>
        </p:nvSpPr>
        <p:spPr>
          <a:xfrm>
            <a:off x="6324600" y="11488483"/>
            <a:ext cx="1506855" cy="1583055"/>
          </a:xfrm>
          <a:prstGeom prst="rect">
            <a:avLst/>
          </a:prstGeom>
        </p:spPr>
        <p:txBody>
          <a:bodyPr vert="horz" wrap="square" lIns="0" tIns="109855" rIns="0" bIns="0" rtlCol="0">
            <a:spAutoFit/>
          </a:bodyPr>
          <a:lstStyle/>
          <a:p>
            <a:pPr algn="ctr">
              <a:lnSpc>
                <a:spcPct val="100000"/>
              </a:lnSpc>
              <a:spcBef>
                <a:spcPts val="865"/>
              </a:spcBef>
            </a:pPr>
            <a:r>
              <a:rPr sz="1800" b="1" spc="-10" dirty="0">
                <a:solidFill>
                  <a:schemeClr val="bg1"/>
                </a:solidFill>
                <a:latin typeface="Arial" panose="020B0604020202020204" pitchFamily="34" charset="0"/>
                <a:cs typeface="Arial" panose="020B0604020202020204" pitchFamily="34" charset="0"/>
              </a:rPr>
              <a:t>Living</a:t>
            </a:r>
            <a:r>
              <a:rPr sz="1800" b="1" spc="-100" dirty="0">
                <a:solidFill>
                  <a:schemeClr val="bg1"/>
                </a:solidFill>
                <a:latin typeface="Arial" panose="020B0604020202020204" pitchFamily="34" charset="0"/>
                <a:cs typeface="Arial" panose="020B0604020202020204" pitchFamily="34" charset="0"/>
              </a:rPr>
              <a:t> </a:t>
            </a:r>
            <a:r>
              <a:rPr sz="1800" b="1" dirty="0">
                <a:solidFill>
                  <a:schemeClr val="bg1"/>
                </a:solidFill>
                <a:latin typeface="Arial" panose="020B0604020202020204" pitchFamily="34" charset="0"/>
                <a:cs typeface="Arial" panose="020B0604020202020204" pitchFamily="34" charset="0"/>
              </a:rPr>
              <a:t>it</a:t>
            </a:r>
            <a:endParaRPr sz="1800" dirty="0">
              <a:solidFill>
                <a:schemeClr val="bg1"/>
              </a:solidFill>
              <a:latin typeface="Arial" panose="020B0604020202020204" pitchFamily="34" charset="0"/>
              <a:cs typeface="Arial" panose="020B0604020202020204" pitchFamily="34" charset="0"/>
            </a:endParaRPr>
          </a:p>
          <a:p>
            <a:pPr marL="12700" marR="5080" indent="-635" algn="ctr">
              <a:lnSpc>
                <a:spcPct val="99400"/>
              </a:lnSpc>
              <a:spcBef>
                <a:spcPts val="780"/>
              </a:spcBef>
            </a:pPr>
            <a:r>
              <a:rPr sz="1800" spc="-15" dirty="0">
                <a:solidFill>
                  <a:schemeClr val="bg1"/>
                </a:solidFill>
                <a:latin typeface="Arial" panose="020B0604020202020204" pitchFamily="34" charset="0"/>
                <a:cs typeface="Arial" panose="020B0604020202020204" pitchFamily="34" charset="0"/>
              </a:rPr>
              <a:t>Sống cùng với  khách hàng</a:t>
            </a:r>
            <a:r>
              <a:rPr sz="1800" spc="-85"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để  </a:t>
            </a:r>
            <a:r>
              <a:rPr sz="1800" spc="-5" dirty="0">
                <a:solidFill>
                  <a:schemeClr val="bg1"/>
                </a:solidFill>
                <a:latin typeface="Arial" panose="020B0604020202020204" pitchFamily="34" charset="0"/>
                <a:cs typeface="Arial" panose="020B0604020202020204" pitchFamily="34" charset="0"/>
              </a:rPr>
              <a:t>tìm</a:t>
            </a:r>
            <a:r>
              <a:rPr sz="1800" spc="-3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kiếm</a:t>
            </a:r>
            <a:endParaRPr sz="1800" dirty="0">
              <a:solidFill>
                <a:schemeClr val="bg1"/>
              </a:solidFill>
              <a:latin typeface="Arial" panose="020B0604020202020204" pitchFamily="34" charset="0"/>
              <a:cs typeface="Arial" panose="020B0604020202020204" pitchFamily="34" charset="0"/>
            </a:endParaRPr>
          </a:p>
          <a:p>
            <a:pPr marL="1905" algn="ctr">
              <a:lnSpc>
                <a:spcPts val="2110"/>
              </a:lnSpc>
            </a:pPr>
            <a:r>
              <a:rPr sz="1800" dirty="0">
                <a:solidFill>
                  <a:schemeClr val="bg1"/>
                </a:solidFill>
                <a:latin typeface="Arial" panose="020B0604020202020204" pitchFamily="34" charset="0"/>
                <a:cs typeface="Arial" panose="020B0604020202020204" pitchFamily="34" charset="0"/>
              </a:rPr>
              <a:t>ý</a:t>
            </a:r>
            <a:r>
              <a:rPr sz="1800" spc="-30"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tưởng</a:t>
            </a:r>
            <a:endParaRPr sz="1800" dirty="0">
              <a:solidFill>
                <a:schemeClr val="bg1"/>
              </a:solidFill>
              <a:latin typeface="Arial" panose="020B0604020202020204" pitchFamily="34" charset="0"/>
              <a:cs typeface="Arial" panose="020B0604020202020204" pitchFamily="34" charset="0"/>
            </a:endParaRPr>
          </a:p>
        </p:txBody>
      </p:sp>
      <p:grpSp>
        <p:nvGrpSpPr>
          <p:cNvPr id="25" name="object 24">
            <a:extLst>
              <a:ext uri="{FF2B5EF4-FFF2-40B4-BE49-F238E27FC236}">
                <a16:creationId xmlns:a16="http://schemas.microsoft.com/office/drawing/2014/main" xmlns="" id="{CDD3BE27-187F-0A4F-F204-B7C5C19F56E6}"/>
              </a:ext>
            </a:extLst>
          </p:cNvPr>
          <p:cNvGrpSpPr/>
          <p:nvPr/>
        </p:nvGrpSpPr>
        <p:grpSpPr>
          <a:xfrm>
            <a:off x="9889820" y="11696700"/>
            <a:ext cx="2392045" cy="1711960"/>
            <a:chOff x="9889820" y="6794436"/>
            <a:chExt cx="2392045" cy="1711960"/>
          </a:xfrm>
          <a:solidFill>
            <a:srgbClr val="2C5569"/>
          </a:solidFill>
        </p:grpSpPr>
        <p:sp>
          <p:nvSpPr>
            <p:cNvPr id="26" name="object 25">
              <a:extLst>
                <a:ext uri="{FF2B5EF4-FFF2-40B4-BE49-F238E27FC236}">
                  <a16:creationId xmlns:a16="http://schemas.microsoft.com/office/drawing/2014/main" xmlns="" id="{B21F1041-9D7E-A2A6-FE09-8C0D67331C84}"/>
                </a:ext>
              </a:extLst>
            </p:cNvPr>
            <p:cNvSpPr/>
            <p:nvPr/>
          </p:nvSpPr>
          <p:spPr>
            <a:xfrm>
              <a:off x="9892995" y="6797611"/>
              <a:ext cx="2383790" cy="1705610"/>
            </a:xfrm>
            <a:custGeom>
              <a:avLst/>
              <a:gdLst/>
              <a:ahLst/>
              <a:cxnLst/>
              <a:rect l="l" t="t" r="r" b="b"/>
              <a:pathLst>
                <a:path w="2383790" h="1705609">
                  <a:moveTo>
                    <a:pt x="0" y="65135"/>
                  </a:moveTo>
                  <a:lnTo>
                    <a:pt x="5118" y="39781"/>
                  </a:lnTo>
                  <a:lnTo>
                    <a:pt x="19077" y="19077"/>
                  </a:lnTo>
                  <a:lnTo>
                    <a:pt x="39781" y="5118"/>
                  </a:lnTo>
                  <a:lnTo>
                    <a:pt x="65135" y="0"/>
                  </a:lnTo>
                  <a:lnTo>
                    <a:pt x="2318481" y="0"/>
                  </a:lnTo>
                  <a:lnTo>
                    <a:pt x="2343834" y="5118"/>
                  </a:lnTo>
                  <a:lnTo>
                    <a:pt x="2364540" y="19077"/>
                  </a:lnTo>
                  <a:lnTo>
                    <a:pt x="2378501" y="39781"/>
                  </a:lnTo>
                  <a:lnTo>
                    <a:pt x="2383621" y="65135"/>
                  </a:lnTo>
                  <a:lnTo>
                    <a:pt x="2383621" y="1639960"/>
                  </a:lnTo>
                  <a:lnTo>
                    <a:pt x="2378501" y="1665318"/>
                  </a:lnTo>
                  <a:lnTo>
                    <a:pt x="2364540" y="1686023"/>
                  </a:lnTo>
                  <a:lnTo>
                    <a:pt x="2343834" y="1699982"/>
                  </a:lnTo>
                  <a:lnTo>
                    <a:pt x="2318481" y="1705100"/>
                  </a:lnTo>
                  <a:lnTo>
                    <a:pt x="65135" y="1705100"/>
                  </a:lnTo>
                  <a:lnTo>
                    <a:pt x="39781" y="1699982"/>
                  </a:lnTo>
                  <a:lnTo>
                    <a:pt x="19077" y="1686023"/>
                  </a:lnTo>
                  <a:lnTo>
                    <a:pt x="5118" y="1665318"/>
                  </a:lnTo>
                  <a:lnTo>
                    <a:pt x="0" y="1639960"/>
                  </a:lnTo>
                  <a:lnTo>
                    <a:pt x="0" y="65135"/>
                  </a:lnTo>
                  <a:close/>
                </a:path>
              </a:pathLst>
            </a:custGeom>
            <a:grpFill/>
            <a:ln w="6350">
              <a:solidFill>
                <a:srgbClr val="F79646"/>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27" name="object 26">
              <a:extLst>
                <a:ext uri="{FF2B5EF4-FFF2-40B4-BE49-F238E27FC236}">
                  <a16:creationId xmlns:a16="http://schemas.microsoft.com/office/drawing/2014/main" xmlns="" id="{6FD420C1-D760-B5B8-ACDD-DDB431ABB1D2}"/>
                </a:ext>
              </a:extLst>
            </p:cNvPr>
            <p:cNvSpPr/>
            <p:nvPr/>
          </p:nvSpPr>
          <p:spPr>
            <a:xfrm>
              <a:off x="9895141" y="6798576"/>
              <a:ext cx="2383790" cy="426720"/>
            </a:xfrm>
            <a:custGeom>
              <a:avLst/>
              <a:gdLst/>
              <a:ahLst/>
              <a:cxnLst/>
              <a:rect l="l" t="t" r="r" b="b"/>
              <a:pathLst>
                <a:path w="2383790" h="426720">
                  <a:moveTo>
                    <a:pt x="2330183" y="0"/>
                  </a:moveTo>
                  <a:lnTo>
                    <a:pt x="53301" y="0"/>
                  </a:lnTo>
                  <a:lnTo>
                    <a:pt x="32554" y="4188"/>
                  </a:lnTo>
                  <a:lnTo>
                    <a:pt x="15611" y="15613"/>
                  </a:lnTo>
                  <a:lnTo>
                    <a:pt x="4188" y="32559"/>
                  </a:lnTo>
                  <a:lnTo>
                    <a:pt x="0" y="53314"/>
                  </a:lnTo>
                  <a:lnTo>
                    <a:pt x="0" y="426618"/>
                  </a:lnTo>
                  <a:lnTo>
                    <a:pt x="2383497" y="426618"/>
                  </a:lnTo>
                  <a:lnTo>
                    <a:pt x="2383497" y="53314"/>
                  </a:lnTo>
                  <a:lnTo>
                    <a:pt x="2379309" y="32559"/>
                  </a:lnTo>
                  <a:lnTo>
                    <a:pt x="2367884" y="15613"/>
                  </a:lnTo>
                  <a:lnTo>
                    <a:pt x="2350938" y="4188"/>
                  </a:lnTo>
                  <a:lnTo>
                    <a:pt x="2330183" y="0"/>
                  </a:lnTo>
                  <a:close/>
                </a:path>
              </a:pathLst>
            </a:custGeom>
            <a:gr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28" name="object 27">
              <a:extLst>
                <a:ext uri="{FF2B5EF4-FFF2-40B4-BE49-F238E27FC236}">
                  <a16:creationId xmlns:a16="http://schemas.microsoft.com/office/drawing/2014/main" xmlns="" id="{CD6CDB60-E267-3DA8-AD56-059D068E616E}"/>
                </a:ext>
              </a:extLst>
            </p:cNvPr>
            <p:cNvSpPr/>
            <p:nvPr/>
          </p:nvSpPr>
          <p:spPr>
            <a:xfrm>
              <a:off x="9895141" y="6798576"/>
              <a:ext cx="2383790" cy="426720"/>
            </a:xfrm>
            <a:custGeom>
              <a:avLst/>
              <a:gdLst/>
              <a:ahLst/>
              <a:cxnLst/>
              <a:rect l="l" t="t" r="r" b="b"/>
              <a:pathLst>
                <a:path w="2383790" h="426720">
                  <a:moveTo>
                    <a:pt x="53313" y="0"/>
                  </a:moveTo>
                  <a:lnTo>
                    <a:pt x="2330191" y="0"/>
                  </a:lnTo>
                  <a:lnTo>
                    <a:pt x="2350941" y="4189"/>
                  </a:lnTo>
                  <a:lnTo>
                    <a:pt x="2367886" y="15615"/>
                  </a:lnTo>
                  <a:lnTo>
                    <a:pt x="2379311" y="32561"/>
                  </a:lnTo>
                  <a:lnTo>
                    <a:pt x="2383501" y="53313"/>
                  </a:lnTo>
                  <a:lnTo>
                    <a:pt x="2383501" y="426615"/>
                  </a:lnTo>
                  <a:lnTo>
                    <a:pt x="0" y="426615"/>
                  </a:lnTo>
                  <a:lnTo>
                    <a:pt x="0" y="53313"/>
                  </a:lnTo>
                  <a:lnTo>
                    <a:pt x="4189" y="32561"/>
                  </a:lnTo>
                  <a:lnTo>
                    <a:pt x="15615" y="15615"/>
                  </a:lnTo>
                  <a:lnTo>
                    <a:pt x="32561" y="4189"/>
                  </a:lnTo>
                  <a:lnTo>
                    <a:pt x="53313" y="0"/>
                  </a:lnTo>
                  <a:close/>
                </a:path>
              </a:pathLst>
            </a:custGeom>
            <a:grpFill/>
            <a:ln w="6350">
              <a:solidFill>
                <a:srgbClr val="F79646"/>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grpSp>
      <p:sp>
        <p:nvSpPr>
          <p:cNvPr id="29" name="object 28">
            <a:extLst>
              <a:ext uri="{FF2B5EF4-FFF2-40B4-BE49-F238E27FC236}">
                <a16:creationId xmlns:a16="http://schemas.microsoft.com/office/drawing/2014/main" xmlns="" id="{1D0E9E5E-9C6F-5D3B-20D1-2979D14B1351}"/>
              </a:ext>
            </a:extLst>
          </p:cNvPr>
          <p:cNvSpPr txBox="1"/>
          <p:nvPr/>
        </p:nvSpPr>
        <p:spPr>
          <a:xfrm>
            <a:off x="10041064" y="11726228"/>
            <a:ext cx="2098675"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chemeClr val="bg1"/>
                </a:solidFill>
                <a:latin typeface="Arial" panose="020B0604020202020204" pitchFamily="34" charset="0"/>
                <a:cs typeface="Arial" panose="020B0604020202020204" pitchFamily="34" charset="0"/>
              </a:rPr>
              <a:t>Connect </a:t>
            </a:r>
            <a:r>
              <a:rPr sz="1800" b="1" dirty="0">
                <a:solidFill>
                  <a:schemeClr val="bg1"/>
                </a:solidFill>
                <a:latin typeface="Arial" panose="020B0604020202020204" pitchFamily="34" charset="0"/>
                <a:cs typeface="Arial" panose="020B0604020202020204" pitchFamily="34" charset="0"/>
              </a:rPr>
              <a:t>&amp;</a:t>
            </a:r>
            <a:r>
              <a:rPr sz="1800" b="1" spc="-80" dirty="0">
                <a:solidFill>
                  <a:schemeClr val="bg1"/>
                </a:solidFill>
                <a:latin typeface="Arial" panose="020B0604020202020204" pitchFamily="34" charset="0"/>
                <a:cs typeface="Arial" panose="020B0604020202020204" pitchFamily="34" charset="0"/>
              </a:rPr>
              <a:t> </a:t>
            </a:r>
            <a:r>
              <a:rPr sz="1800" b="1" spc="-15" dirty="0">
                <a:solidFill>
                  <a:schemeClr val="bg1"/>
                </a:solidFill>
                <a:latin typeface="Arial" panose="020B0604020202020204" pitchFamily="34" charset="0"/>
                <a:cs typeface="Arial" panose="020B0604020202020204" pitchFamily="34" charset="0"/>
              </a:rPr>
              <a:t>Develop</a:t>
            </a:r>
            <a:endParaRPr sz="1800">
              <a:solidFill>
                <a:schemeClr val="bg1"/>
              </a:solidFill>
              <a:latin typeface="Arial" panose="020B0604020202020204" pitchFamily="34" charset="0"/>
              <a:cs typeface="Arial" panose="020B0604020202020204" pitchFamily="34" charset="0"/>
            </a:endParaRPr>
          </a:p>
        </p:txBody>
      </p:sp>
      <p:sp>
        <p:nvSpPr>
          <p:cNvPr id="30" name="object 29">
            <a:extLst>
              <a:ext uri="{FF2B5EF4-FFF2-40B4-BE49-F238E27FC236}">
                <a16:creationId xmlns:a16="http://schemas.microsoft.com/office/drawing/2014/main" xmlns="" id="{0EB7F476-8DAC-1678-47E3-84BBA4085AE0}"/>
              </a:ext>
            </a:extLst>
          </p:cNvPr>
          <p:cNvSpPr txBox="1"/>
          <p:nvPr/>
        </p:nvSpPr>
        <p:spPr>
          <a:xfrm>
            <a:off x="10282390" y="12375452"/>
            <a:ext cx="1609725" cy="553357"/>
          </a:xfrm>
          <a:prstGeom prst="rect">
            <a:avLst/>
          </a:prstGeom>
        </p:spPr>
        <p:txBody>
          <a:bodyPr vert="horz" wrap="square" lIns="0" tIns="6350" rIns="0" bIns="0" rtlCol="0">
            <a:spAutoFit/>
          </a:bodyPr>
          <a:lstStyle/>
          <a:p>
            <a:pPr marL="12700" marR="5080" indent="261620">
              <a:lnSpc>
                <a:spcPct val="102200"/>
              </a:lnSpc>
              <a:spcBef>
                <a:spcPts val="50"/>
              </a:spcBef>
            </a:pPr>
            <a:r>
              <a:rPr sz="1800" spc="-25" dirty="0">
                <a:solidFill>
                  <a:schemeClr val="bg1"/>
                </a:solidFill>
                <a:latin typeface="Arial" panose="020B0604020202020204" pitchFamily="34" charset="0"/>
                <a:cs typeface="Arial" panose="020B0604020202020204" pitchFamily="34" charset="0"/>
              </a:rPr>
              <a:t>Trang </a:t>
            </a:r>
            <a:r>
              <a:rPr sz="1800" spc="-10" dirty="0">
                <a:solidFill>
                  <a:schemeClr val="bg1"/>
                </a:solidFill>
                <a:latin typeface="Arial" panose="020B0604020202020204" pitchFamily="34" charset="0"/>
                <a:cs typeface="Arial" panose="020B0604020202020204" pitchFamily="34" charset="0"/>
              </a:rPr>
              <a:t>web  </a:t>
            </a:r>
            <a:r>
              <a:rPr sz="1800" spc="-15" dirty="0">
                <a:solidFill>
                  <a:schemeClr val="bg1"/>
                </a:solidFill>
                <a:latin typeface="Arial" panose="020B0604020202020204" pitchFamily="34" charset="0"/>
                <a:cs typeface="Arial" panose="020B0604020202020204" pitchFamily="34" charset="0"/>
              </a:rPr>
              <a:t>trưng </a:t>
            </a:r>
            <a:r>
              <a:rPr sz="1800" spc="-10" dirty="0">
                <a:solidFill>
                  <a:schemeClr val="bg1"/>
                </a:solidFill>
                <a:latin typeface="Arial" panose="020B0604020202020204" pitchFamily="34" charset="0"/>
                <a:cs typeface="Arial" panose="020B0604020202020204" pitchFamily="34" charset="0"/>
              </a:rPr>
              <a:t>cầu dân</a:t>
            </a:r>
            <a:r>
              <a:rPr sz="1800" spc="-105" dirty="0">
                <a:solidFill>
                  <a:schemeClr val="bg1"/>
                </a:solidFill>
                <a:latin typeface="Arial" panose="020B0604020202020204" pitchFamily="34" charset="0"/>
                <a:cs typeface="Arial" panose="020B0604020202020204" pitchFamily="34" charset="0"/>
              </a:rPr>
              <a:t> </a:t>
            </a:r>
            <a:r>
              <a:rPr sz="1800" dirty="0">
                <a:solidFill>
                  <a:schemeClr val="bg1"/>
                </a:solidFill>
                <a:latin typeface="Arial" panose="020B0604020202020204" pitchFamily="34" charset="0"/>
                <a:cs typeface="Arial" panose="020B0604020202020204" pitchFamily="34" charset="0"/>
              </a:rPr>
              <a:t>ý</a:t>
            </a:r>
            <a:endParaRPr sz="1800">
              <a:solidFill>
                <a:schemeClr val="bg1"/>
              </a:solidFill>
              <a:latin typeface="Arial" panose="020B0604020202020204" pitchFamily="34" charset="0"/>
              <a:cs typeface="Arial" panose="020B0604020202020204" pitchFamily="34" charset="0"/>
            </a:endParaRPr>
          </a:p>
        </p:txBody>
      </p:sp>
      <p:grpSp>
        <p:nvGrpSpPr>
          <p:cNvPr id="31" name="object 9">
            <a:extLst>
              <a:ext uri="{FF2B5EF4-FFF2-40B4-BE49-F238E27FC236}">
                <a16:creationId xmlns:a16="http://schemas.microsoft.com/office/drawing/2014/main" xmlns="" id="{D113FCDA-39C1-2080-1528-BEBB0E1A37CB}"/>
              </a:ext>
            </a:extLst>
          </p:cNvPr>
          <p:cNvGrpSpPr/>
          <p:nvPr/>
        </p:nvGrpSpPr>
        <p:grpSpPr>
          <a:xfrm>
            <a:off x="4187825" y="-2366510"/>
            <a:ext cx="1702435" cy="1676400"/>
            <a:chOff x="4187825" y="2288514"/>
            <a:chExt cx="1702435" cy="1676400"/>
          </a:xfrm>
          <a:solidFill>
            <a:srgbClr val="2C5569"/>
          </a:solidFill>
        </p:grpSpPr>
        <p:sp>
          <p:nvSpPr>
            <p:cNvPr id="32" name="object 10">
              <a:extLst>
                <a:ext uri="{FF2B5EF4-FFF2-40B4-BE49-F238E27FC236}">
                  <a16:creationId xmlns:a16="http://schemas.microsoft.com/office/drawing/2014/main" xmlns="" id="{DDA09835-2F1A-44DA-6BB4-257E8930F04B}"/>
                </a:ext>
              </a:extLst>
            </p:cNvPr>
            <p:cNvSpPr/>
            <p:nvPr/>
          </p:nvSpPr>
          <p:spPr>
            <a:xfrm>
              <a:off x="4191000" y="2291689"/>
              <a:ext cx="1694814" cy="1670050"/>
            </a:xfrm>
            <a:custGeom>
              <a:avLst/>
              <a:gdLst/>
              <a:ahLst/>
              <a:cxnLst/>
              <a:rect l="l" t="t" r="r" b="b"/>
              <a:pathLst>
                <a:path w="1694814" h="1670050">
                  <a:moveTo>
                    <a:pt x="0" y="63783"/>
                  </a:moveTo>
                  <a:lnTo>
                    <a:pt x="5012" y="38956"/>
                  </a:lnTo>
                  <a:lnTo>
                    <a:pt x="18681" y="18681"/>
                  </a:lnTo>
                  <a:lnTo>
                    <a:pt x="38956" y="5012"/>
                  </a:lnTo>
                  <a:lnTo>
                    <a:pt x="63783" y="0"/>
                  </a:lnTo>
                  <a:lnTo>
                    <a:pt x="1630540" y="0"/>
                  </a:lnTo>
                  <a:lnTo>
                    <a:pt x="1655369" y="5012"/>
                  </a:lnTo>
                  <a:lnTo>
                    <a:pt x="1675642" y="18681"/>
                  </a:lnTo>
                  <a:lnTo>
                    <a:pt x="1689309" y="38956"/>
                  </a:lnTo>
                  <a:lnTo>
                    <a:pt x="1694320" y="63783"/>
                  </a:lnTo>
                  <a:lnTo>
                    <a:pt x="1694320" y="1605960"/>
                  </a:lnTo>
                  <a:lnTo>
                    <a:pt x="1689309" y="1630784"/>
                  </a:lnTo>
                  <a:lnTo>
                    <a:pt x="1675642" y="1651058"/>
                  </a:lnTo>
                  <a:lnTo>
                    <a:pt x="1655369" y="1664728"/>
                  </a:lnTo>
                  <a:lnTo>
                    <a:pt x="1630540" y="1669740"/>
                  </a:lnTo>
                  <a:lnTo>
                    <a:pt x="63783" y="1669740"/>
                  </a:lnTo>
                  <a:lnTo>
                    <a:pt x="38956" y="1664728"/>
                  </a:lnTo>
                  <a:lnTo>
                    <a:pt x="18681" y="1651058"/>
                  </a:lnTo>
                  <a:lnTo>
                    <a:pt x="5012" y="1630784"/>
                  </a:lnTo>
                  <a:lnTo>
                    <a:pt x="0" y="1605960"/>
                  </a:lnTo>
                  <a:lnTo>
                    <a:pt x="0" y="63783"/>
                  </a:lnTo>
                  <a:close/>
                </a:path>
              </a:pathLst>
            </a:custGeom>
            <a:grpFill/>
            <a:ln w="6350">
              <a:solidFill>
                <a:srgbClr val="4F81BD"/>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33" name="object 11">
              <a:extLst>
                <a:ext uri="{FF2B5EF4-FFF2-40B4-BE49-F238E27FC236}">
                  <a16:creationId xmlns:a16="http://schemas.microsoft.com/office/drawing/2014/main" xmlns="" id="{8388C1BC-B112-892D-6438-F1864510540C}"/>
                </a:ext>
              </a:extLst>
            </p:cNvPr>
            <p:cNvSpPr/>
            <p:nvPr/>
          </p:nvSpPr>
          <p:spPr>
            <a:xfrm>
              <a:off x="4192524" y="2292667"/>
              <a:ext cx="1694814" cy="405765"/>
            </a:xfrm>
            <a:custGeom>
              <a:avLst/>
              <a:gdLst/>
              <a:ahLst/>
              <a:cxnLst/>
              <a:rect l="l" t="t" r="r" b="b"/>
              <a:pathLst>
                <a:path w="1694814" h="405764">
                  <a:moveTo>
                    <a:pt x="1643595" y="0"/>
                  </a:moveTo>
                  <a:lnTo>
                    <a:pt x="50634" y="0"/>
                  </a:lnTo>
                  <a:lnTo>
                    <a:pt x="30925" y="3979"/>
                  </a:lnTo>
                  <a:lnTo>
                    <a:pt x="14830" y="14830"/>
                  </a:lnTo>
                  <a:lnTo>
                    <a:pt x="3979" y="30925"/>
                  </a:lnTo>
                  <a:lnTo>
                    <a:pt x="0" y="50634"/>
                  </a:lnTo>
                  <a:lnTo>
                    <a:pt x="0" y="405206"/>
                  </a:lnTo>
                  <a:lnTo>
                    <a:pt x="1694230" y="405206"/>
                  </a:lnTo>
                  <a:lnTo>
                    <a:pt x="1694230" y="50634"/>
                  </a:lnTo>
                  <a:lnTo>
                    <a:pt x="1690251" y="30925"/>
                  </a:lnTo>
                  <a:lnTo>
                    <a:pt x="1679400" y="14830"/>
                  </a:lnTo>
                  <a:lnTo>
                    <a:pt x="1663305" y="3979"/>
                  </a:lnTo>
                  <a:lnTo>
                    <a:pt x="1643595" y="0"/>
                  </a:lnTo>
                  <a:close/>
                </a:path>
              </a:pathLst>
            </a:custGeom>
            <a:gr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34" name="object 12">
              <a:extLst>
                <a:ext uri="{FF2B5EF4-FFF2-40B4-BE49-F238E27FC236}">
                  <a16:creationId xmlns:a16="http://schemas.microsoft.com/office/drawing/2014/main" xmlns="" id="{92AFAF73-8360-13CD-554E-5C6E947AD2F9}"/>
                </a:ext>
              </a:extLst>
            </p:cNvPr>
            <p:cNvSpPr/>
            <p:nvPr/>
          </p:nvSpPr>
          <p:spPr>
            <a:xfrm>
              <a:off x="4192524" y="2292667"/>
              <a:ext cx="1694814" cy="405765"/>
            </a:xfrm>
            <a:custGeom>
              <a:avLst/>
              <a:gdLst/>
              <a:ahLst/>
              <a:cxnLst/>
              <a:rect l="l" t="t" r="r" b="b"/>
              <a:pathLst>
                <a:path w="1694814" h="405764">
                  <a:moveTo>
                    <a:pt x="50640" y="0"/>
                  </a:moveTo>
                  <a:lnTo>
                    <a:pt x="1643600" y="0"/>
                  </a:lnTo>
                  <a:lnTo>
                    <a:pt x="1663313" y="3979"/>
                  </a:lnTo>
                  <a:lnTo>
                    <a:pt x="1679409" y="14832"/>
                  </a:lnTo>
                  <a:lnTo>
                    <a:pt x="1690261" y="30928"/>
                  </a:lnTo>
                  <a:lnTo>
                    <a:pt x="1694240" y="50640"/>
                  </a:lnTo>
                  <a:lnTo>
                    <a:pt x="1694240" y="405212"/>
                  </a:lnTo>
                  <a:lnTo>
                    <a:pt x="0" y="405212"/>
                  </a:lnTo>
                  <a:lnTo>
                    <a:pt x="0" y="50640"/>
                  </a:lnTo>
                  <a:lnTo>
                    <a:pt x="3979" y="30928"/>
                  </a:lnTo>
                  <a:lnTo>
                    <a:pt x="14832" y="14832"/>
                  </a:lnTo>
                  <a:lnTo>
                    <a:pt x="30928" y="3979"/>
                  </a:lnTo>
                  <a:lnTo>
                    <a:pt x="50640" y="0"/>
                  </a:lnTo>
                  <a:close/>
                </a:path>
              </a:pathLst>
            </a:custGeom>
            <a:grpFill/>
            <a:ln w="6350">
              <a:solidFill>
                <a:srgbClr val="4F81BD"/>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grpSp>
      <p:sp>
        <p:nvSpPr>
          <p:cNvPr id="35" name="object 13">
            <a:extLst>
              <a:ext uri="{FF2B5EF4-FFF2-40B4-BE49-F238E27FC236}">
                <a16:creationId xmlns:a16="http://schemas.microsoft.com/office/drawing/2014/main" xmlns="" id="{C2F2C0C9-68A9-041A-3044-94826D35B563}"/>
              </a:ext>
            </a:extLst>
          </p:cNvPr>
          <p:cNvSpPr txBox="1"/>
          <p:nvPr/>
        </p:nvSpPr>
        <p:spPr>
          <a:xfrm>
            <a:off x="4284764" y="-2445732"/>
            <a:ext cx="1520825" cy="1574165"/>
          </a:xfrm>
          <a:prstGeom prst="rect">
            <a:avLst/>
          </a:prstGeom>
          <a:solidFill>
            <a:srgbClr val="2C5569"/>
          </a:solidFill>
        </p:spPr>
        <p:txBody>
          <a:bodyPr vert="horz" wrap="square" lIns="0" tIns="106680" rIns="0" bIns="0" rtlCol="0">
            <a:spAutoFit/>
          </a:bodyPr>
          <a:lstStyle/>
          <a:p>
            <a:pPr algn="ctr">
              <a:lnSpc>
                <a:spcPct val="100000"/>
              </a:lnSpc>
              <a:spcBef>
                <a:spcPts val="840"/>
              </a:spcBef>
            </a:pPr>
            <a:r>
              <a:rPr sz="1800" b="1" spc="-35" dirty="0">
                <a:solidFill>
                  <a:schemeClr val="bg1"/>
                </a:solidFill>
                <a:latin typeface="Arial" panose="020B0604020202020204" pitchFamily="34" charset="0"/>
                <a:cs typeface="Arial" panose="020B0604020202020204" pitchFamily="34" charset="0"/>
              </a:rPr>
              <a:t>Trước</a:t>
            </a:r>
            <a:r>
              <a:rPr sz="1800" b="1" spc="-40" dirty="0">
                <a:solidFill>
                  <a:schemeClr val="bg1"/>
                </a:solidFill>
                <a:latin typeface="Arial" panose="020B0604020202020204" pitchFamily="34" charset="0"/>
                <a:cs typeface="Arial" panose="020B0604020202020204" pitchFamily="34" charset="0"/>
              </a:rPr>
              <a:t> </a:t>
            </a:r>
            <a:r>
              <a:rPr sz="1800" b="1" spc="-10" dirty="0">
                <a:solidFill>
                  <a:schemeClr val="bg1"/>
                </a:solidFill>
                <a:latin typeface="Arial" panose="020B0604020202020204" pitchFamily="34" charset="0"/>
                <a:cs typeface="Arial" panose="020B0604020202020204" pitchFamily="34" charset="0"/>
              </a:rPr>
              <a:t>đây</a:t>
            </a:r>
            <a:endParaRPr sz="1800">
              <a:solidFill>
                <a:schemeClr val="bg1"/>
              </a:solidFill>
              <a:latin typeface="Arial" panose="020B0604020202020204" pitchFamily="34" charset="0"/>
              <a:cs typeface="Arial" panose="020B0604020202020204" pitchFamily="34" charset="0"/>
            </a:endParaRPr>
          </a:p>
          <a:p>
            <a:pPr marL="12065" marR="5080" algn="ctr">
              <a:lnSpc>
                <a:spcPct val="98500"/>
              </a:lnSpc>
              <a:spcBef>
                <a:spcPts val="780"/>
              </a:spcBef>
            </a:pPr>
            <a:r>
              <a:rPr sz="1800" spc="-15" dirty="0">
                <a:solidFill>
                  <a:schemeClr val="bg1"/>
                </a:solidFill>
                <a:latin typeface="Arial" panose="020B0604020202020204" pitchFamily="34" charset="0"/>
                <a:cs typeface="Arial" panose="020B0604020202020204" pitchFamily="34" charset="0"/>
              </a:rPr>
              <a:t>Đưa </a:t>
            </a:r>
            <a:r>
              <a:rPr sz="1800" spc="-10" dirty="0">
                <a:solidFill>
                  <a:schemeClr val="bg1"/>
                </a:solidFill>
                <a:latin typeface="Arial" panose="020B0604020202020204" pitchFamily="34" charset="0"/>
                <a:cs typeface="Arial" panose="020B0604020202020204" pitchFamily="34" charset="0"/>
              </a:rPr>
              <a:t>sản</a:t>
            </a:r>
            <a:r>
              <a:rPr sz="1800" spc="-105"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phẩm  </a:t>
            </a:r>
            <a:r>
              <a:rPr sz="1800" spc="-10" dirty="0">
                <a:solidFill>
                  <a:schemeClr val="bg1"/>
                </a:solidFill>
                <a:latin typeface="Arial" panose="020B0604020202020204" pitchFamily="34" charset="0"/>
                <a:cs typeface="Arial" panose="020B0604020202020204" pitchFamily="34" charset="0"/>
              </a:rPr>
              <a:t>ra thị </a:t>
            </a:r>
            <a:r>
              <a:rPr sz="1800" spc="-15" dirty="0">
                <a:solidFill>
                  <a:schemeClr val="bg1"/>
                </a:solidFill>
                <a:latin typeface="Arial" panose="020B0604020202020204" pitchFamily="34" charset="0"/>
                <a:cs typeface="Arial" panose="020B0604020202020204" pitchFamily="34" charset="0"/>
              </a:rPr>
              <a:t>trường  </a:t>
            </a:r>
            <a:r>
              <a:rPr sz="1800" spc="-10" dirty="0">
                <a:solidFill>
                  <a:schemeClr val="bg1"/>
                </a:solidFill>
                <a:latin typeface="Arial" panose="020B0604020202020204" pitchFamily="34" charset="0"/>
                <a:cs typeface="Arial" panose="020B0604020202020204" pitchFamily="34" charset="0"/>
              </a:rPr>
              <a:t>khi </a:t>
            </a:r>
            <a:r>
              <a:rPr sz="1800" spc="-15" dirty="0">
                <a:solidFill>
                  <a:schemeClr val="bg1"/>
                </a:solidFill>
                <a:latin typeface="Arial" panose="020B0604020202020204" pitchFamily="34" charset="0"/>
                <a:cs typeface="Arial" panose="020B0604020202020204" pitchFamily="34" charset="0"/>
              </a:rPr>
              <a:t>chưa </a:t>
            </a:r>
            <a:r>
              <a:rPr sz="1800" spc="-5" dirty="0">
                <a:solidFill>
                  <a:schemeClr val="bg1"/>
                </a:solidFill>
                <a:latin typeface="Arial" panose="020B0604020202020204" pitchFamily="34" charset="0"/>
                <a:cs typeface="Arial" panose="020B0604020202020204" pitchFamily="34" charset="0"/>
              </a:rPr>
              <a:t>tìm  </a:t>
            </a:r>
            <a:r>
              <a:rPr sz="1800" spc="-10" dirty="0">
                <a:solidFill>
                  <a:schemeClr val="bg1"/>
                </a:solidFill>
                <a:latin typeface="Arial" panose="020B0604020202020204" pitchFamily="34" charset="0"/>
                <a:cs typeface="Arial" panose="020B0604020202020204" pitchFamily="34" charset="0"/>
              </a:rPr>
              <a:t>hiêu nhu</a:t>
            </a:r>
            <a:r>
              <a:rPr sz="1800" spc="-7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cầu</a:t>
            </a:r>
            <a:endParaRPr sz="1800">
              <a:solidFill>
                <a:schemeClr val="bg1"/>
              </a:solidFill>
              <a:latin typeface="Arial" panose="020B0604020202020204" pitchFamily="34" charset="0"/>
              <a:cs typeface="Arial" panose="020B0604020202020204" pitchFamily="34" charset="0"/>
            </a:endParaRPr>
          </a:p>
        </p:txBody>
      </p:sp>
      <p:grpSp>
        <p:nvGrpSpPr>
          <p:cNvPr id="36" name="object 19">
            <a:extLst>
              <a:ext uri="{FF2B5EF4-FFF2-40B4-BE49-F238E27FC236}">
                <a16:creationId xmlns:a16="http://schemas.microsoft.com/office/drawing/2014/main" xmlns="" id="{D4A21234-4AF9-7754-67CA-BED44A9CFCA6}"/>
              </a:ext>
            </a:extLst>
          </p:cNvPr>
          <p:cNvGrpSpPr/>
          <p:nvPr/>
        </p:nvGrpSpPr>
        <p:grpSpPr>
          <a:xfrm>
            <a:off x="8455875" y="-2286834"/>
            <a:ext cx="1702435" cy="1698625"/>
            <a:chOff x="8238121" y="2376449"/>
            <a:chExt cx="1702435" cy="1698625"/>
          </a:xfrm>
          <a:solidFill>
            <a:srgbClr val="2C5569"/>
          </a:solidFill>
        </p:grpSpPr>
        <p:sp>
          <p:nvSpPr>
            <p:cNvPr id="37" name="object 20">
              <a:extLst>
                <a:ext uri="{FF2B5EF4-FFF2-40B4-BE49-F238E27FC236}">
                  <a16:creationId xmlns:a16="http://schemas.microsoft.com/office/drawing/2014/main" xmlns="" id="{55A3BA1C-3853-7946-5481-33F57F9DBE8E}"/>
                </a:ext>
              </a:extLst>
            </p:cNvPr>
            <p:cNvSpPr/>
            <p:nvPr/>
          </p:nvSpPr>
          <p:spPr>
            <a:xfrm>
              <a:off x="8241296" y="2379624"/>
              <a:ext cx="1694814" cy="1692275"/>
            </a:xfrm>
            <a:custGeom>
              <a:avLst/>
              <a:gdLst/>
              <a:ahLst/>
              <a:cxnLst/>
              <a:rect l="l" t="t" r="r" b="b"/>
              <a:pathLst>
                <a:path w="1694815" h="1692275">
                  <a:moveTo>
                    <a:pt x="0" y="64637"/>
                  </a:moveTo>
                  <a:lnTo>
                    <a:pt x="5079" y="39477"/>
                  </a:lnTo>
                  <a:lnTo>
                    <a:pt x="18931" y="18931"/>
                  </a:lnTo>
                  <a:lnTo>
                    <a:pt x="39477" y="5079"/>
                  </a:lnTo>
                  <a:lnTo>
                    <a:pt x="64637" y="0"/>
                  </a:lnTo>
                  <a:lnTo>
                    <a:pt x="1629680" y="0"/>
                  </a:lnTo>
                  <a:lnTo>
                    <a:pt x="1654841" y="5079"/>
                  </a:lnTo>
                  <a:lnTo>
                    <a:pt x="1675388" y="18931"/>
                  </a:lnTo>
                  <a:lnTo>
                    <a:pt x="1689241" y="39477"/>
                  </a:lnTo>
                  <a:lnTo>
                    <a:pt x="1694320" y="64637"/>
                  </a:lnTo>
                  <a:lnTo>
                    <a:pt x="1694320" y="1627420"/>
                  </a:lnTo>
                  <a:lnTo>
                    <a:pt x="1689241" y="1652581"/>
                  </a:lnTo>
                  <a:lnTo>
                    <a:pt x="1675388" y="1673128"/>
                  </a:lnTo>
                  <a:lnTo>
                    <a:pt x="1654841" y="1686981"/>
                  </a:lnTo>
                  <a:lnTo>
                    <a:pt x="1629680" y="1692060"/>
                  </a:lnTo>
                  <a:lnTo>
                    <a:pt x="64637" y="1692060"/>
                  </a:lnTo>
                  <a:lnTo>
                    <a:pt x="39477" y="1686981"/>
                  </a:lnTo>
                  <a:lnTo>
                    <a:pt x="18931" y="1673128"/>
                  </a:lnTo>
                  <a:lnTo>
                    <a:pt x="5079" y="1652581"/>
                  </a:lnTo>
                  <a:lnTo>
                    <a:pt x="0" y="1627420"/>
                  </a:lnTo>
                  <a:lnTo>
                    <a:pt x="0" y="64637"/>
                  </a:lnTo>
                  <a:close/>
                </a:path>
              </a:pathLst>
            </a:custGeom>
            <a:grpFill/>
            <a:ln w="6350">
              <a:solidFill>
                <a:srgbClr val="8064A2"/>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38" name="object 21">
              <a:extLst>
                <a:ext uri="{FF2B5EF4-FFF2-40B4-BE49-F238E27FC236}">
                  <a16:creationId xmlns:a16="http://schemas.microsoft.com/office/drawing/2014/main" xmlns="" id="{58EA1841-2531-C5C2-53C2-1268B6EED1F8}"/>
                </a:ext>
              </a:extLst>
            </p:cNvPr>
            <p:cNvSpPr/>
            <p:nvPr/>
          </p:nvSpPr>
          <p:spPr>
            <a:xfrm>
              <a:off x="8242808" y="2380614"/>
              <a:ext cx="1694814" cy="413384"/>
            </a:xfrm>
            <a:custGeom>
              <a:avLst/>
              <a:gdLst/>
              <a:ahLst/>
              <a:cxnLst/>
              <a:rect l="l" t="t" r="r" b="b"/>
              <a:pathLst>
                <a:path w="1694815" h="413385">
                  <a:moveTo>
                    <a:pt x="1642618" y="0"/>
                  </a:moveTo>
                  <a:lnTo>
                    <a:pt x="51625" y="0"/>
                  </a:lnTo>
                  <a:lnTo>
                    <a:pt x="31530" y="4055"/>
                  </a:lnTo>
                  <a:lnTo>
                    <a:pt x="15120" y="15114"/>
                  </a:lnTo>
                  <a:lnTo>
                    <a:pt x="4057" y="31520"/>
                  </a:lnTo>
                  <a:lnTo>
                    <a:pt x="0" y="51612"/>
                  </a:lnTo>
                  <a:lnTo>
                    <a:pt x="0" y="413080"/>
                  </a:lnTo>
                  <a:lnTo>
                    <a:pt x="1694243" y="413080"/>
                  </a:lnTo>
                  <a:lnTo>
                    <a:pt x="1694243" y="51612"/>
                  </a:lnTo>
                  <a:lnTo>
                    <a:pt x="1690186" y="31520"/>
                  </a:lnTo>
                  <a:lnTo>
                    <a:pt x="1679122" y="15114"/>
                  </a:lnTo>
                  <a:lnTo>
                    <a:pt x="1662712" y="4055"/>
                  </a:lnTo>
                  <a:lnTo>
                    <a:pt x="1642618" y="0"/>
                  </a:lnTo>
                  <a:close/>
                </a:path>
              </a:pathLst>
            </a:custGeom>
            <a:gr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39" name="object 22">
              <a:extLst>
                <a:ext uri="{FF2B5EF4-FFF2-40B4-BE49-F238E27FC236}">
                  <a16:creationId xmlns:a16="http://schemas.microsoft.com/office/drawing/2014/main" xmlns="" id="{952BEA81-50C1-AB50-57FB-E5D0C76DDE60}"/>
                </a:ext>
              </a:extLst>
            </p:cNvPr>
            <p:cNvSpPr/>
            <p:nvPr/>
          </p:nvSpPr>
          <p:spPr>
            <a:xfrm>
              <a:off x="8242808" y="2380614"/>
              <a:ext cx="1694814" cy="413384"/>
            </a:xfrm>
            <a:custGeom>
              <a:avLst/>
              <a:gdLst/>
              <a:ahLst/>
              <a:cxnLst/>
              <a:rect l="l" t="t" r="r" b="b"/>
              <a:pathLst>
                <a:path w="1694815" h="413385">
                  <a:moveTo>
                    <a:pt x="51623" y="0"/>
                  </a:moveTo>
                  <a:lnTo>
                    <a:pt x="1642620" y="0"/>
                  </a:lnTo>
                  <a:lnTo>
                    <a:pt x="1662714" y="4056"/>
                  </a:lnTo>
                  <a:lnTo>
                    <a:pt x="1679122" y="15120"/>
                  </a:lnTo>
                  <a:lnTo>
                    <a:pt x="1690184" y="31529"/>
                  </a:lnTo>
                  <a:lnTo>
                    <a:pt x="1694240" y="51624"/>
                  </a:lnTo>
                  <a:lnTo>
                    <a:pt x="1694240" y="413086"/>
                  </a:lnTo>
                  <a:lnTo>
                    <a:pt x="0" y="413086"/>
                  </a:lnTo>
                  <a:lnTo>
                    <a:pt x="0" y="51624"/>
                  </a:lnTo>
                  <a:lnTo>
                    <a:pt x="4056" y="31529"/>
                  </a:lnTo>
                  <a:lnTo>
                    <a:pt x="15120" y="15120"/>
                  </a:lnTo>
                  <a:lnTo>
                    <a:pt x="31529" y="4056"/>
                  </a:lnTo>
                  <a:lnTo>
                    <a:pt x="51623" y="0"/>
                  </a:lnTo>
                  <a:close/>
                </a:path>
              </a:pathLst>
            </a:custGeom>
            <a:grpFill/>
            <a:ln w="6350">
              <a:solidFill>
                <a:srgbClr val="8064A2"/>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grpSp>
      <p:sp>
        <p:nvSpPr>
          <p:cNvPr id="40" name="object 23">
            <a:extLst>
              <a:ext uri="{FF2B5EF4-FFF2-40B4-BE49-F238E27FC236}">
                <a16:creationId xmlns:a16="http://schemas.microsoft.com/office/drawing/2014/main" xmlns="" id="{715927EE-6D62-7CA6-CD40-DB2A17B339BE}"/>
              </a:ext>
            </a:extLst>
          </p:cNvPr>
          <p:cNvSpPr txBox="1"/>
          <p:nvPr/>
        </p:nvSpPr>
        <p:spPr>
          <a:xfrm>
            <a:off x="8567864" y="-2356455"/>
            <a:ext cx="1473200" cy="1574165"/>
          </a:xfrm>
          <a:prstGeom prst="rect">
            <a:avLst/>
          </a:prstGeom>
          <a:solidFill>
            <a:srgbClr val="2C5569"/>
          </a:solidFill>
        </p:spPr>
        <p:txBody>
          <a:bodyPr vert="horz" wrap="square" lIns="0" tIns="106680" rIns="0" bIns="0" rtlCol="0">
            <a:spAutoFit/>
          </a:bodyPr>
          <a:lstStyle/>
          <a:p>
            <a:pPr algn="ctr">
              <a:lnSpc>
                <a:spcPct val="100000"/>
              </a:lnSpc>
              <a:spcBef>
                <a:spcPts val="840"/>
              </a:spcBef>
            </a:pPr>
            <a:r>
              <a:rPr sz="1800" b="1" spc="-20" dirty="0">
                <a:solidFill>
                  <a:schemeClr val="bg1"/>
                </a:solidFill>
                <a:latin typeface="Arial" panose="020B0604020202020204" pitchFamily="34" charset="0"/>
                <a:cs typeface="Arial" panose="020B0604020202020204" pitchFamily="34" charset="0"/>
              </a:rPr>
              <a:t>Working</a:t>
            </a:r>
            <a:r>
              <a:rPr sz="1800" b="1" spc="-35" dirty="0">
                <a:solidFill>
                  <a:schemeClr val="bg1"/>
                </a:solidFill>
                <a:latin typeface="Arial" panose="020B0604020202020204" pitchFamily="34" charset="0"/>
                <a:cs typeface="Arial" panose="020B0604020202020204" pitchFamily="34" charset="0"/>
              </a:rPr>
              <a:t> </a:t>
            </a:r>
            <a:r>
              <a:rPr sz="1800" b="1" spc="-5" dirty="0">
                <a:solidFill>
                  <a:schemeClr val="bg1"/>
                </a:solidFill>
                <a:latin typeface="Arial" panose="020B0604020202020204" pitchFamily="34" charset="0"/>
                <a:cs typeface="Arial" panose="020B0604020202020204" pitchFamily="34" charset="0"/>
              </a:rPr>
              <a:t>it</a:t>
            </a:r>
            <a:endParaRPr sz="1800">
              <a:solidFill>
                <a:schemeClr val="bg1"/>
              </a:solidFill>
              <a:latin typeface="Arial" panose="020B0604020202020204" pitchFamily="34" charset="0"/>
              <a:cs typeface="Arial" panose="020B0604020202020204" pitchFamily="34" charset="0"/>
            </a:endParaRPr>
          </a:p>
          <a:p>
            <a:pPr marL="12700" marR="5080" algn="ctr">
              <a:lnSpc>
                <a:spcPct val="98500"/>
              </a:lnSpc>
              <a:spcBef>
                <a:spcPts val="780"/>
              </a:spcBef>
            </a:pPr>
            <a:r>
              <a:rPr sz="1800" spc="-15" dirty="0">
                <a:solidFill>
                  <a:schemeClr val="bg1"/>
                </a:solidFill>
                <a:latin typeface="Arial" panose="020B0604020202020204" pitchFamily="34" charset="0"/>
                <a:cs typeface="Arial" panose="020B0604020202020204" pitchFamily="34" charset="0"/>
              </a:rPr>
              <a:t>Nhân </a:t>
            </a:r>
            <a:r>
              <a:rPr sz="1800" spc="-10" dirty="0">
                <a:solidFill>
                  <a:schemeClr val="bg1"/>
                </a:solidFill>
                <a:latin typeface="Arial" panose="020B0604020202020204" pitchFamily="34" charset="0"/>
                <a:cs typeface="Arial" panose="020B0604020202020204" pitchFamily="34" charset="0"/>
              </a:rPr>
              <a:t>viên</a:t>
            </a:r>
            <a:r>
              <a:rPr sz="1800" spc="-90" dirty="0">
                <a:solidFill>
                  <a:schemeClr val="bg1"/>
                </a:solidFill>
                <a:latin typeface="Arial" panose="020B0604020202020204" pitchFamily="34" charset="0"/>
                <a:cs typeface="Arial" panose="020B0604020202020204" pitchFamily="34" charset="0"/>
              </a:rPr>
              <a:t> </a:t>
            </a:r>
            <a:r>
              <a:rPr sz="1800" spc="-5" dirty="0">
                <a:solidFill>
                  <a:schemeClr val="bg1"/>
                </a:solidFill>
                <a:latin typeface="Arial" panose="020B0604020202020204" pitchFamily="34" charset="0"/>
                <a:cs typeface="Arial" panose="020B0604020202020204" pitchFamily="34" charset="0"/>
              </a:rPr>
              <a:t>làm  </a:t>
            </a:r>
            <a:r>
              <a:rPr sz="1800" spc="-10" dirty="0">
                <a:solidFill>
                  <a:schemeClr val="bg1"/>
                </a:solidFill>
                <a:latin typeface="Arial" panose="020B0604020202020204" pitchFamily="34" charset="0"/>
                <a:cs typeface="Arial" panose="020B0604020202020204" pitchFamily="34" charset="0"/>
              </a:rPr>
              <a:t>việc tại </a:t>
            </a:r>
            <a:r>
              <a:rPr sz="1800" spc="-15" dirty="0">
                <a:solidFill>
                  <a:schemeClr val="bg1"/>
                </a:solidFill>
                <a:latin typeface="Arial" panose="020B0604020202020204" pitchFamily="34" charset="0"/>
                <a:cs typeface="Arial" panose="020B0604020202020204" pitchFamily="34" charset="0"/>
              </a:rPr>
              <a:t>cửa  hàng </a:t>
            </a:r>
            <a:r>
              <a:rPr sz="1800" spc="-5" dirty="0">
                <a:solidFill>
                  <a:schemeClr val="bg1"/>
                </a:solidFill>
                <a:latin typeface="Arial" panose="020B0604020202020204" pitchFamily="34" charset="0"/>
                <a:cs typeface="Arial" panose="020B0604020202020204" pitchFamily="34" charset="0"/>
              </a:rPr>
              <a:t>tìm </a:t>
            </a:r>
            <a:r>
              <a:rPr sz="1800" spc="-10" dirty="0">
                <a:solidFill>
                  <a:schemeClr val="bg1"/>
                </a:solidFill>
                <a:latin typeface="Arial" panose="020B0604020202020204" pitchFamily="34" charset="0"/>
                <a:cs typeface="Arial" panose="020B0604020202020204" pitchFamily="34" charset="0"/>
              </a:rPr>
              <a:t>kiếm  thông</a:t>
            </a:r>
            <a:r>
              <a:rPr sz="1800" spc="-40" dirty="0">
                <a:solidFill>
                  <a:schemeClr val="bg1"/>
                </a:solidFill>
                <a:latin typeface="Arial" panose="020B0604020202020204" pitchFamily="34" charset="0"/>
                <a:cs typeface="Arial" panose="020B0604020202020204" pitchFamily="34" charset="0"/>
              </a:rPr>
              <a:t> </a:t>
            </a:r>
            <a:r>
              <a:rPr sz="1800" spc="-5" dirty="0">
                <a:solidFill>
                  <a:schemeClr val="bg1"/>
                </a:solidFill>
                <a:latin typeface="Arial" panose="020B0604020202020204" pitchFamily="34" charset="0"/>
                <a:cs typeface="Arial" panose="020B0604020202020204" pitchFamily="34" charset="0"/>
              </a:rPr>
              <a:t>tin</a:t>
            </a:r>
            <a:endParaRPr sz="1800">
              <a:solidFill>
                <a:schemeClr val="bg1"/>
              </a:solidFill>
              <a:latin typeface="Arial" panose="020B0604020202020204" pitchFamily="34" charset="0"/>
              <a:cs typeface="Arial" panose="020B0604020202020204" pitchFamily="34" charset="0"/>
            </a:endParaRPr>
          </a:p>
        </p:txBody>
      </p:sp>
      <p:grpSp>
        <p:nvGrpSpPr>
          <p:cNvPr id="41" name="object 30">
            <a:extLst>
              <a:ext uri="{FF2B5EF4-FFF2-40B4-BE49-F238E27FC236}">
                <a16:creationId xmlns:a16="http://schemas.microsoft.com/office/drawing/2014/main" xmlns="" id="{102F8F2B-0A03-37B6-301B-D199E7CB32A6}"/>
              </a:ext>
            </a:extLst>
          </p:cNvPr>
          <p:cNvGrpSpPr/>
          <p:nvPr/>
        </p:nvGrpSpPr>
        <p:grpSpPr>
          <a:xfrm>
            <a:off x="12467793" y="-2431483"/>
            <a:ext cx="1696325" cy="1737995"/>
            <a:chOff x="12467793" y="2223541"/>
            <a:chExt cx="1696325" cy="1737995"/>
          </a:xfrm>
          <a:solidFill>
            <a:srgbClr val="2C5569"/>
          </a:solidFill>
        </p:grpSpPr>
        <p:sp>
          <p:nvSpPr>
            <p:cNvPr id="42" name="object 32">
              <a:extLst>
                <a:ext uri="{FF2B5EF4-FFF2-40B4-BE49-F238E27FC236}">
                  <a16:creationId xmlns:a16="http://schemas.microsoft.com/office/drawing/2014/main" xmlns="" id="{FFC4D90E-65F7-CE51-0732-78E80F3C6739}"/>
                </a:ext>
              </a:extLst>
            </p:cNvPr>
            <p:cNvSpPr/>
            <p:nvPr/>
          </p:nvSpPr>
          <p:spPr>
            <a:xfrm>
              <a:off x="12467793" y="2223541"/>
              <a:ext cx="1694814" cy="1737995"/>
            </a:xfrm>
            <a:custGeom>
              <a:avLst/>
              <a:gdLst/>
              <a:ahLst/>
              <a:cxnLst/>
              <a:rect l="l" t="t" r="r" b="b"/>
              <a:pathLst>
                <a:path w="1694815" h="1737995">
                  <a:moveTo>
                    <a:pt x="0" y="64722"/>
                  </a:moveTo>
                  <a:lnTo>
                    <a:pt x="5086" y="39529"/>
                  </a:lnTo>
                  <a:lnTo>
                    <a:pt x="18956" y="18956"/>
                  </a:lnTo>
                  <a:lnTo>
                    <a:pt x="39529" y="5086"/>
                  </a:lnTo>
                  <a:lnTo>
                    <a:pt x="64722" y="0"/>
                  </a:lnTo>
                  <a:lnTo>
                    <a:pt x="1629600" y="0"/>
                  </a:lnTo>
                  <a:lnTo>
                    <a:pt x="1654791" y="5086"/>
                  </a:lnTo>
                  <a:lnTo>
                    <a:pt x="1675363" y="18956"/>
                  </a:lnTo>
                  <a:lnTo>
                    <a:pt x="1689234" y="39529"/>
                  </a:lnTo>
                  <a:lnTo>
                    <a:pt x="1694320" y="64722"/>
                  </a:lnTo>
                  <a:lnTo>
                    <a:pt x="1694320" y="1673170"/>
                  </a:lnTo>
                  <a:lnTo>
                    <a:pt x="1689234" y="1698361"/>
                  </a:lnTo>
                  <a:lnTo>
                    <a:pt x="1675363" y="1718933"/>
                  </a:lnTo>
                  <a:lnTo>
                    <a:pt x="1654791" y="1732804"/>
                  </a:lnTo>
                  <a:lnTo>
                    <a:pt x="1629600" y="1737890"/>
                  </a:lnTo>
                  <a:lnTo>
                    <a:pt x="64722" y="1737890"/>
                  </a:lnTo>
                  <a:lnTo>
                    <a:pt x="39529" y="1732804"/>
                  </a:lnTo>
                  <a:lnTo>
                    <a:pt x="18956" y="1718933"/>
                  </a:lnTo>
                  <a:lnTo>
                    <a:pt x="5086" y="1698361"/>
                  </a:lnTo>
                  <a:lnTo>
                    <a:pt x="0" y="1673170"/>
                  </a:lnTo>
                  <a:lnTo>
                    <a:pt x="0" y="64722"/>
                  </a:lnTo>
                  <a:close/>
                </a:path>
              </a:pathLst>
            </a:custGeom>
            <a:grpFill/>
            <a:ln w="6350">
              <a:solidFill>
                <a:srgbClr val="C0504D"/>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43" name="object 33">
              <a:extLst>
                <a:ext uri="{FF2B5EF4-FFF2-40B4-BE49-F238E27FC236}">
                  <a16:creationId xmlns:a16="http://schemas.microsoft.com/office/drawing/2014/main" xmlns="" id="{E8F41C11-0A9E-DED1-59A2-0DBDBAEDB44A}"/>
                </a:ext>
              </a:extLst>
            </p:cNvPr>
            <p:cNvSpPr/>
            <p:nvPr/>
          </p:nvSpPr>
          <p:spPr>
            <a:xfrm>
              <a:off x="12469304" y="2224557"/>
              <a:ext cx="1694814" cy="448309"/>
            </a:xfrm>
            <a:custGeom>
              <a:avLst/>
              <a:gdLst/>
              <a:ahLst/>
              <a:cxnLst/>
              <a:rect l="l" t="t" r="r" b="b"/>
              <a:pathLst>
                <a:path w="1694815" h="448310">
                  <a:moveTo>
                    <a:pt x="1638236" y="0"/>
                  </a:moveTo>
                  <a:lnTo>
                    <a:pt x="55981" y="0"/>
                  </a:lnTo>
                  <a:lnTo>
                    <a:pt x="34193" y="4398"/>
                  </a:lnTo>
                  <a:lnTo>
                    <a:pt x="16398" y="16392"/>
                  </a:lnTo>
                  <a:lnTo>
                    <a:pt x="4400" y="34182"/>
                  </a:lnTo>
                  <a:lnTo>
                    <a:pt x="0" y="55968"/>
                  </a:lnTo>
                  <a:lnTo>
                    <a:pt x="0" y="447878"/>
                  </a:lnTo>
                  <a:lnTo>
                    <a:pt x="1694243" y="447878"/>
                  </a:lnTo>
                  <a:lnTo>
                    <a:pt x="1694243" y="55968"/>
                  </a:lnTo>
                  <a:lnTo>
                    <a:pt x="1689850" y="34182"/>
                  </a:lnTo>
                  <a:lnTo>
                    <a:pt x="1677860" y="16392"/>
                  </a:lnTo>
                  <a:lnTo>
                    <a:pt x="1660060" y="4398"/>
                  </a:lnTo>
                  <a:lnTo>
                    <a:pt x="1638236" y="0"/>
                  </a:lnTo>
                  <a:close/>
                </a:path>
              </a:pathLst>
            </a:custGeom>
            <a:gr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44" name="object 34">
              <a:extLst>
                <a:ext uri="{FF2B5EF4-FFF2-40B4-BE49-F238E27FC236}">
                  <a16:creationId xmlns:a16="http://schemas.microsoft.com/office/drawing/2014/main" xmlns="" id="{0E544B4D-1628-BBF7-AF0E-106CA038CB8C}"/>
                </a:ext>
              </a:extLst>
            </p:cNvPr>
            <p:cNvSpPr/>
            <p:nvPr/>
          </p:nvSpPr>
          <p:spPr>
            <a:xfrm>
              <a:off x="12469304" y="2224557"/>
              <a:ext cx="1694814" cy="448309"/>
            </a:xfrm>
            <a:custGeom>
              <a:avLst/>
              <a:gdLst/>
              <a:ahLst/>
              <a:cxnLst/>
              <a:rect l="l" t="t" r="r" b="b"/>
              <a:pathLst>
                <a:path w="1694815" h="448310">
                  <a:moveTo>
                    <a:pt x="55972" y="0"/>
                  </a:moveTo>
                  <a:lnTo>
                    <a:pt x="1638270" y="0"/>
                  </a:lnTo>
                  <a:lnTo>
                    <a:pt x="1660056" y="4398"/>
                  </a:lnTo>
                  <a:lnTo>
                    <a:pt x="1677847" y="16394"/>
                  </a:lnTo>
                  <a:lnTo>
                    <a:pt x="1689842" y="34185"/>
                  </a:lnTo>
                  <a:lnTo>
                    <a:pt x="1694240" y="55972"/>
                  </a:lnTo>
                  <a:lnTo>
                    <a:pt x="1694240" y="447886"/>
                  </a:lnTo>
                  <a:lnTo>
                    <a:pt x="0" y="447886"/>
                  </a:lnTo>
                  <a:lnTo>
                    <a:pt x="0" y="55972"/>
                  </a:lnTo>
                  <a:lnTo>
                    <a:pt x="4398" y="34185"/>
                  </a:lnTo>
                  <a:lnTo>
                    <a:pt x="16394" y="16394"/>
                  </a:lnTo>
                  <a:lnTo>
                    <a:pt x="34185" y="4398"/>
                  </a:lnTo>
                  <a:lnTo>
                    <a:pt x="55972" y="0"/>
                  </a:lnTo>
                  <a:close/>
                </a:path>
              </a:pathLst>
            </a:custGeom>
            <a:grpFill/>
            <a:ln w="6350">
              <a:solidFill>
                <a:srgbClr val="C0504D"/>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grpSp>
      <p:sp>
        <p:nvSpPr>
          <p:cNvPr id="45" name="object 35">
            <a:extLst>
              <a:ext uri="{FF2B5EF4-FFF2-40B4-BE49-F238E27FC236}">
                <a16:creationId xmlns:a16="http://schemas.microsoft.com/office/drawing/2014/main" xmlns="" id="{37C88CFB-309A-C0F6-2278-4794075FF59A}"/>
              </a:ext>
            </a:extLst>
          </p:cNvPr>
          <p:cNvSpPr txBox="1"/>
          <p:nvPr/>
        </p:nvSpPr>
        <p:spPr>
          <a:xfrm>
            <a:off x="12892531" y="-2378677"/>
            <a:ext cx="854710" cy="299720"/>
          </a:xfrm>
          <a:prstGeom prst="rect">
            <a:avLst/>
          </a:prstGeom>
          <a:solidFill>
            <a:srgbClr val="2C5569"/>
          </a:solidFill>
        </p:spPr>
        <p:txBody>
          <a:bodyPr vert="horz" wrap="square" lIns="0" tIns="12700" rIns="0" bIns="0" rtlCol="0">
            <a:spAutoFit/>
          </a:bodyPr>
          <a:lstStyle/>
          <a:p>
            <a:pPr marL="12700">
              <a:lnSpc>
                <a:spcPct val="100000"/>
              </a:lnSpc>
              <a:spcBef>
                <a:spcPts val="100"/>
              </a:spcBef>
            </a:pPr>
            <a:r>
              <a:rPr sz="1800" b="1" spc="-10" dirty="0">
                <a:solidFill>
                  <a:schemeClr val="bg1"/>
                </a:solidFill>
                <a:latin typeface="Arial" panose="020B0604020202020204" pitchFamily="34" charset="0"/>
                <a:cs typeface="Arial" panose="020B0604020202020204" pitchFamily="34" charset="0"/>
              </a:rPr>
              <a:t>Kết</a:t>
            </a:r>
            <a:r>
              <a:rPr sz="1800" b="1" spc="-100" dirty="0">
                <a:solidFill>
                  <a:schemeClr val="bg1"/>
                </a:solidFill>
                <a:latin typeface="Arial" panose="020B0604020202020204" pitchFamily="34" charset="0"/>
                <a:cs typeface="Arial" panose="020B0604020202020204" pitchFamily="34" charset="0"/>
              </a:rPr>
              <a:t> </a:t>
            </a:r>
            <a:r>
              <a:rPr sz="1800" b="1" spc="-15" dirty="0">
                <a:solidFill>
                  <a:schemeClr val="bg1"/>
                </a:solidFill>
                <a:latin typeface="Arial" panose="020B0604020202020204" pitchFamily="34" charset="0"/>
                <a:cs typeface="Arial" panose="020B0604020202020204" pitchFamily="34" charset="0"/>
              </a:rPr>
              <a:t>quả</a:t>
            </a:r>
            <a:endParaRPr sz="1800">
              <a:solidFill>
                <a:schemeClr val="bg1"/>
              </a:solidFill>
              <a:latin typeface="Arial" panose="020B0604020202020204" pitchFamily="34" charset="0"/>
              <a:cs typeface="Arial" panose="020B0604020202020204" pitchFamily="34" charset="0"/>
            </a:endParaRPr>
          </a:p>
        </p:txBody>
      </p:sp>
      <p:sp>
        <p:nvSpPr>
          <p:cNvPr id="46" name="object 36">
            <a:extLst>
              <a:ext uri="{FF2B5EF4-FFF2-40B4-BE49-F238E27FC236}">
                <a16:creationId xmlns:a16="http://schemas.microsoft.com/office/drawing/2014/main" xmlns="" id="{774DF0CE-A904-DE69-9DC5-B63EC4F438A5}"/>
              </a:ext>
            </a:extLst>
          </p:cNvPr>
          <p:cNvSpPr txBox="1"/>
          <p:nvPr/>
        </p:nvSpPr>
        <p:spPr>
          <a:xfrm>
            <a:off x="12638468" y="-1878805"/>
            <a:ext cx="1346835" cy="845819"/>
          </a:xfrm>
          <a:prstGeom prst="rect">
            <a:avLst/>
          </a:prstGeom>
          <a:solidFill>
            <a:srgbClr val="2C5569"/>
          </a:solidFill>
        </p:spPr>
        <p:txBody>
          <a:bodyPr vert="horz" wrap="square" lIns="0" tIns="13970" rIns="0" bIns="0" rtlCol="0">
            <a:spAutoFit/>
          </a:bodyPr>
          <a:lstStyle/>
          <a:p>
            <a:pPr marL="12700" marR="5080" indent="87630" algn="just">
              <a:lnSpc>
                <a:spcPct val="99400"/>
              </a:lnSpc>
              <a:spcBef>
                <a:spcPts val="110"/>
              </a:spcBef>
            </a:pPr>
            <a:r>
              <a:rPr sz="1800" spc="-15" dirty="0">
                <a:solidFill>
                  <a:schemeClr val="bg1"/>
                </a:solidFill>
                <a:latin typeface="Arial" panose="020B0604020202020204" pitchFamily="34" charset="0"/>
                <a:cs typeface="Arial" panose="020B0604020202020204" pitchFamily="34" charset="0"/>
              </a:rPr>
              <a:t>Không </a:t>
            </a:r>
            <a:r>
              <a:rPr sz="1800" spc="-10" dirty="0">
                <a:solidFill>
                  <a:schemeClr val="bg1"/>
                </a:solidFill>
                <a:latin typeface="Arial" panose="020B0604020202020204" pitchFamily="34" charset="0"/>
                <a:cs typeface="Arial" panose="020B0604020202020204" pitchFamily="34" charset="0"/>
              </a:rPr>
              <a:t>mắc  sai </a:t>
            </a:r>
            <a:r>
              <a:rPr sz="1800" spc="-5" dirty="0">
                <a:solidFill>
                  <a:schemeClr val="bg1"/>
                </a:solidFill>
                <a:latin typeface="Arial" panose="020B0604020202020204" pitchFamily="34" charset="0"/>
                <a:cs typeface="Arial" panose="020B0604020202020204" pitchFamily="34" charset="0"/>
              </a:rPr>
              <a:t>lầm </a:t>
            </a:r>
            <a:r>
              <a:rPr sz="1800" spc="-15" dirty="0">
                <a:solidFill>
                  <a:schemeClr val="bg1"/>
                </a:solidFill>
                <a:latin typeface="Arial" panose="020B0604020202020204" pitchFamily="34" charset="0"/>
                <a:cs typeface="Arial" panose="020B0604020202020204" pitchFamily="34" charset="0"/>
              </a:rPr>
              <a:t>nào  </a:t>
            </a:r>
            <a:r>
              <a:rPr sz="1800" spc="-10" dirty="0">
                <a:solidFill>
                  <a:schemeClr val="bg1"/>
                </a:solidFill>
                <a:latin typeface="Arial" panose="020B0604020202020204" pitchFamily="34" charset="0"/>
                <a:cs typeface="Arial" panose="020B0604020202020204" pitchFamily="34" charset="0"/>
              </a:rPr>
              <a:t>nghiêm</a:t>
            </a:r>
            <a:r>
              <a:rPr sz="1800" spc="-11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trọng</a:t>
            </a:r>
            <a:endParaRPr sz="18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2" name="object 6">
            <a:extLst>
              <a:ext uri="{FF2B5EF4-FFF2-40B4-BE49-F238E27FC236}">
                <a16:creationId xmlns:a16="http://schemas.microsoft.com/office/drawing/2014/main" xmlns="" id="{8070E578-1AA2-9EA4-F18F-FE1D80B38D97}"/>
              </a:ext>
            </a:extLst>
          </p:cNvPr>
          <p:cNvSpPr/>
          <p:nvPr/>
        </p:nvSpPr>
        <p:spPr>
          <a:xfrm>
            <a:off x="1357972" y="4358004"/>
            <a:ext cx="15572016" cy="1928266"/>
          </a:xfrm>
          <a:prstGeom prst="rect">
            <a:avLst/>
          </a:prstGeom>
          <a:blipFill>
            <a:blip r:embed="rId3" cstate="print"/>
            <a:stretch>
              <a:fillRect/>
            </a:stretch>
          </a:blipFill>
        </p:spPr>
        <p:txBody>
          <a:bodyPr wrap="square" lIns="0" tIns="0" rIns="0" bIns="0" rtlCol="0"/>
          <a:lstStyle/>
          <a:p>
            <a:endParaRPr dirty="0">
              <a:solidFill>
                <a:schemeClr val="bg1"/>
              </a:solidFill>
              <a:latin typeface="Arial" panose="020B0604020202020204" pitchFamily="34" charset="0"/>
              <a:cs typeface="Arial" panose="020B0604020202020204" pitchFamily="34" charset="0"/>
            </a:endParaRPr>
          </a:p>
        </p:txBody>
      </p:sp>
      <p:sp>
        <p:nvSpPr>
          <p:cNvPr id="3" name="object 8">
            <a:extLst>
              <a:ext uri="{FF2B5EF4-FFF2-40B4-BE49-F238E27FC236}">
                <a16:creationId xmlns:a16="http://schemas.microsoft.com/office/drawing/2014/main" xmlns="" id="{E515601F-497B-8039-4C80-1080A40ED632}"/>
              </a:ext>
            </a:extLst>
          </p:cNvPr>
          <p:cNvSpPr txBox="1">
            <a:spLocks noGrp="1"/>
          </p:cNvSpPr>
          <p:nvPr>
            <p:ph type="title"/>
          </p:nvPr>
        </p:nvSpPr>
        <p:spPr>
          <a:xfrm>
            <a:off x="1594632" y="485517"/>
            <a:ext cx="12804480" cy="618118"/>
          </a:xfrm>
          <a:prstGeom prst="rect">
            <a:avLst/>
          </a:prstGeom>
        </p:spPr>
        <p:txBody>
          <a:bodyPr vert="horz" wrap="square" lIns="0" tIns="12700" rIns="0" bIns="0" rtlCol="0">
            <a:spAutoFit/>
          </a:bodyPr>
          <a:lstStyle/>
          <a:p>
            <a:pPr marL="2021205" marR="5080" indent="-2009139">
              <a:lnSpc>
                <a:spcPct val="109700"/>
              </a:lnSpc>
              <a:spcBef>
                <a:spcPts val="100"/>
              </a:spcBef>
            </a:pPr>
            <a:r>
              <a:rPr spc="-5" dirty="0">
                <a:latin typeface="Arial" panose="020B0604020202020204" pitchFamily="34" charset="0"/>
                <a:cs typeface="Arial" panose="020B0604020202020204" pitchFamily="34" charset="0"/>
              </a:rPr>
              <a:t>QUÁ TRÌNH P&amp;G THẤU HIỂU </a:t>
            </a:r>
            <a:r>
              <a:rPr dirty="0">
                <a:latin typeface="Arial" panose="020B0604020202020204" pitchFamily="34" charset="0"/>
                <a:cs typeface="Arial" panose="020B0604020202020204" pitchFamily="34" charset="0"/>
              </a:rPr>
              <a:t>Ý </a:t>
            </a:r>
            <a:r>
              <a:rPr spc="-5" dirty="0">
                <a:latin typeface="Arial" panose="020B0604020202020204" pitchFamily="34" charset="0"/>
                <a:cs typeface="Arial" panose="020B0604020202020204" pitchFamily="34" charset="0"/>
              </a:rPr>
              <a:t>MUỐN  NGƯỜI TIÊU</a:t>
            </a:r>
            <a:r>
              <a:rPr spc="-1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DÙNG</a:t>
            </a:r>
          </a:p>
        </p:txBody>
      </p:sp>
      <p:grpSp>
        <p:nvGrpSpPr>
          <p:cNvPr id="4" name="object 9">
            <a:extLst>
              <a:ext uri="{FF2B5EF4-FFF2-40B4-BE49-F238E27FC236}">
                <a16:creationId xmlns:a16="http://schemas.microsoft.com/office/drawing/2014/main" xmlns="" id="{4CD11523-93EA-5D68-57D6-1343CDF68E8A}"/>
              </a:ext>
            </a:extLst>
          </p:cNvPr>
          <p:cNvGrpSpPr/>
          <p:nvPr/>
        </p:nvGrpSpPr>
        <p:grpSpPr>
          <a:xfrm>
            <a:off x="4187825" y="2288514"/>
            <a:ext cx="1702435" cy="1676400"/>
            <a:chOff x="4187825" y="2288514"/>
            <a:chExt cx="1702435" cy="1676400"/>
          </a:xfrm>
          <a:solidFill>
            <a:srgbClr val="2C5569"/>
          </a:solidFill>
        </p:grpSpPr>
        <p:sp>
          <p:nvSpPr>
            <p:cNvPr id="5" name="object 10">
              <a:extLst>
                <a:ext uri="{FF2B5EF4-FFF2-40B4-BE49-F238E27FC236}">
                  <a16:creationId xmlns:a16="http://schemas.microsoft.com/office/drawing/2014/main" xmlns="" id="{8AECA77E-BC28-C3AB-DDCE-CF4EAF0C2E25}"/>
                </a:ext>
              </a:extLst>
            </p:cNvPr>
            <p:cNvSpPr/>
            <p:nvPr/>
          </p:nvSpPr>
          <p:spPr>
            <a:xfrm>
              <a:off x="4191000" y="2291689"/>
              <a:ext cx="1694814" cy="1670050"/>
            </a:xfrm>
            <a:custGeom>
              <a:avLst/>
              <a:gdLst/>
              <a:ahLst/>
              <a:cxnLst/>
              <a:rect l="l" t="t" r="r" b="b"/>
              <a:pathLst>
                <a:path w="1694814" h="1670050">
                  <a:moveTo>
                    <a:pt x="0" y="63783"/>
                  </a:moveTo>
                  <a:lnTo>
                    <a:pt x="5012" y="38956"/>
                  </a:lnTo>
                  <a:lnTo>
                    <a:pt x="18681" y="18681"/>
                  </a:lnTo>
                  <a:lnTo>
                    <a:pt x="38956" y="5012"/>
                  </a:lnTo>
                  <a:lnTo>
                    <a:pt x="63783" y="0"/>
                  </a:lnTo>
                  <a:lnTo>
                    <a:pt x="1630540" y="0"/>
                  </a:lnTo>
                  <a:lnTo>
                    <a:pt x="1655369" y="5012"/>
                  </a:lnTo>
                  <a:lnTo>
                    <a:pt x="1675642" y="18681"/>
                  </a:lnTo>
                  <a:lnTo>
                    <a:pt x="1689309" y="38956"/>
                  </a:lnTo>
                  <a:lnTo>
                    <a:pt x="1694320" y="63783"/>
                  </a:lnTo>
                  <a:lnTo>
                    <a:pt x="1694320" y="1605960"/>
                  </a:lnTo>
                  <a:lnTo>
                    <a:pt x="1689309" y="1630784"/>
                  </a:lnTo>
                  <a:lnTo>
                    <a:pt x="1675642" y="1651058"/>
                  </a:lnTo>
                  <a:lnTo>
                    <a:pt x="1655369" y="1664728"/>
                  </a:lnTo>
                  <a:lnTo>
                    <a:pt x="1630540" y="1669740"/>
                  </a:lnTo>
                  <a:lnTo>
                    <a:pt x="63783" y="1669740"/>
                  </a:lnTo>
                  <a:lnTo>
                    <a:pt x="38956" y="1664728"/>
                  </a:lnTo>
                  <a:lnTo>
                    <a:pt x="18681" y="1651058"/>
                  </a:lnTo>
                  <a:lnTo>
                    <a:pt x="5012" y="1630784"/>
                  </a:lnTo>
                  <a:lnTo>
                    <a:pt x="0" y="1605960"/>
                  </a:lnTo>
                  <a:lnTo>
                    <a:pt x="0" y="63783"/>
                  </a:lnTo>
                  <a:close/>
                </a:path>
              </a:pathLst>
            </a:custGeom>
            <a:grpFill/>
            <a:ln w="6350">
              <a:solidFill>
                <a:srgbClr val="4F81BD"/>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6" name="object 11">
              <a:extLst>
                <a:ext uri="{FF2B5EF4-FFF2-40B4-BE49-F238E27FC236}">
                  <a16:creationId xmlns:a16="http://schemas.microsoft.com/office/drawing/2014/main" xmlns="" id="{7F13FFD6-653F-6FB3-0CD6-277854C8FA8F}"/>
                </a:ext>
              </a:extLst>
            </p:cNvPr>
            <p:cNvSpPr/>
            <p:nvPr/>
          </p:nvSpPr>
          <p:spPr>
            <a:xfrm>
              <a:off x="4192524" y="2292667"/>
              <a:ext cx="1694814" cy="405765"/>
            </a:xfrm>
            <a:custGeom>
              <a:avLst/>
              <a:gdLst/>
              <a:ahLst/>
              <a:cxnLst/>
              <a:rect l="l" t="t" r="r" b="b"/>
              <a:pathLst>
                <a:path w="1694814" h="405764">
                  <a:moveTo>
                    <a:pt x="1643595" y="0"/>
                  </a:moveTo>
                  <a:lnTo>
                    <a:pt x="50634" y="0"/>
                  </a:lnTo>
                  <a:lnTo>
                    <a:pt x="30925" y="3979"/>
                  </a:lnTo>
                  <a:lnTo>
                    <a:pt x="14830" y="14830"/>
                  </a:lnTo>
                  <a:lnTo>
                    <a:pt x="3979" y="30925"/>
                  </a:lnTo>
                  <a:lnTo>
                    <a:pt x="0" y="50634"/>
                  </a:lnTo>
                  <a:lnTo>
                    <a:pt x="0" y="405206"/>
                  </a:lnTo>
                  <a:lnTo>
                    <a:pt x="1694230" y="405206"/>
                  </a:lnTo>
                  <a:lnTo>
                    <a:pt x="1694230" y="50634"/>
                  </a:lnTo>
                  <a:lnTo>
                    <a:pt x="1690251" y="30925"/>
                  </a:lnTo>
                  <a:lnTo>
                    <a:pt x="1679400" y="14830"/>
                  </a:lnTo>
                  <a:lnTo>
                    <a:pt x="1663305" y="3979"/>
                  </a:lnTo>
                  <a:lnTo>
                    <a:pt x="1643595" y="0"/>
                  </a:lnTo>
                  <a:close/>
                </a:path>
              </a:pathLst>
            </a:custGeom>
            <a:gr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xmlns="" id="{CFB642D0-CA2C-97F3-5986-8ADDB1C00415}"/>
                </a:ext>
              </a:extLst>
            </p:cNvPr>
            <p:cNvSpPr/>
            <p:nvPr/>
          </p:nvSpPr>
          <p:spPr>
            <a:xfrm>
              <a:off x="4192524" y="2292667"/>
              <a:ext cx="1694814" cy="405765"/>
            </a:xfrm>
            <a:custGeom>
              <a:avLst/>
              <a:gdLst/>
              <a:ahLst/>
              <a:cxnLst/>
              <a:rect l="l" t="t" r="r" b="b"/>
              <a:pathLst>
                <a:path w="1694814" h="405764">
                  <a:moveTo>
                    <a:pt x="50640" y="0"/>
                  </a:moveTo>
                  <a:lnTo>
                    <a:pt x="1643600" y="0"/>
                  </a:lnTo>
                  <a:lnTo>
                    <a:pt x="1663313" y="3979"/>
                  </a:lnTo>
                  <a:lnTo>
                    <a:pt x="1679409" y="14832"/>
                  </a:lnTo>
                  <a:lnTo>
                    <a:pt x="1690261" y="30928"/>
                  </a:lnTo>
                  <a:lnTo>
                    <a:pt x="1694240" y="50640"/>
                  </a:lnTo>
                  <a:lnTo>
                    <a:pt x="1694240" y="405212"/>
                  </a:lnTo>
                  <a:lnTo>
                    <a:pt x="0" y="405212"/>
                  </a:lnTo>
                  <a:lnTo>
                    <a:pt x="0" y="50640"/>
                  </a:lnTo>
                  <a:lnTo>
                    <a:pt x="3979" y="30928"/>
                  </a:lnTo>
                  <a:lnTo>
                    <a:pt x="14832" y="14832"/>
                  </a:lnTo>
                  <a:lnTo>
                    <a:pt x="30928" y="3979"/>
                  </a:lnTo>
                  <a:lnTo>
                    <a:pt x="50640" y="0"/>
                  </a:lnTo>
                  <a:close/>
                </a:path>
              </a:pathLst>
            </a:custGeom>
            <a:grpFill/>
            <a:ln w="6350">
              <a:solidFill>
                <a:srgbClr val="4F81BD"/>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grpSp>
      <p:sp>
        <p:nvSpPr>
          <p:cNvPr id="8" name="object 13">
            <a:extLst>
              <a:ext uri="{FF2B5EF4-FFF2-40B4-BE49-F238E27FC236}">
                <a16:creationId xmlns:a16="http://schemas.microsoft.com/office/drawing/2014/main" xmlns="" id="{0955AE63-C982-02F6-CCCC-58DC68B37ED1}"/>
              </a:ext>
            </a:extLst>
          </p:cNvPr>
          <p:cNvSpPr txBox="1"/>
          <p:nvPr/>
        </p:nvSpPr>
        <p:spPr>
          <a:xfrm>
            <a:off x="4284764" y="2209292"/>
            <a:ext cx="1520825" cy="1574165"/>
          </a:xfrm>
          <a:prstGeom prst="rect">
            <a:avLst/>
          </a:prstGeom>
          <a:solidFill>
            <a:srgbClr val="2C5569"/>
          </a:solidFill>
        </p:spPr>
        <p:txBody>
          <a:bodyPr vert="horz" wrap="square" lIns="0" tIns="106680" rIns="0" bIns="0" rtlCol="0">
            <a:spAutoFit/>
          </a:bodyPr>
          <a:lstStyle/>
          <a:p>
            <a:pPr algn="ctr">
              <a:lnSpc>
                <a:spcPct val="100000"/>
              </a:lnSpc>
              <a:spcBef>
                <a:spcPts val="840"/>
              </a:spcBef>
            </a:pPr>
            <a:r>
              <a:rPr sz="1800" b="1" spc="-35" dirty="0">
                <a:solidFill>
                  <a:schemeClr val="bg1"/>
                </a:solidFill>
                <a:latin typeface="Arial" panose="020B0604020202020204" pitchFamily="34" charset="0"/>
                <a:cs typeface="Arial" panose="020B0604020202020204" pitchFamily="34" charset="0"/>
              </a:rPr>
              <a:t>Trước</a:t>
            </a:r>
            <a:r>
              <a:rPr sz="1800" b="1" spc="-40" dirty="0">
                <a:solidFill>
                  <a:schemeClr val="bg1"/>
                </a:solidFill>
                <a:latin typeface="Arial" panose="020B0604020202020204" pitchFamily="34" charset="0"/>
                <a:cs typeface="Arial" panose="020B0604020202020204" pitchFamily="34" charset="0"/>
              </a:rPr>
              <a:t> </a:t>
            </a:r>
            <a:r>
              <a:rPr sz="1800" b="1" spc="-10" dirty="0">
                <a:solidFill>
                  <a:schemeClr val="bg1"/>
                </a:solidFill>
                <a:latin typeface="Arial" panose="020B0604020202020204" pitchFamily="34" charset="0"/>
                <a:cs typeface="Arial" panose="020B0604020202020204" pitchFamily="34" charset="0"/>
              </a:rPr>
              <a:t>đây</a:t>
            </a:r>
            <a:endParaRPr sz="1800">
              <a:solidFill>
                <a:schemeClr val="bg1"/>
              </a:solidFill>
              <a:latin typeface="Arial" panose="020B0604020202020204" pitchFamily="34" charset="0"/>
              <a:cs typeface="Arial" panose="020B0604020202020204" pitchFamily="34" charset="0"/>
            </a:endParaRPr>
          </a:p>
          <a:p>
            <a:pPr marL="12065" marR="5080" algn="ctr">
              <a:lnSpc>
                <a:spcPct val="98500"/>
              </a:lnSpc>
              <a:spcBef>
                <a:spcPts val="780"/>
              </a:spcBef>
            </a:pPr>
            <a:r>
              <a:rPr sz="1800" spc="-15" dirty="0">
                <a:solidFill>
                  <a:schemeClr val="bg1"/>
                </a:solidFill>
                <a:latin typeface="Arial" panose="020B0604020202020204" pitchFamily="34" charset="0"/>
                <a:cs typeface="Arial" panose="020B0604020202020204" pitchFamily="34" charset="0"/>
              </a:rPr>
              <a:t>Đưa </a:t>
            </a:r>
            <a:r>
              <a:rPr sz="1800" spc="-10" dirty="0">
                <a:solidFill>
                  <a:schemeClr val="bg1"/>
                </a:solidFill>
                <a:latin typeface="Arial" panose="020B0604020202020204" pitchFamily="34" charset="0"/>
                <a:cs typeface="Arial" panose="020B0604020202020204" pitchFamily="34" charset="0"/>
              </a:rPr>
              <a:t>sản</a:t>
            </a:r>
            <a:r>
              <a:rPr sz="1800" spc="-105"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phẩm  </a:t>
            </a:r>
            <a:r>
              <a:rPr sz="1800" spc="-10" dirty="0">
                <a:solidFill>
                  <a:schemeClr val="bg1"/>
                </a:solidFill>
                <a:latin typeface="Arial" panose="020B0604020202020204" pitchFamily="34" charset="0"/>
                <a:cs typeface="Arial" panose="020B0604020202020204" pitchFamily="34" charset="0"/>
              </a:rPr>
              <a:t>ra thị </a:t>
            </a:r>
            <a:r>
              <a:rPr sz="1800" spc="-15" dirty="0">
                <a:solidFill>
                  <a:schemeClr val="bg1"/>
                </a:solidFill>
                <a:latin typeface="Arial" panose="020B0604020202020204" pitchFamily="34" charset="0"/>
                <a:cs typeface="Arial" panose="020B0604020202020204" pitchFamily="34" charset="0"/>
              </a:rPr>
              <a:t>trường  </a:t>
            </a:r>
            <a:r>
              <a:rPr sz="1800" spc="-10" dirty="0">
                <a:solidFill>
                  <a:schemeClr val="bg1"/>
                </a:solidFill>
                <a:latin typeface="Arial" panose="020B0604020202020204" pitchFamily="34" charset="0"/>
                <a:cs typeface="Arial" panose="020B0604020202020204" pitchFamily="34" charset="0"/>
              </a:rPr>
              <a:t>khi </a:t>
            </a:r>
            <a:r>
              <a:rPr sz="1800" spc="-15" dirty="0">
                <a:solidFill>
                  <a:schemeClr val="bg1"/>
                </a:solidFill>
                <a:latin typeface="Arial" panose="020B0604020202020204" pitchFamily="34" charset="0"/>
                <a:cs typeface="Arial" panose="020B0604020202020204" pitchFamily="34" charset="0"/>
              </a:rPr>
              <a:t>chưa </a:t>
            </a:r>
            <a:r>
              <a:rPr sz="1800" spc="-5" dirty="0">
                <a:solidFill>
                  <a:schemeClr val="bg1"/>
                </a:solidFill>
                <a:latin typeface="Arial" panose="020B0604020202020204" pitchFamily="34" charset="0"/>
                <a:cs typeface="Arial" panose="020B0604020202020204" pitchFamily="34" charset="0"/>
              </a:rPr>
              <a:t>tìm  </a:t>
            </a:r>
            <a:r>
              <a:rPr sz="1800" spc="-10" dirty="0">
                <a:solidFill>
                  <a:schemeClr val="bg1"/>
                </a:solidFill>
                <a:latin typeface="Arial" panose="020B0604020202020204" pitchFamily="34" charset="0"/>
                <a:cs typeface="Arial" panose="020B0604020202020204" pitchFamily="34" charset="0"/>
              </a:rPr>
              <a:t>hiêu nhu</a:t>
            </a:r>
            <a:r>
              <a:rPr sz="1800" spc="-7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cầu</a:t>
            </a:r>
            <a:endParaRPr sz="1800">
              <a:solidFill>
                <a:schemeClr val="bg1"/>
              </a:solidFill>
              <a:latin typeface="Arial" panose="020B0604020202020204" pitchFamily="34" charset="0"/>
              <a:cs typeface="Arial" panose="020B0604020202020204" pitchFamily="34" charset="0"/>
            </a:endParaRPr>
          </a:p>
        </p:txBody>
      </p:sp>
      <p:grpSp>
        <p:nvGrpSpPr>
          <p:cNvPr id="9" name="object 14">
            <a:extLst>
              <a:ext uri="{FF2B5EF4-FFF2-40B4-BE49-F238E27FC236}">
                <a16:creationId xmlns:a16="http://schemas.microsoft.com/office/drawing/2014/main" xmlns="" id="{FA0EB467-1215-F28D-79E1-849CA946254C}"/>
              </a:ext>
            </a:extLst>
          </p:cNvPr>
          <p:cNvGrpSpPr/>
          <p:nvPr/>
        </p:nvGrpSpPr>
        <p:grpSpPr>
          <a:xfrm>
            <a:off x="6223521" y="6637743"/>
            <a:ext cx="1702435" cy="1759585"/>
            <a:chOff x="5900039" y="6637743"/>
            <a:chExt cx="1702435" cy="1759585"/>
          </a:xfrm>
          <a:solidFill>
            <a:srgbClr val="2C5569"/>
          </a:solidFill>
        </p:grpSpPr>
        <p:sp>
          <p:nvSpPr>
            <p:cNvPr id="10" name="object 15">
              <a:extLst>
                <a:ext uri="{FF2B5EF4-FFF2-40B4-BE49-F238E27FC236}">
                  <a16:creationId xmlns:a16="http://schemas.microsoft.com/office/drawing/2014/main" xmlns="" id="{176AB691-491E-61AC-8C77-FB1490BA2672}"/>
                </a:ext>
              </a:extLst>
            </p:cNvPr>
            <p:cNvSpPr/>
            <p:nvPr/>
          </p:nvSpPr>
          <p:spPr>
            <a:xfrm>
              <a:off x="5903214" y="6640918"/>
              <a:ext cx="1694814" cy="1753235"/>
            </a:xfrm>
            <a:custGeom>
              <a:avLst/>
              <a:gdLst/>
              <a:ahLst/>
              <a:cxnLst/>
              <a:rect l="l" t="t" r="r" b="b"/>
              <a:pathLst>
                <a:path w="1694815" h="1753234">
                  <a:moveTo>
                    <a:pt x="0" y="64723"/>
                  </a:moveTo>
                  <a:lnTo>
                    <a:pt x="5086" y="39530"/>
                  </a:lnTo>
                  <a:lnTo>
                    <a:pt x="18957" y="18957"/>
                  </a:lnTo>
                  <a:lnTo>
                    <a:pt x="39530" y="5086"/>
                  </a:lnTo>
                  <a:lnTo>
                    <a:pt x="64723" y="0"/>
                  </a:lnTo>
                  <a:lnTo>
                    <a:pt x="1629600" y="0"/>
                  </a:lnTo>
                  <a:lnTo>
                    <a:pt x="1654791" y="5086"/>
                  </a:lnTo>
                  <a:lnTo>
                    <a:pt x="1675363" y="18957"/>
                  </a:lnTo>
                  <a:lnTo>
                    <a:pt x="1689234" y="39530"/>
                  </a:lnTo>
                  <a:lnTo>
                    <a:pt x="1694320" y="64723"/>
                  </a:lnTo>
                  <a:lnTo>
                    <a:pt x="1694320" y="1688280"/>
                  </a:lnTo>
                  <a:lnTo>
                    <a:pt x="1689234" y="1713471"/>
                  </a:lnTo>
                  <a:lnTo>
                    <a:pt x="1675363" y="1734043"/>
                  </a:lnTo>
                  <a:lnTo>
                    <a:pt x="1654791" y="1747914"/>
                  </a:lnTo>
                  <a:lnTo>
                    <a:pt x="1629600" y="1753000"/>
                  </a:lnTo>
                  <a:lnTo>
                    <a:pt x="64723" y="1753000"/>
                  </a:lnTo>
                  <a:lnTo>
                    <a:pt x="39530" y="1747914"/>
                  </a:lnTo>
                  <a:lnTo>
                    <a:pt x="18957" y="1734043"/>
                  </a:lnTo>
                  <a:lnTo>
                    <a:pt x="5086" y="1713471"/>
                  </a:lnTo>
                  <a:lnTo>
                    <a:pt x="0" y="1688280"/>
                  </a:lnTo>
                  <a:lnTo>
                    <a:pt x="0" y="64723"/>
                  </a:lnTo>
                  <a:close/>
                </a:path>
              </a:pathLst>
            </a:custGeom>
            <a:grpFill/>
            <a:ln w="6350">
              <a:solidFill>
                <a:srgbClr val="9BBB59"/>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11" name="object 16">
              <a:extLst>
                <a:ext uri="{FF2B5EF4-FFF2-40B4-BE49-F238E27FC236}">
                  <a16:creationId xmlns:a16="http://schemas.microsoft.com/office/drawing/2014/main" xmlns="" id="{03BE82EE-1D2D-72CC-1097-2B3D47045E93}"/>
                </a:ext>
              </a:extLst>
            </p:cNvPr>
            <p:cNvSpPr/>
            <p:nvPr/>
          </p:nvSpPr>
          <p:spPr>
            <a:xfrm>
              <a:off x="5904725" y="6641921"/>
              <a:ext cx="1694814" cy="438150"/>
            </a:xfrm>
            <a:custGeom>
              <a:avLst/>
              <a:gdLst/>
              <a:ahLst/>
              <a:cxnLst/>
              <a:rect l="l" t="t" r="r" b="b"/>
              <a:pathLst>
                <a:path w="1694815" h="438150">
                  <a:moveTo>
                    <a:pt x="1639569" y="0"/>
                  </a:moveTo>
                  <a:lnTo>
                    <a:pt x="54686" y="0"/>
                  </a:lnTo>
                  <a:lnTo>
                    <a:pt x="33400" y="4295"/>
                  </a:lnTo>
                  <a:lnTo>
                    <a:pt x="16017" y="16011"/>
                  </a:lnTo>
                  <a:lnTo>
                    <a:pt x="4297" y="33389"/>
                  </a:lnTo>
                  <a:lnTo>
                    <a:pt x="0" y="54673"/>
                  </a:lnTo>
                  <a:lnTo>
                    <a:pt x="0" y="437527"/>
                  </a:lnTo>
                  <a:lnTo>
                    <a:pt x="1694243" y="437527"/>
                  </a:lnTo>
                  <a:lnTo>
                    <a:pt x="1694243" y="54673"/>
                  </a:lnTo>
                  <a:lnTo>
                    <a:pt x="1689947" y="33389"/>
                  </a:lnTo>
                  <a:lnTo>
                    <a:pt x="1678231" y="16011"/>
                  </a:lnTo>
                  <a:lnTo>
                    <a:pt x="1660853" y="4295"/>
                  </a:lnTo>
                  <a:lnTo>
                    <a:pt x="1639569" y="0"/>
                  </a:lnTo>
                  <a:close/>
                </a:path>
              </a:pathLst>
            </a:custGeom>
            <a:gr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12" name="object 17">
              <a:extLst>
                <a:ext uri="{FF2B5EF4-FFF2-40B4-BE49-F238E27FC236}">
                  <a16:creationId xmlns:a16="http://schemas.microsoft.com/office/drawing/2014/main" xmlns="" id="{C01BBF79-31EA-5D6B-679F-53A4C4789D1F}"/>
                </a:ext>
              </a:extLst>
            </p:cNvPr>
            <p:cNvSpPr/>
            <p:nvPr/>
          </p:nvSpPr>
          <p:spPr>
            <a:xfrm>
              <a:off x="5904725" y="6641921"/>
              <a:ext cx="1694814" cy="438150"/>
            </a:xfrm>
            <a:custGeom>
              <a:avLst/>
              <a:gdLst/>
              <a:ahLst/>
              <a:cxnLst/>
              <a:rect l="l" t="t" r="r" b="b"/>
              <a:pathLst>
                <a:path w="1694815" h="438150">
                  <a:moveTo>
                    <a:pt x="54677" y="0"/>
                  </a:moveTo>
                  <a:lnTo>
                    <a:pt x="1639560" y="0"/>
                  </a:lnTo>
                  <a:lnTo>
                    <a:pt x="1660845" y="4296"/>
                  </a:lnTo>
                  <a:lnTo>
                    <a:pt x="1678225" y="16014"/>
                  </a:lnTo>
                  <a:lnTo>
                    <a:pt x="1689944" y="33394"/>
                  </a:lnTo>
                  <a:lnTo>
                    <a:pt x="1694240" y="54677"/>
                  </a:lnTo>
                  <a:lnTo>
                    <a:pt x="1694240" y="437529"/>
                  </a:lnTo>
                  <a:lnTo>
                    <a:pt x="0" y="437529"/>
                  </a:lnTo>
                  <a:lnTo>
                    <a:pt x="0" y="54677"/>
                  </a:lnTo>
                  <a:lnTo>
                    <a:pt x="4296" y="33394"/>
                  </a:lnTo>
                  <a:lnTo>
                    <a:pt x="16014" y="16014"/>
                  </a:lnTo>
                  <a:lnTo>
                    <a:pt x="33394" y="4296"/>
                  </a:lnTo>
                  <a:lnTo>
                    <a:pt x="54677" y="0"/>
                  </a:lnTo>
                  <a:close/>
                </a:path>
              </a:pathLst>
            </a:custGeom>
            <a:grpFill/>
            <a:ln w="6350">
              <a:solidFill>
                <a:srgbClr val="9BBB59"/>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grpSp>
      <p:sp>
        <p:nvSpPr>
          <p:cNvPr id="13" name="object 18">
            <a:extLst>
              <a:ext uri="{FF2B5EF4-FFF2-40B4-BE49-F238E27FC236}">
                <a16:creationId xmlns:a16="http://schemas.microsoft.com/office/drawing/2014/main" xmlns="" id="{5E66971F-CCC3-BA36-E23D-A03514FF3B64}"/>
              </a:ext>
            </a:extLst>
          </p:cNvPr>
          <p:cNvSpPr txBox="1"/>
          <p:nvPr/>
        </p:nvSpPr>
        <p:spPr>
          <a:xfrm>
            <a:off x="6324600" y="6586219"/>
            <a:ext cx="1506855" cy="1583055"/>
          </a:xfrm>
          <a:prstGeom prst="rect">
            <a:avLst/>
          </a:prstGeom>
        </p:spPr>
        <p:txBody>
          <a:bodyPr vert="horz" wrap="square" lIns="0" tIns="109855" rIns="0" bIns="0" rtlCol="0">
            <a:spAutoFit/>
          </a:bodyPr>
          <a:lstStyle/>
          <a:p>
            <a:pPr algn="ctr">
              <a:lnSpc>
                <a:spcPct val="100000"/>
              </a:lnSpc>
              <a:spcBef>
                <a:spcPts val="865"/>
              </a:spcBef>
            </a:pPr>
            <a:r>
              <a:rPr sz="1800" b="1" spc="-10" dirty="0">
                <a:solidFill>
                  <a:schemeClr val="bg1"/>
                </a:solidFill>
                <a:latin typeface="Arial" panose="020B0604020202020204" pitchFamily="34" charset="0"/>
                <a:cs typeface="Arial" panose="020B0604020202020204" pitchFamily="34" charset="0"/>
              </a:rPr>
              <a:t>Living</a:t>
            </a:r>
            <a:r>
              <a:rPr sz="1800" b="1" spc="-100" dirty="0">
                <a:solidFill>
                  <a:schemeClr val="bg1"/>
                </a:solidFill>
                <a:latin typeface="Arial" panose="020B0604020202020204" pitchFamily="34" charset="0"/>
                <a:cs typeface="Arial" panose="020B0604020202020204" pitchFamily="34" charset="0"/>
              </a:rPr>
              <a:t> </a:t>
            </a:r>
            <a:r>
              <a:rPr sz="1800" b="1" dirty="0">
                <a:solidFill>
                  <a:schemeClr val="bg1"/>
                </a:solidFill>
                <a:latin typeface="Arial" panose="020B0604020202020204" pitchFamily="34" charset="0"/>
                <a:cs typeface="Arial" panose="020B0604020202020204" pitchFamily="34" charset="0"/>
              </a:rPr>
              <a:t>it</a:t>
            </a:r>
            <a:endParaRPr sz="1800" dirty="0">
              <a:solidFill>
                <a:schemeClr val="bg1"/>
              </a:solidFill>
              <a:latin typeface="Arial" panose="020B0604020202020204" pitchFamily="34" charset="0"/>
              <a:cs typeface="Arial" panose="020B0604020202020204" pitchFamily="34" charset="0"/>
            </a:endParaRPr>
          </a:p>
          <a:p>
            <a:pPr marL="12700" marR="5080" indent="-635" algn="ctr">
              <a:lnSpc>
                <a:spcPct val="99400"/>
              </a:lnSpc>
              <a:spcBef>
                <a:spcPts val="780"/>
              </a:spcBef>
            </a:pPr>
            <a:r>
              <a:rPr sz="1800" spc="-15" dirty="0">
                <a:solidFill>
                  <a:schemeClr val="bg1"/>
                </a:solidFill>
                <a:latin typeface="Arial" panose="020B0604020202020204" pitchFamily="34" charset="0"/>
                <a:cs typeface="Arial" panose="020B0604020202020204" pitchFamily="34" charset="0"/>
              </a:rPr>
              <a:t>Sống cùng với  khách hàng</a:t>
            </a:r>
            <a:r>
              <a:rPr sz="1800" spc="-85"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để  </a:t>
            </a:r>
            <a:r>
              <a:rPr sz="1800" spc="-5" dirty="0">
                <a:solidFill>
                  <a:schemeClr val="bg1"/>
                </a:solidFill>
                <a:latin typeface="Arial" panose="020B0604020202020204" pitchFamily="34" charset="0"/>
                <a:cs typeface="Arial" panose="020B0604020202020204" pitchFamily="34" charset="0"/>
              </a:rPr>
              <a:t>tìm</a:t>
            </a:r>
            <a:r>
              <a:rPr sz="1800" spc="-3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kiếm</a:t>
            </a:r>
            <a:endParaRPr sz="1800" dirty="0">
              <a:solidFill>
                <a:schemeClr val="bg1"/>
              </a:solidFill>
              <a:latin typeface="Arial" panose="020B0604020202020204" pitchFamily="34" charset="0"/>
              <a:cs typeface="Arial" panose="020B0604020202020204" pitchFamily="34" charset="0"/>
            </a:endParaRPr>
          </a:p>
          <a:p>
            <a:pPr marL="1905" algn="ctr">
              <a:lnSpc>
                <a:spcPts val="2110"/>
              </a:lnSpc>
            </a:pPr>
            <a:r>
              <a:rPr sz="1800" dirty="0">
                <a:solidFill>
                  <a:schemeClr val="bg1"/>
                </a:solidFill>
                <a:latin typeface="Arial" panose="020B0604020202020204" pitchFamily="34" charset="0"/>
                <a:cs typeface="Arial" panose="020B0604020202020204" pitchFamily="34" charset="0"/>
              </a:rPr>
              <a:t>ý</a:t>
            </a:r>
            <a:r>
              <a:rPr sz="1800" spc="-30" dirty="0">
                <a:solidFill>
                  <a:schemeClr val="bg1"/>
                </a:solidFill>
                <a:latin typeface="Arial" panose="020B0604020202020204" pitchFamily="34" charset="0"/>
                <a:cs typeface="Arial" panose="020B0604020202020204" pitchFamily="34" charset="0"/>
              </a:rPr>
              <a:t> </a:t>
            </a:r>
            <a:r>
              <a:rPr sz="1800" spc="-15" dirty="0">
                <a:solidFill>
                  <a:schemeClr val="bg1"/>
                </a:solidFill>
                <a:latin typeface="Arial" panose="020B0604020202020204" pitchFamily="34" charset="0"/>
                <a:cs typeface="Arial" panose="020B0604020202020204" pitchFamily="34" charset="0"/>
              </a:rPr>
              <a:t>tưởng</a:t>
            </a:r>
            <a:endParaRPr sz="1800" dirty="0">
              <a:solidFill>
                <a:schemeClr val="bg1"/>
              </a:solidFill>
              <a:latin typeface="Arial" panose="020B0604020202020204" pitchFamily="34" charset="0"/>
              <a:cs typeface="Arial" panose="020B0604020202020204" pitchFamily="34" charset="0"/>
            </a:endParaRPr>
          </a:p>
        </p:txBody>
      </p:sp>
      <p:grpSp>
        <p:nvGrpSpPr>
          <p:cNvPr id="14" name="object 19">
            <a:extLst>
              <a:ext uri="{FF2B5EF4-FFF2-40B4-BE49-F238E27FC236}">
                <a16:creationId xmlns:a16="http://schemas.microsoft.com/office/drawing/2014/main" xmlns="" id="{86727C9A-FB56-64A3-0067-5D804802E13F}"/>
              </a:ext>
            </a:extLst>
          </p:cNvPr>
          <p:cNvGrpSpPr/>
          <p:nvPr/>
        </p:nvGrpSpPr>
        <p:grpSpPr>
          <a:xfrm>
            <a:off x="8455875" y="2368190"/>
            <a:ext cx="1702435" cy="1698625"/>
            <a:chOff x="8238121" y="2376449"/>
            <a:chExt cx="1702435" cy="1698625"/>
          </a:xfrm>
          <a:solidFill>
            <a:srgbClr val="2C5569"/>
          </a:solidFill>
        </p:grpSpPr>
        <p:sp>
          <p:nvSpPr>
            <p:cNvPr id="15" name="object 20">
              <a:extLst>
                <a:ext uri="{FF2B5EF4-FFF2-40B4-BE49-F238E27FC236}">
                  <a16:creationId xmlns:a16="http://schemas.microsoft.com/office/drawing/2014/main" xmlns="" id="{70843829-A68C-0F84-DDEA-FC546D3386CE}"/>
                </a:ext>
              </a:extLst>
            </p:cNvPr>
            <p:cNvSpPr/>
            <p:nvPr/>
          </p:nvSpPr>
          <p:spPr>
            <a:xfrm>
              <a:off x="8241296" y="2379624"/>
              <a:ext cx="1694814" cy="1692275"/>
            </a:xfrm>
            <a:custGeom>
              <a:avLst/>
              <a:gdLst/>
              <a:ahLst/>
              <a:cxnLst/>
              <a:rect l="l" t="t" r="r" b="b"/>
              <a:pathLst>
                <a:path w="1694815" h="1692275">
                  <a:moveTo>
                    <a:pt x="0" y="64637"/>
                  </a:moveTo>
                  <a:lnTo>
                    <a:pt x="5079" y="39477"/>
                  </a:lnTo>
                  <a:lnTo>
                    <a:pt x="18931" y="18931"/>
                  </a:lnTo>
                  <a:lnTo>
                    <a:pt x="39477" y="5079"/>
                  </a:lnTo>
                  <a:lnTo>
                    <a:pt x="64637" y="0"/>
                  </a:lnTo>
                  <a:lnTo>
                    <a:pt x="1629680" y="0"/>
                  </a:lnTo>
                  <a:lnTo>
                    <a:pt x="1654841" y="5079"/>
                  </a:lnTo>
                  <a:lnTo>
                    <a:pt x="1675388" y="18931"/>
                  </a:lnTo>
                  <a:lnTo>
                    <a:pt x="1689241" y="39477"/>
                  </a:lnTo>
                  <a:lnTo>
                    <a:pt x="1694320" y="64637"/>
                  </a:lnTo>
                  <a:lnTo>
                    <a:pt x="1694320" y="1627420"/>
                  </a:lnTo>
                  <a:lnTo>
                    <a:pt x="1689241" y="1652581"/>
                  </a:lnTo>
                  <a:lnTo>
                    <a:pt x="1675388" y="1673128"/>
                  </a:lnTo>
                  <a:lnTo>
                    <a:pt x="1654841" y="1686981"/>
                  </a:lnTo>
                  <a:lnTo>
                    <a:pt x="1629680" y="1692060"/>
                  </a:lnTo>
                  <a:lnTo>
                    <a:pt x="64637" y="1692060"/>
                  </a:lnTo>
                  <a:lnTo>
                    <a:pt x="39477" y="1686981"/>
                  </a:lnTo>
                  <a:lnTo>
                    <a:pt x="18931" y="1673128"/>
                  </a:lnTo>
                  <a:lnTo>
                    <a:pt x="5079" y="1652581"/>
                  </a:lnTo>
                  <a:lnTo>
                    <a:pt x="0" y="1627420"/>
                  </a:lnTo>
                  <a:lnTo>
                    <a:pt x="0" y="64637"/>
                  </a:lnTo>
                  <a:close/>
                </a:path>
              </a:pathLst>
            </a:custGeom>
            <a:grpFill/>
            <a:ln w="6350">
              <a:solidFill>
                <a:srgbClr val="8064A2"/>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16" name="object 21">
              <a:extLst>
                <a:ext uri="{FF2B5EF4-FFF2-40B4-BE49-F238E27FC236}">
                  <a16:creationId xmlns:a16="http://schemas.microsoft.com/office/drawing/2014/main" xmlns="" id="{E73B64DB-2C54-D965-E011-D3EB10344A8D}"/>
                </a:ext>
              </a:extLst>
            </p:cNvPr>
            <p:cNvSpPr/>
            <p:nvPr/>
          </p:nvSpPr>
          <p:spPr>
            <a:xfrm>
              <a:off x="8242808" y="2380614"/>
              <a:ext cx="1694814" cy="413384"/>
            </a:xfrm>
            <a:custGeom>
              <a:avLst/>
              <a:gdLst/>
              <a:ahLst/>
              <a:cxnLst/>
              <a:rect l="l" t="t" r="r" b="b"/>
              <a:pathLst>
                <a:path w="1694815" h="413385">
                  <a:moveTo>
                    <a:pt x="1642618" y="0"/>
                  </a:moveTo>
                  <a:lnTo>
                    <a:pt x="51625" y="0"/>
                  </a:lnTo>
                  <a:lnTo>
                    <a:pt x="31530" y="4055"/>
                  </a:lnTo>
                  <a:lnTo>
                    <a:pt x="15120" y="15114"/>
                  </a:lnTo>
                  <a:lnTo>
                    <a:pt x="4057" y="31520"/>
                  </a:lnTo>
                  <a:lnTo>
                    <a:pt x="0" y="51612"/>
                  </a:lnTo>
                  <a:lnTo>
                    <a:pt x="0" y="413080"/>
                  </a:lnTo>
                  <a:lnTo>
                    <a:pt x="1694243" y="413080"/>
                  </a:lnTo>
                  <a:lnTo>
                    <a:pt x="1694243" y="51612"/>
                  </a:lnTo>
                  <a:lnTo>
                    <a:pt x="1690186" y="31520"/>
                  </a:lnTo>
                  <a:lnTo>
                    <a:pt x="1679122" y="15114"/>
                  </a:lnTo>
                  <a:lnTo>
                    <a:pt x="1662712" y="4055"/>
                  </a:lnTo>
                  <a:lnTo>
                    <a:pt x="1642618" y="0"/>
                  </a:lnTo>
                  <a:close/>
                </a:path>
              </a:pathLst>
            </a:custGeom>
            <a:gr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17" name="object 22">
              <a:extLst>
                <a:ext uri="{FF2B5EF4-FFF2-40B4-BE49-F238E27FC236}">
                  <a16:creationId xmlns:a16="http://schemas.microsoft.com/office/drawing/2014/main" xmlns="" id="{53A3147E-59B8-F221-7769-1D434371A9E0}"/>
                </a:ext>
              </a:extLst>
            </p:cNvPr>
            <p:cNvSpPr/>
            <p:nvPr/>
          </p:nvSpPr>
          <p:spPr>
            <a:xfrm>
              <a:off x="8242808" y="2380614"/>
              <a:ext cx="1694814" cy="413384"/>
            </a:xfrm>
            <a:custGeom>
              <a:avLst/>
              <a:gdLst/>
              <a:ahLst/>
              <a:cxnLst/>
              <a:rect l="l" t="t" r="r" b="b"/>
              <a:pathLst>
                <a:path w="1694815" h="413385">
                  <a:moveTo>
                    <a:pt x="51623" y="0"/>
                  </a:moveTo>
                  <a:lnTo>
                    <a:pt x="1642620" y="0"/>
                  </a:lnTo>
                  <a:lnTo>
                    <a:pt x="1662714" y="4056"/>
                  </a:lnTo>
                  <a:lnTo>
                    <a:pt x="1679122" y="15120"/>
                  </a:lnTo>
                  <a:lnTo>
                    <a:pt x="1690184" y="31529"/>
                  </a:lnTo>
                  <a:lnTo>
                    <a:pt x="1694240" y="51624"/>
                  </a:lnTo>
                  <a:lnTo>
                    <a:pt x="1694240" y="413086"/>
                  </a:lnTo>
                  <a:lnTo>
                    <a:pt x="0" y="413086"/>
                  </a:lnTo>
                  <a:lnTo>
                    <a:pt x="0" y="51624"/>
                  </a:lnTo>
                  <a:lnTo>
                    <a:pt x="4056" y="31529"/>
                  </a:lnTo>
                  <a:lnTo>
                    <a:pt x="15120" y="15120"/>
                  </a:lnTo>
                  <a:lnTo>
                    <a:pt x="31529" y="4056"/>
                  </a:lnTo>
                  <a:lnTo>
                    <a:pt x="51623" y="0"/>
                  </a:lnTo>
                  <a:close/>
                </a:path>
              </a:pathLst>
            </a:custGeom>
            <a:grpFill/>
            <a:ln w="6350">
              <a:solidFill>
                <a:srgbClr val="8064A2"/>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grpSp>
      <p:sp>
        <p:nvSpPr>
          <p:cNvPr id="18" name="object 23">
            <a:extLst>
              <a:ext uri="{FF2B5EF4-FFF2-40B4-BE49-F238E27FC236}">
                <a16:creationId xmlns:a16="http://schemas.microsoft.com/office/drawing/2014/main" xmlns="" id="{C2CED1C9-BC8D-79BA-863A-E6277C40BB98}"/>
              </a:ext>
            </a:extLst>
          </p:cNvPr>
          <p:cNvSpPr txBox="1"/>
          <p:nvPr/>
        </p:nvSpPr>
        <p:spPr>
          <a:xfrm>
            <a:off x="8567864" y="2298569"/>
            <a:ext cx="1473200" cy="1574165"/>
          </a:xfrm>
          <a:prstGeom prst="rect">
            <a:avLst/>
          </a:prstGeom>
          <a:solidFill>
            <a:srgbClr val="2C5569"/>
          </a:solidFill>
        </p:spPr>
        <p:txBody>
          <a:bodyPr vert="horz" wrap="square" lIns="0" tIns="106680" rIns="0" bIns="0" rtlCol="0">
            <a:spAutoFit/>
          </a:bodyPr>
          <a:lstStyle/>
          <a:p>
            <a:pPr algn="ctr">
              <a:lnSpc>
                <a:spcPct val="100000"/>
              </a:lnSpc>
              <a:spcBef>
                <a:spcPts val="840"/>
              </a:spcBef>
            </a:pPr>
            <a:r>
              <a:rPr sz="1800" b="1" spc="-20" dirty="0">
                <a:solidFill>
                  <a:schemeClr val="bg1"/>
                </a:solidFill>
                <a:latin typeface="Arial" panose="020B0604020202020204" pitchFamily="34" charset="0"/>
                <a:cs typeface="Arial" panose="020B0604020202020204" pitchFamily="34" charset="0"/>
              </a:rPr>
              <a:t>Working</a:t>
            </a:r>
            <a:r>
              <a:rPr sz="1800" b="1" spc="-35" dirty="0">
                <a:solidFill>
                  <a:schemeClr val="bg1"/>
                </a:solidFill>
                <a:latin typeface="Arial" panose="020B0604020202020204" pitchFamily="34" charset="0"/>
                <a:cs typeface="Arial" panose="020B0604020202020204" pitchFamily="34" charset="0"/>
              </a:rPr>
              <a:t> </a:t>
            </a:r>
            <a:r>
              <a:rPr sz="1800" b="1" spc="-5" dirty="0">
                <a:solidFill>
                  <a:schemeClr val="bg1"/>
                </a:solidFill>
                <a:latin typeface="Arial" panose="020B0604020202020204" pitchFamily="34" charset="0"/>
                <a:cs typeface="Arial" panose="020B0604020202020204" pitchFamily="34" charset="0"/>
              </a:rPr>
              <a:t>it</a:t>
            </a:r>
            <a:endParaRPr sz="1800">
              <a:solidFill>
                <a:schemeClr val="bg1"/>
              </a:solidFill>
              <a:latin typeface="Arial" panose="020B0604020202020204" pitchFamily="34" charset="0"/>
              <a:cs typeface="Arial" panose="020B0604020202020204" pitchFamily="34" charset="0"/>
            </a:endParaRPr>
          </a:p>
          <a:p>
            <a:pPr marL="12700" marR="5080" algn="ctr">
              <a:lnSpc>
                <a:spcPct val="98500"/>
              </a:lnSpc>
              <a:spcBef>
                <a:spcPts val="780"/>
              </a:spcBef>
            </a:pPr>
            <a:r>
              <a:rPr sz="1800" spc="-15" dirty="0">
                <a:solidFill>
                  <a:schemeClr val="bg1"/>
                </a:solidFill>
                <a:latin typeface="Arial" panose="020B0604020202020204" pitchFamily="34" charset="0"/>
                <a:cs typeface="Arial" panose="020B0604020202020204" pitchFamily="34" charset="0"/>
              </a:rPr>
              <a:t>Nhân </a:t>
            </a:r>
            <a:r>
              <a:rPr sz="1800" spc="-10" dirty="0">
                <a:solidFill>
                  <a:schemeClr val="bg1"/>
                </a:solidFill>
                <a:latin typeface="Arial" panose="020B0604020202020204" pitchFamily="34" charset="0"/>
                <a:cs typeface="Arial" panose="020B0604020202020204" pitchFamily="34" charset="0"/>
              </a:rPr>
              <a:t>viên</a:t>
            </a:r>
            <a:r>
              <a:rPr sz="1800" spc="-90" dirty="0">
                <a:solidFill>
                  <a:schemeClr val="bg1"/>
                </a:solidFill>
                <a:latin typeface="Arial" panose="020B0604020202020204" pitchFamily="34" charset="0"/>
                <a:cs typeface="Arial" panose="020B0604020202020204" pitchFamily="34" charset="0"/>
              </a:rPr>
              <a:t> </a:t>
            </a:r>
            <a:r>
              <a:rPr sz="1800" spc="-5" dirty="0">
                <a:solidFill>
                  <a:schemeClr val="bg1"/>
                </a:solidFill>
                <a:latin typeface="Arial" panose="020B0604020202020204" pitchFamily="34" charset="0"/>
                <a:cs typeface="Arial" panose="020B0604020202020204" pitchFamily="34" charset="0"/>
              </a:rPr>
              <a:t>làm  </a:t>
            </a:r>
            <a:r>
              <a:rPr sz="1800" spc="-10" dirty="0">
                <a:solidFill>
                  <a:schemeClr val="bg1"/>
                </a:solidFill>
                <a:latin typeface="Arial" panose="020B0604020202020204" pitchFamily="34" charset="0"/>
                <a:cs typeface="Arial" panose="020B0604020202020204" pitchFamily="34" charset="0"/>
              </a:rPr>
              <a:t>việc tại </a:t>
            </a:r>
            <a:r>
              <a:rPr sz="1800" spc="-15" dirty="0">
                <a:solidFill>
                  <a:schemeClr val="bg1"/>
                </a:solidFill>
                <a:latin typeface="Arial" panose="020B0604020202020204" pitchFamily="34" charset="0"/>
                <a:cs typeface="Arial" panose="020B0604020202020204" pitchFamily="34" charset="0"/>
              </a:rPr>
              <a:t>cửa  hàng </a:t>
            </a:r>
            <a:r>
              <a:rPr sz="1800" spc="-5" dirty="0">
                <a:solidFill>
                  <a:schemeClr val="bg1"/>
                </a:solidFill>
                <a:latin typeface="Arial" panose="020B0604020202020204" pitchFamily="34" charset="0"/>
                <a:cs typeface="Arial" panose="020B0604020202020204" pitchFamily="34" charset="0"/>
              </a:rPr>
              <a:t>tìm </a:t>
            </a:r>
            <a:r>
              <a:rPr sz="1800" spc="-10" dirty="0">
                <a:solidFill>
                  <a:schemeClr val="bg1"/>
                </a:solidFill>
                <a:latin typeface="Arial" panose="020B0604020202020204" pitchFamily="34" charset="0"/>
                <a:cs typeface="Arial" panose="020B0604020202020204" pitchFamily="34" charset="0"/>
              </a:rPr>
              <a:t>kiếm  thông</a:t>
            </a:r>
            <a:r>
              <a:rPr sz="1800" spc="-40" dirty="0">
                <a:solidFill>
                  <a:schemeClr val="bg1"/>
                </a:solidFill>
                <a:latin typeface="Arial" panose="020B0604020202020204" pitchFamily="34" charset="0"/>
                <a:cs typeface="Arial" panose="020B0604020202020204" pitchFamily="34" charset="0"/>
              </a:rPr>
              <a:t> </a:t>
            </a:r>
            <a:r>
              <a:rPr sz="1800" spc="-5" dirty="0">
                <a:solidFill>
                  <a:schemeClr val="bg1"/>
                </a:solidFill>
                <a:latin typeface="Arial" panose="020B0604020202020204" pitchFamily="34" charset="0"/>
                <a:cs typeface="Arial" panose="020B0604020202020204" pitchFamily="34" charset="0"/>
              </a:rPr>
              <a:t>tin</a:t>
            </a:r>
            <a:endParaRPr sz="1800">
              <a:solidFill>
                <a:schemeClr val="bg1"/>
              </a:solidFill>
              <a:latin typeface="Arial" panose="020B0604020202020204" pitchFamily="34" charset="0"/>
              <a:cs typeface="Arial" panose="020B0604020202020204" pitchFamily="34" charset="0"/>
            </a:endParaRPr>
          </a:p>
        </p:txBody>
      </p:sp>
      <p:grpSp>
        <p:nvGrpSpPr>
          <p:cNvPr id="19" name="object 24">
            <a:extLst>
              <a:ext uri="{FF2B5EF4-FFF2-40B4-BE49-F238E27FC236}">
                <a16:creationId xmlns:a16="http://schemas.microsoft.com/office/drawing/2014/main" xmlns="" id="{743EC352-025C-AA06-3A77-B2CAE9A86131}"/>
              </a:ext>
            </a:extLst>
          </p:cNvPr>
          <p:cNvGrpSpPr/>
          <p:nvPr/>
        </p:nvGrpSpPr>
        <p:grpSpPr>
          <a:xfrm>
            <a:off x="9889820" y="6794436"/>
            <a:ext cx="2392045" cy="1711960"/>
            <a:chOff x="9889820" y="6794436"/>
            <a:chExt cx="2392045" cy="1711960"/>
          </a:xfrm>
          <a:solidFill>
            <a:srgbClr val="2C5569"/>
          </a:solidFill>
        </p:grpSpPr>
        <p:sp>
          <p:nvSpPr>
            <p:cNvPr id="20" name="object 25">
              <a:extLst>
                <a:ext uri="{FF2B5EF4-FFF2-40B4-BE49-F238E27FC236}">
                  <a16:creationId xmlns:a16="http://schemas.microsoft.com/office/drawing/2014/main" xmlns="" id="{6C66D94B-A601-8B1A-1FBF-916E542DDDE5}"/>
                </a:ext>
              </a:extLst>
            </p:cNvPr>
            <p:cNvSpPr/>
            <p:nvPr/>
          </p:nvSpPr>
          <p:spPr>
            <a:xfrm>
              <a:off x="9892995" y="6797611"/>
              <a:ext cx="2383790" cy="1705610"/>
            </a:xfrm>
            <a:custGeom>
              <a:avLst/>
              <a:gdLst/>
              <a:ahLst/>
              <a:cxnLst/>
              <a:rect l="l" t="t" r="r" b="b"/>
              <a:pathLst>
                <a:path w="2383790" h="1705609">
                  <a:moveTo>
                    <a:pt x="0" y="65135"/>
                  </a:moveTo>
                  <a:lnTo>
                    <a:pt x="5118" y="39781"/>
                  </a:lnTo>
                  <a:lnTo>
                    <a:pt x="19077" y="19077"/>
                  </a:lnTo>
                  <a:lnTo>
                    <a:pt x="39781" y="5118"/>
                  </a:lnTo>
                  <a:lnTo>
                    <a:pt x="65135" y="0"/>
                  </a:lnTo>
                  <a:lnTo>
                    <a:pt x="2318481" y="0"/>
                  </a:lnTo>
                  <a:lnTo>
                    <a:pt x="2343834" y="5118"/>
                  </a:lnTo>
                  <a:lnTo>
                    <a:pt x="2364540" y="19077"/>
                  </a:lnTo>
                  <a:lnTo>
                    <a:pt x="2378501" y="39781"/>
                  </a:lnTo>
                  <a:lnTo>
                    <a:pt x="2383621" y="65135"/>
                  </a:lnTo>
                  <a:lnTo>
                    <a:pt x="2383621" y="1639960"/>
                  </a:lnTo>
                  <a:lnTo>
                    <a:pt x="2378501" y="1665318"/>
                  </a:lnTo>
                  <a:lnTo>
                    <a:pt x="2364540" y="1686023"/>
                  </a:lnTo>
                  <a:lnTo>
                    <a:pt x="2343834" y="1699982"/>
                  </a:lnTo>
                  <a:lnTo>
                    <a:pt x="2318481" y="1705100"/>
                  </a:lnTo>
                  <a:lnTo>
                    <a:pt x="65135" y="1705100"/>
                  </a:lnTo>
                  <a:lnTo>
                    <a:pt x="39781" y="1699982"/>
                  </a:lnTo>
                  <a:lnTo>
                    <a:pt x="19077" y="1686023"/>
                  </a:lnTo>
                  <a:lnTo>
                    <a:pt x="5118" y="1665318"/>
                  </a:lnTo>
                  <a:lnTo>
                    <a:pt x="0" y="1639960"/>
                  </a:lnTo>
                  <a:lnTo>
                    <a:pt x="0" y="65135"/>
                  </a:lnTo>
                  <a:close/>
                </a:path>
              </a:pathLst>
            </a:custGeom>
            <a:grpFill/>
            <a:ln w="6350">
              <a:solidFill>
                <a:srgbClr val="F79646"/>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21" name="object 26">
              <a:extLst>
                <a:ext uri="{FF2B5EF4-FFF2-40B4-BE49-F238E27FC236}">
                  <a16:creationId xmlns:a16="http://schemas.microsoft.com/office/drawing/2014/main" xmlns="" id="{293C2745-E502-FF30-65FF-7937365E01E9}"/>
                </a:ext>
              </a:extLst>
            </p:cNvPr>
            <p:cNvSpPr/>
            <p:nvPr/>
          </p:nvSpPr>
          <p:spPr>
            <a:xfrm>
              <a:off x="9895141" y="6798576"/>
              <a:ext cx="2383790" cy="426720"/>
            </a:xfrm>
            <a:custGeom>
              <a:avLst/>
              <a:gdLst/>
              <a:ahLst/>
              <a:cxnLst/>
              <a:rect l="l" t="t" r="r" b="b"/>
              <a:pathLst>
                <a:path w="2383790" h="426720">
                  <a:moveTo>
                    <a:pt x="2330183" y="0"/>
                  </a:moveTo>
                  <a:lnTo>
                    <a:pt x="53301" y="0"/>
                  </a:lnTo>
                  <a:lnTo>
                    <a:pt x="32554" y="4188"/>
                  </a:lnTo>
                  <a:lnTo>
                    <a:pt x="15611" y="15613"/>
                  </a:lnTo>
                  <a:lnTo>
                    <a:pt x="4188" y="32559"/>
                  </a:lnTo>
                  <a:lnTo>
                    <a:pt x="0" y="53314"/>
                  </a:lnTo>
                  <a:lnTo>
                    <a:pt x="0" y="426618"/>
                  </a:lnTo>
                  <a:lnTo>
                    <a:pt x="2383497" y="426618"/>
                  </a:lnTo>
                  <a:lnTo>
                    <a:pt x="2383497" y="53314"/>
                  </a:lnTo>
                  <a:lnTo>
                    <a:pt x="2379309" y="32559"/>
                  </a:lnTo>
                  <a:lnTo>
                    <a:pt x="2367884" y="15613"/>
                  </a:lnTo>
                  <a:lnTo>
                    <a:pt x="2350938" y="4188"/>
                  </a:lnTo>
                  <a:lnTo>
                    <a:pt x="2330183" y="0"/>
                  </a:lnTo>
                  <a:close/>
                </a:path>
              </a:pathLst>
            </a:custGeom>
            <a:gr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22" name="object 27">
              <a:extLst>
                <a:ext uri="{FF2B5EF4-FFF2-40B4-BE49-F238E27FC236}">
                  <a16:creationId xmlns:a16="http://schemas.microsoft.com/office/drawing/2014/main" xmlns="" id="{47C61E47-9429-18FB-2C04-6C5D79CE9639}"/>
                </a:ext>
              </a:extLst>
            </p:cNvPr>
            <p:cNvSpPr/>
            <p:nvPr/>
          </p:nvSpPr>
          <p:spPr>
            <a:xfrm>
              <a:off x="9895141" y="6798576"/>
              <a:ext cx="2383790" cy="426720"/>
            </a:xfrm>
            <a:custGeom>
              <a:avLst/>
              <a:gdLst/>
              <a:ahLst/>
              <a:cxnLst/>
              <a:rect l="l" t="t" r="r" b="b"/>
              <a:pathLst>
                <a:path w="2383790" h="426720">
                  <a:moveTo>
                    <a:pt x="53313" y="0"/>
                  </a:moveTo>
                  <a:lnTo>
                    <a:pt x="2330191" y="0"/>
                  </a:lnTo>
                  <a:lnTo>
                    <a:pt x="2350941" y="4189"/>
                  </a:lnTo>
                  <a:lnTo>
                    <a:pt x="2367886" y="15615"/>
                  </a:lnTo>
                  <a:lnTo>
                    <a:pt x="2379311" y="32561"/>
                  </a:lnTo>
                  <a:lnTo>
                    <a:pt x="2383501" y="53313"/>
                  </a:lnTo>
                  <a:lnTo>
                    <a:pt x="2383501" y="426615"/>
                  </a:lnTo>
                  <a:lnTo>
                    <a:pt x="0" y="426615"/>
                  </a:lnTo>
                  <a:lnTo>
                    <a:pt x="0" y="53313"/>
                  </a:lnTo>
                  <a:lnTo>
                    <a:pt x="4189" y="32561"/>
                  </a:lnTo>
                  <a:lnTo>
                    <a:pt x="15615" y="15615"/>
                  </a:lnTo>
                  <a:lnTo>
                    <a:pt x="32561" y="4189"/>
                  </a:lnTo>
                  <a:lnTo>
                    <a:pt x="53313" y="0"/>
                  </a:lnTo>
                  <a:close/>
                </a:path>
              </a:pathLst>
            </a:custGeom>
            <a:grpFill/>
            <a:ln w="6350">
              <a:solidFill>
                <a:srgbClr val="F79646"/>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grpSp>
      <p:sp>
        <p:nvSpPr>
          <p:cNvPr id="23" name="object 28">
            <a:extLst>
              <a:ext uri="{FF2B5EF4-FFF2-40B4-BE49-F238E27FC236}">
                <a16:creationId xmlns:a16="http://schemas.microsoft.com/office/drawing/2014/main" xmlns="" id="{F6B4F40A-3D1A-07EA-1DFD-C5309B880268}"/>
              </a:ext>
            </a:extLst>
          </p:cNvPr>
          <p:cNvSpPr txBox="1"/>
          <p:nvPr/>
        </p:nvSpPr>
        <p:spPr>
          <a:xfrm>
            <a:off x="10041064" y="6823964"/>
            <a:ext cx="2098675"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chemeClr val="bg1"/>
                </a:solidFill>
                <a:latin typeface="Arial" panose="020B0604020202020204" pitchFamily="34" charset="0"/>
                <a:cs typeface="Arial" panose="020B0604020202020204" pitchFamily="34" charset="0"/>
              </a:rPr>
              <a:t>Connect </a:t>
            </a:r>
            <a:r>
              <a:rPr sz="1800" b="1" dirty="0">
                <a:solidFill>
                  <a:schemeClr val="bg1"/>
                </a:solidFill>
                <a:latin typeface="Arial" panose="020B0604020202020204" pitchFamily="34" charset="0"/>
                <a:cs typeface="Arial" panose="020B0604020202020204" pitchFamily="34" charset="0"/>
              </a:rPr>
              <a:t>&amp;</a:t>
            </a:r>
            <a:r>
              <a:rPr sz="1800" b="1" spc="-80" dirty="0">
                <a:solidFill>
                  <a:schemeClr val="bg1"/>
                </a:solidFill>
                <a:latin typeface="Arial" panose="020B0604020202020204" pitchFamily="34" charset="0"/>
                <a:cs typeface="Arial" panose="020B0604020202020204" pitchFamily="34" charset="0"/>
              </a:rPr>
              <a:t> </a:t>
            </a:r>
            <a:r>
              <a:rPr sz="1800" b="1" spc="-15" dirty="0">
                <a:solidFill>
                  <a:schemeClr val="bg1"/>
                </a:solidFill>
                <a:latin typeface="Arial" panose="020B0604020202020204" pitchFamily="34" charset="0"/>
                <a:cs typeface="Arial" panose="020B0604020202020204" pitchFamily="34" charset="0"/>
              </a:rPr>
              <a:t>Develop</a:t>
            </a:r>
            <a:endParaRPr sz="1800">
              <a:solidFill>
                <a:schemeClr val="bg1"/>
              </a:solidFill>
              <a:latin typeface="Arial" panose="020B0604020202020204" pitchFamily="34" charset="0"/>
              <a:cs typeface="Arial" panose="020B0604020202020204" pitchFamily="34" charset="0"/>
            </a:endParaRPr>
          </a:p>
        </p:txBody>
      </p:sp>
      <p:sp>
        <p:nvSpPr>
          <p:cNvPr id="24" name="object 29">
            <a:extLst>
              <a:ext uri="{FF2B5EF4-FFF2-40B4-BE49-F238E27FC236}">
                <a16:creationId xmlns:a16="http://schemas.microsoft.com/office/drawing/2014/main" xmlns="" id="{C84DD76F-5BC6-73B2-7F9A-F21E160B468D}"/>
              </a:ext>
            </a:extLst>
          </p:cNvPr>
          <p:cNvSpPr txBox="1"/>
          <p:nvPr/>
        </p:nvSpPr>
        <p:spPr>
          <a:xfrm>
            <a:off x="10282390" y="7473188"/>
            <a:ext cx="1609725" cy="553357"/>
          </a:xfrm>
          <a:prstGeom prst="rect">
            <a:avLst/>
          </a:prstGeom>
        </p:spPr>
        <p:txBody>
          <a:bodyPr vert="horz" wrap="square" lIns="0" tIns="6350" rIns="0" bIns="0" rtlCol="0">
            <a:spAutoFit/>
          </a:bodyPr>
          <a:lstStyle/>
          <a:p>
            <a:pPr marL="12700" marR="5080" indent="261620">
              <a:lnSpc>
                <a:spcPct val="102200"/>
              </a:lnSpc>
              <a:spcBef>
                <a:spcPts val="50"/>
              </a:spcBef>
            </a:pPr>
            <a:r>
              <a:rPr sz="1800" spc="-25" dirty="0">
                <a:solidFill>
                  <a:schemeClr val="bg1"/>
                </a:solidFill>
                <a:latin typeface="Arial" panose="020B0604020202020204" pitchFamily="34" charset="0"/>
                <a:cs typeface="Arial" panose="020B0604020202020204" pitchFamily="34" charset="0"/>
              </a:rPr>
              <a:t>Trang </a:t>
            </a:r>
            <a:r>
              <a:rPr sz="1800" spc="-10" dirty="0">
                <a:solidFill>
                  <a:schemeClr val="bg1"/>
                </a:solidFill>
                <a:latin typeface="Arial" panose="020B0604020202020204" pitchFamily="34" charset="0"/>
                <a:cs typeface="Arial" panose="020B0604020202020204" pitchFamily="34" charset="0"/>
              </a:rPr>
              <a:t>web  </a:t>
            </a:r>
            <a:r>
              <a:rPr sz="1800" spc="-15" dirty="0">
                <a:solidFill>
                  <a:schemeClr val="bg1"/>
                </a:solidFill>
                <a:latin typeface="Arial" panose="020B0604020202020204" pitchFamily="34" charset="0"/>
                <a:cs typeface="Arial" panose="020B0604020202020204" pitchFamily="34" charset="0"/>
              </a:rPr>
              <a:t>trưng </a:t>
            </a:r>
            <a:r>
              <a:rPr sz="1800" spc="-10" dirty="0">
                <a:solidFill>
                  <a:schemeClr val="bg1"/>
                </a:solidFill>
                <a:latin typeface="Arial" panose="020B0604020202020204" pitchFamily="34" charset="0"/>
                <a:cs typeface="Arial" panose="020B0604020202020204" pitchFamily="34" charset="0"/>
              </a:rPr>
              <a:t>cầu dân</a:t>
            </a:r>
            <a:r>
              <a:rPr sz="1800" spc="-105" dirty="0">
                <a:solidFill>
                  <a:schemeClr val="bg1"/>
                </a:solidFill>
                <a:latin typeface="Arial" panose="020B0604020202020204" pitchFamily="34" charset="0"/>
                <a:cs typeface="Arial" panose="020B0604020202020204" pitchFamily="34" charset="0"/>
              </a:rPr>
              <a:t> </a:t>
            </a:r>
            <a:r>
              <a:rPr sz="1800" dirty="0">
                <a:solidFill>
                  <a:schemeClr val="bg1"/>
                </a:solidFill>
                <a:latin typeface="Arial" panose="020B0604020202020204" pitchFamily="34" charset="0"/>
                <a:cs typeface="Arial" panose="020B0604020202020204" pitchFamily="34" charset="0"/>
              </a:rPr>
              <a:t>ý</a:t>
            </a:r>
            <a:endParaRPr sz="1800">
              <a:solidFill>
                <a:schemeClr val="bg1"/>
              </a:solidFill>
              <a:latin typeface="Arial" panose="020B0604020202020204" pitchFamily="34" charset="0"/>
              <a:cs typeface="Arial" panose="020B0604020202020204" pitchFamily="34" charset="0"/>
            </a:endParaRPr>
          </a:p>
        </p:txBody>
      </p:sp>
      <p:grpSp>
        <p:nvGrpSpPr>
          <p:cNvPr id="25" name="object 30">
            <a:extLst>
              <a:ext uri="{FF2B5EF4-FFF2-40B4-BE49-F238E27FC236}">
                <a16:creationId xmlns:a16="http://schemas.microsoft.com/office/drawing/2014/main" xmlns="" id="{6EBF44F2-E927-73F2-B943-5DE831792A43}"/>
              </a:ext>
            </a:extLst>
          </p:cNvPr>
          <p:cNvGrpSpPr/>
          <p:nvPr/>
        </p:nvGrpSpPr>
        <p:grpSpPr>
          <a:xfrm>
            <a:off x="12467793" y="2223541"/>
            <a:ext cx="1696325" cy="1737995"/>
            <a:chOff x="12467793" y="2223541"/>
            <a:chExt cx="1696325" cy="1737995"/>
          </a:xfrm>
          <a:solidFill>
            <a:srgbClr val="2C5569"/>
          </a:solidFill>
        </p:grpSpPr>
        <p:sp>
          <p:nvSpPr>
            <p:cNvPr id="27" name="object 32">
              <a:extLst>
                <a:ext uri="{FF2B5EF4-FFF2-40B4-BE49-F238E27FC236}">
                  <a16:creationId xmlns:a16="http://schemas.microsoft.com/office/drawing/2014/main" xmlns="" id="{75DBF308-634F-8D66-20F0-F12909A959E1}"/>
                </a:ext>
              </a:extLst>
            </p:cNvPr>
            <p:cNvSpPr/>
            <p:nvPr/>
          </p:nvSpPr>
          <p:spPr>
            <a:xfrm>
              <a:off x="12467793" y="2223541"/>
              <a:ext cx="1694814" cy="1737995"/>
            </a:xfrm>
            <a:custGeom>
              <a:avLst/>
              <a:gdLst/>
              <a:ahLst/>
              <a:cxnLst/>
              <a:rect l="l" t="t" r="r" b="b"/>
              <a:pathLst>
                <a:path w="1694815" h="1737995">
                  <a:moveTo>
                    <a:pt x="0" y="64722"/>
                  </a:moveTo>
                  <a:lnTo>
                    <a:pt x="5086" y="39529"/>
                  </a:lnTo>
                  <a:lnTo>
                    <a:pt x="18956" y="18956"/>
                  </a:lnTo>
                  <a:lnTo>
                    <a:pt x="39529" y="5086"/>
                  </a:lnTo>
                  <a:lnTo>
                    <a:pt x="64722" y="0"/>
                  </a:lnTo>
                  <a:lnTo>
                    <a:pt x="1629600" y="0"/>
                  </a:lnTo>
                  <a:lnTo>
                    <a:pt x="1654791" y="5086"/>
                  </a:lnTo>
                  <a:lnTo>
                    <a:pt x="1675363" y="18956"/>
                  </a:lnTo>
                  <a:lnTo>
                    <a:pt x="1689234" y="39529"/>
                  </a:lnTo>
                  <a:lnTo>
                    <a:pt x="1694320" y="64722"/>
                  </a:lnTo>
                  <a:lnTo>
                    <a:pt x="1694320" y="1673170"/>
                  </a:lnTo>
                  <a:lnTo>
                    <a:pt x="1689234" y="1698361"/>
                  </a:lnTo>
                  <a:lnTo>
                    <a:pt x="1675363" y="1718933"/>
                  </a:lnTo>
                  <a:lnTo>
                    <a:pt x="1654791" y="1732804"/>
                  </a:lnTo>
                  <a:lnTo>
                    <a:pt x="1629600" y="1737890"/>
                  </a:lnTo>
                  <a:lnTo>
                    <a:pt x="64722" y="1737890"/>
                  </a:lnTo>
                  <a:lnTo>
                    <a:pt x="39529" y="1732804"/>
                  </a:lnTo>
                  <a:lnTo>
                    <a:pt x="18956" y="1718933"/>
                  </a:lnTo>
                  <a:lnTo>
                    <a:pt x="5086" y="1698361"/>
                  </a:lnTo>
                  <a:lnTo>
                    <a:pt x="0" y="1673170"/>
                  </a:lnTo>
                  <a:lnTo>
                    <a:pt x="0" y="64722"/>
                  </a:lnTo>
                  <a:close/>
                </a:path>
              </a:pathLst>
            </a:custGeom>
            <a:grpFill/>
            <a:ln w="6350">
              <a:solidFill>
                <a:srgbClr val="C0504D"/>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28" name="object 33">
              <a:extLst>
                <a:ext uri="{FF2B5EF4-FFF2-40B4-BE49-F238E27FC236}">
                  <a16:creationId xmlns:a16="http://schemas.microsoft.com/office/drawing/2014/main" xmlns="" id="{C817AC11-E89A-3E8C-E138-659E91C95160}"/>
                </a:ext>
              </a:extLst>
            </p:cNvPr>
            <p:cNvSpPr/>
            <p:nvPr/>
          </p:nvSpPr>
          <p:spPr>
            <a:xfrm>
              <a:off x="12469304" y="2224557"/>
              <a:ext cx="1694814" cy="448309"/>
            </a:xfrm>
            <a:custGeom>
              <a:avLst/>
              <a:gdLst/>
              <a:ahLst/>
              <a:cxnLst/>
              <a:rect l="l" t="t" r="r" b="b"/>
              <a:pathLst>
                <a:path w="1694815" h="448310">
                  <a:moveTo>
                    <a:pt x="1638236" y="0"/>
                  </a:moveTo>
                  <a:lnTo>
                    <a:pt x="55981" y="0"/>
                  </a:lnTo>
                  <a:lnTo>
                    <a:pt x="34193" y="4398"/>
                  </a:lnTo>
                  <a:lnTo>
                    <a:pt x="16398" y="16392"/>
                  </a:lnTo>
                  <a:lnTo>
                    <a:pt x="4400" y="34182"/>
                  </a:lnTo>
                  <a:lnTo>
                    <a:pt x="0" y="55968"/>
                  </a:lnTo>
                  <a:lnTo>
                    <a:pt x="0" y="447878"/>
                  </a:lnTo>
                  <a:lnTo>
                    <a:pt x="1694243" y="447878"/>
                  </a:lnTo>
                  <a:lnTo>
                    <a:pt x="1694243" y="55968"/>
                  </a:lnTo>
                  <a:lnTo>
                    <a:pt x="1689850" y="34182"/>
                  </a:lnTo>
                  <a:lnTo>
                    <a:pt x="1677860" y="16392"/>
                  </a:lnTo>
                  <a:lnTo>
                    <a:pt x="1660060" y="4398"/>
                  </a:lnTo>
                  <a:lnTo>
                    <a:pt x="1638236" y="0"/>
                  </a:lnTo>
                  <a:close/>
                </a:path>
              </a:pathLst>
            </a:custGeom>
            <a:grp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29" name="object 34">
              <a:extLst>
                <a:ext uri="{FF2B5EF4-FFF2-40B4-BE49-F238E27FC236}">
                  <a16:creationId xmlns:a16="http://schemas.microsoft.com/office/drawing/2014/main" xmlns="" id="{8D7FB321-3BE8-0ACC-7D8B-4B8017699DD6}"/>
                </a:ext>
              </a:extLst>
            </p:cNvPr>
            <p:cNvSpPr/>
            <p:nvPr/>
          </p:nvSpPr>
          <p:spPr>
            <a:xfrm>
              <a:off x="12469304" y="2224557"/>
              <a:ext cx="1694814" cy="448309"/>
            </a:xfrm>
            <a:custGeom>
              <a:avLst/>
              <a:gdLst/>
              <a:ahLst/>
              <a:cxnLst/>
              <a:rect l="l" t="t" r="r" b="b"/>
              <a:pathLst>
                <a:path w="1694815" h="448310">
                  <a:moveTo>
                    <a:pt x="55972" y="0"/>
                  </a:moveTo>
                  <a:lnTo>
                    <a:pt x="1638270" y="0"/>
                  </a:lnTo>
                  <a:lnTo>
                    <a:pt x="1660056" y="4398"/>
                  </a:lnTo>
                  <a:lnTo>
                    <a:pt x="1677847" y="16394"/>
                  </a:lnTo>
                  <a:lnTo>
                    <a:pt x="1689842" y="34185"/>
                  </a:lnTo>
                  <a:lnTo>
                    <a:pt x="1694240" y="55972"/>
                  </a:lnTo>
                  <a:lnTo>
                    <a:pt x="1694240" y="447886"/>
                  </a:lnTo>
                  <a:lnTo>
                    <a:pt x="0" y="447886"/>
                  </a:lnTo>
                  <a:lnTo>
                    <a:pt x="0" y="55972"/>
                  </a:lnTo>
                  <a:lnTo>
                    <a:pt x="4398" y="34185"/>
                  </a:lnTo>
                  <a:lnTo>
                    <a:pt x="16394" y="16394"/>
                  </a:lnTo>
                  <a:lnTo>
                    <a:pt x="34185" y="4398"/>
                  </a:lnTo>
                  <a:lnTo>
                    <a:pt x="55972" y="0"/>
                  </a:lnTo>
                  <a:close/>
                </a:path>
              </a:pathLst>
            </a:custGeom>
            <a:grpFill/>
            <a:ln w="6350">
              <a:solidFill>
                <a:srgbClr val="C0504D"/>
              </a:solidFill>
            </a:ln>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grpSp>
      <p:sp>
        <p:nvSpPr>
          <p:cNvPr id="30" name="object 35">
            <a:extLst>
              <a:ext uri="{FF2B5EF4-FFF2-40B4-BE49-F238E27FC236}">
                <a16:creationId xmlns:a16="http://schemas.microsoft.com/office/drawing/2014/main" xmlns="" id="{59015F51-61D4-C530-8E1C-BDE885DCA17D}"/>
              </a:ext>
            </a:extLst>
          </p:cNvPr>
          <p:cNvSpPr txBox="1"/>
          <p:nvPr/>
        </p:nvSpPr>
        <p:spPr>
          <a:xfrm>
            <a:off x="12892531" y="2276347"/>
            <a:ext cx="854710" cy="299720"/>
          </a:xfrm>
          <a:prstGeom prst="rect">
            <a:avLst/>
          </a:prstGeom>
          <a:solidFill>
            <a:srgbClr val="2C5569"/>
          </a:solidFill>
        </p:spPr>
        <p:txBody>
          <a:bodyPr vert="horz" wrap="square" lIns="0" tIns="12700" rIns="0" bIns="0" rtlCol="0">
            <a:spAutoFit/>
          </a:bodyPr>
          <a:lstStyle/>
          <a:p>
            <a:pPr marL="12700">
              <a:lnSpc>
                <a:spcPct val="100000"/>
              </a:lnSpc>
              <a:spcBef>
                <a:spcPts val="100"/>
              </a:spcBef>
            </a:pPr>
            <a:r>
              <a:rPr sz="1800" b="1" spc="-10" dirty="0">
                <a:solidFill>
                  <a:schemeClr val="bg1"/>
                </a:solidFill>
                <a:latin typeface="Arial" panose="020B0604020202020204" pitchFamily="34" charset="0"/>
                <a:cs typeface="Arial" panose="020B0604020202020204" pitchFamily="34" charset="0"/>
              </a:rPr>
              <a:t>Kết</a:t>
            </a:r>
            <a:r>
              <a:rPr sz="1800" b="1" spc="-100" dirty="0">
                <a:solidFill>
                  <a:schemeClr val="bg1"/>
                </a:solidFill>
                <a:latin typeface="Arial" panose="020B0604020202020204" pitchFamily="34" charset="0"/>
                <a:cs typeface="Arial" panose="020B0604020202020204" pitchFamily="34" charset="0"/>
              </a:rPr>
              <a:t> </a:t>
            </a:r>
            <a:r>
              <a:rPr sz="1800" b="1" spc="-15" dirty="0">
                <a:solidFill>
                  <a:schemeClr val="bg1"/>
                </a:solidFill>
                <a:latin typeface="Arial" panose="020B0604020202020204" pitchFamily="34" charset="0"/>
                <a:cs typeface="Arial" panose="020B0604020202020204" pitchFamily="34" charset="0"/>
              </a:rPr>
              <a:t>quả</a:t>
            </a:r>
            <a:endParaRPr sz="1800">
              <a:solidFill>
                <a:schemeClr val="bg1"/>
              </a:solidFill>
              <a:latin typeface="Arial" panose="020B0604020202020204" pitchFamily="34" charset="0"/>
              <a:cs typeface="Arial" panose="020B0604020202020204" pitchFamily="34" charset="0"/>
            </a:endParaRPr>
          </a:p>
        </p:txBody>
      </p:sp>
      <p:sp>
        <p:nvSpPr>
          <p:cNvPr id="31" name="object 36">
            <a:extLst>
              <a:ext uri="{FF2B5EF4-FFF2-40B4-BE49-F238E27FC236}">
                <a16:creationId xmlns:a16="http://schemas.microsoft.com/office/drawing/2014/main" xmlns="" id="{F0F97277-2E2D-DE1D-265B-0864B6E4F82A}"/>
              </a:ext>
            </a:extLst>
          </p:cNvPr>
          <p:cNvSpPr txBox="1"/>
          <p:nvPr/>
        </p:nvSpPr>
        <p:spPr>
          <a:xfrm>
            <a:off x="12638468" y="2776219"/>
            <a:ext cx="1346835" cy="845819"/>
          </a:xfrm>
          <a:prstGeom prst="rect">
            <a:avLst/>
          </a:prstGeom>
          <a:solidFill>
            <a:srgbClr val="2C5569"/>
          </a:solidFill>
        </p:spPr>
        <p:txBody>
          <a:bodyPr vert="horz" wrap="square" lIns="0" tIns="13970" rIns="0" bIns="0" rtlCol="0">
            <a:spAutoFit/>
          </a:bodyPr>
          <a:lstStyle/>
          <a:p>
            <a:pPr marL="12700" marR="5080" indent="87630" algn="just">
              <a:lnSpc>
                <a:spcPct val="99400"/>
              </a:lnSpc>
              <a:spcBef>
                <a:spcPts val="110"/>
              </a:spcBef>
            </a:pPr>
            <a:r>
              <a:rPr sz="1800" spc="-15" dirty="0">
                <a:solidFill>
                  <a:schemeClr val="bg1"/>
                </a:solidFill>
                <a:latin typeface="Arial" panose="020B0604020202020204" pitchFamily="34" charset="0"/>
                <a:cs typeface="Arial" panose="020B0604020202020204" pitchFamily="34" charset="0"/>
              </a:rPr>
              <a:t>Không </a:t>
            </a:r>
            <a:r>
              <a:rPr sz="1800" spc="-10" dirty="0">
                <a:solidFill>
                  <a:schemeClr val="bg1"/>
                </a:solidFill>
                <a:latin typeface="Arial" panose="020B0604020202020204" pitchFamily="34" charset="0"/>
                <a:cs typeface="Arial" panose="020B0604020202020204" pitchFamily="34" charset="0"/>
              </a:rPr>
              <a:t>mắc  sai </a:t>
            </a:r>
            <a:r>
              <a:rPr sz="1800" spc="-5" dirty="0">
                <a:solidFill>
                  <a:schemeClr val="bg1"/>
                </a:solidFill>
                <a:latin typeface="Arial" panose="020B0604020202020204" pitchFamily="34" charset="0"/>
                <a:cs typeface="Arial" panose="020B0604020202020204" pitchFamily="34" charset="0"/>
              </a:rPr>
              <a:t>lầm </a:t>
            </a:r>
            <a:r>
              <a:rPr sz="1800" spc="-15" dirty="0">
                <a:solidFill>
                  <a:schemeClr val="bg1"/>
                </a:solidFill>
                <a:latin typeface="Arial" panose="020B0604020202020204" pitchFamily="34" charset="0"/>
                <a:cs typeface="Arial" panose="020B0604020202020204" pitchFamily="34" charset="0"/>
              </a:rPr>
              <a:t>nào  </a:t>
            </a:r>
            <a:r>
              <a:rPr sz="1800" spc="-10" dirty="0">
                <a:solidFill>
                  <a:schemeClr val="bg1"/>
                </a:solidFill>
                <a:latin typeface="Arial" panose="020B0604020202020204" pitchFamily="34" charset="0"/>
                <a:cs typeface="Arial" panose="020B0604020202020204" pitchFamily="34" charset="0"/>
              </a:rPr>
              <a:t>nghiêm</a:t>
            </a:r>
            <a:r>
              <a:rPr sz="1800" spc="-110" dirty="0">
                <a:solidFill>
                  <a:schemeClr val="bg1"/>
                </a:solidFill>
                <a:latin typeface="Arial" panose="020B0604020202020204" pitchFamily="34" charset="0"/>
                <a:cs typeface="Arial" panose="020B0604020202020204" pitchFamily="34" charset="0"/>
              </a:rPr>
              <a:t> </a:t>
            </a:r>
            <a:r>
              <a:rPr sz="1800" spc="-10" dirty="0">
                <a:solidFill>
                  <a:schemeClr val="bg1"/>
                </a:solidFill>
                <a:latin typeface="Arial" panose="020B0604020202020204" pitchFamily="34" charset="0"/>
                <a:cs typeface="Arial" panose="020B0604020202020204" pitchFamily="34" charset="0"/>
              </a:rPr>
              <a:t>trọng</a:t>
            </a:r>
            <a:endParaRPr sz="1800" dirty="0">
              <a:solidFill>
                <a:schemeClr val="bg1"/>
              </a:solidFill>
              <a:latin typeface="Arial" panose="020B0604020202020204" pitchFamily="34" charset="0"/>
              <a:cs typeface="Arial" panose="020B0604020202020204" pitchFamily="34" charset="0"/>
            </a:endParaRPr>
          </a:p>
        </p:txBody>
      </p:sp>
      <p:pic>
        <p:nvPicPr>
          <p:cNvPr id="32" name="Picture 2">
            <a:extLst>
              <a:ext uri="{FF2B5EF4-FFF2-40B4-BE49-F238E27FC236}">
                <a16:creationId xmlns:a16="http://schemas.microsoft.com/office/drawing/2014/main" xmlns="" id="{4E49A5E4-0724-54E8-BC15-F00DA99285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43436" y="342646"/>
            <a:ext cx="3248335" cy="622598"/>
          </a:xfrm>
          <a:prstGeom prst="rect">
            <a:avLst/>
          </a:prstGeom>
        </p:spPr>
      </p:pic>
      <p:sp>
        <p:nvSpPr>
          <p:cNvPr id="33" name="TextBox 7">
            <a:extLst>
              <a:ext uri="{FF2B5EF4-FFF2-40B4-BE49-F238E27FC236}">
                <a16:creationId xmlns:a16="http://schemas.microsoft.com/office/drawing/2014/main" xmlns="" id="{40FFAF16-80B8-89B3-C7B0-9BB244144149}"/>
              </a:ext>
            </a:extLst>
          </p:cNvPr>
          <p:cNvSpPr txBox="1"/>
          <p:nvPr/>
        </p:nvSpPr>
        <p:spPr>
          <a:xfrm>
            <a:off x="15432084" y="492432"/>
            <a:ext cx="2337359" cy="248017"/>
          </a:xfrm>
          <a:prstGeom prst="rect">
            <a:avLst/>
          </a:prstGeom>
        </p:spPr>
        <p:txBody>
          <a:bodyPr lIns="0" tIns="0" rIns="0" bIns="0" rtlCol="0" anchor="t">
            <a:spAutoFit/>
          </a:bodyPr>
          <a:lstStyle/>
          <a:p>
            <a:pPr marL="0" marR="0" lvl="0" indent="0" algn="l" defTabSz="914400" rtl="0" eaLnBrk="1" fontAlgn="auto" latinLnBrk="0" hangingPunct="1">
              <a:lnSpc>
                <a:spcPts val="2145"/>
              </a:lnSpc>
              <a:spcBef>
                <a:spcPts val="0"/>
              </a:spcBef>
              <a:spcAft>
                <a:spcPts val="0"/>
              </a:spcAft>
              <a:buClrTx/>
              <a:buSzTx/>
              <a:buFontTx/>
              <a:buNone/>
              <a:tabLst/>
              <a:defRPr/>
            </a:pPr>
            <a:r>
              <a:rPr kumimoji="0" lang="en-US" sz="1532"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 WORKING GROUP</a:t>
            </a:r>
          </a:p>
        </p:txBody>
      </p:sp>
      <p:grpSp>
        <p:nvGrpSpPr>
          <p:cNvPr id="40" name="Google Shape;655;p58">
            <a:extLst>
              <a:ext uri="{FF2B5EF4-FFF2-40B4-BE49-F238E27FC236}">
                <a16:creationId xmlns:a16="http://schemas.microsoft.com/office/drawing/2014/main" xmlns="" id="{492929DA-5733-BC5B-B806-84C3B26CBDE8}"/>
              </a:ext>
            </a:extLst>
          </p:cNvPr>
          <p:cNvGrpSpPr/>
          <p:nvPr/>
        </p:nvGrpSpPr>
        <p:grpSpPr>
          <a:xfrm flipH="1">
            <a:off x="-13814379" y="2695150"/>
            <a:ext cx="4776600" cy="6568200"/>
            <a:chOff x="1835466" y="929768"/>
            <a:chExt cx="2388300" cy="3284100"/>
          </a:xfrm>
        </p:grpSpPr>
        <p:sp>
          <p:nvSpPr>
            <p:cNvPr id="41" name="Google Shape;656;p58">
              <a:extLst>
                <a:ext uri="{FF2B5EF4-FFF2-40B4-BE49-F238E27FC236}">
                  <a16:creationId xmlns:a16="http://schemas.microsoft.com/office/drawing/2014/main" xmlns="" id="{AB62DC6A-AAFB-522E-4845-6C5E002BB4FC}"/>
                </a:ext>
              </a:extLst>
            </p:cNvPr>
            <p:cNvSpPr/>
            <p:nvPr/>
          </p:nvSpPr>
          <p:spPr>
            <a:xfrm>
              <a:off x="1835466" y="929768"/>
              <a:ext cx="2388300" cy="3284100"/>
            </a:xfrm>
            <a:prstGeom prst="roundRect">
              <a:avLst>
                <a:gd name="adj" fmla="val 4846"/>
              </a:avLst>
            </a:prstGeom>
            <a:solidFill>
              <a:srgbClr val="355A6E"/>
            </a:soli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2800" dirty="0"/>
            </a:p>
          </p:txBody>
        </p:sp>
        <p:sp>
          <p:nvSpPr>
            <p:cNvPr id="42" name="Google Shape;657;p58">
              <a:extLst>
                <a:ext uri="{FF2B5EF4-FFF2-40B4-BE49-F238E27FC236}">
                  <a16:creationId xmlns:a16="http://schemas.microsoft.com/office/drawing/2014/main" xmlns="" id="{1C1D7B5C-1D04-DCC0-D82B-E9E64F5A55ED}"/>
                </a:ext>
              </a:extLst>
            </p:cNvPr>
            <p:cNvSpPr/>
            <p:nvPr/>
          </p:nvSpPr>
          <p:spPr>
            <a:xfrm>
              <a:off x="2010540" y="1124747"/>
              <a:ext cx="2038200" cy="2909100"/>
            </a:xfrm>
            <a:prstGeom prst="rect">
              <a:avLst/>
            </a:prstGeom>
            <a:no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43" name="Google Shape;658;p58">
              <a:extLst>
                <a:ext uri="{FF2B5EF4-FFF2-40B4-BE49-F238E27FC236}">
                  <a16:creationId xmlns:a16="http://schemas.microsoft.com/office/drawing/2014/main" xmlns="" id="{AC430453-FB53-4086-11C4-9AC95E62CC42}"/>
                </a:ext>
              </a:extLst>
            </p:cNvPr>
            <p:cNvSpPr/>
            <p:nvPr/>
          </p:nvSpPr>
          <p:spPr>
            <a:xfrm>
              <a:off x="2947422" y="4067543"/>
              <a:ext cx="164400" cy="97500"/>
            </a:xfrm>
            <a:prstGeom prst="roundRect">
              <a:avLst>
                <a:gd name="adj" fmla="val 50000"/>
              </a:avLst>
            </a:prstGeom>
            <a:solidFill>
              <a:schemeClr val="lt1"/>
            </a:soli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pic>
        <p:nvPicPr>
          <p:cNvPr id="44" name="Google Shape;659;p58">
            <a:extLst>
              <a:ext uri="{FF2B5EF4-FFF2-40B4-BE49-F238E27FC236}">
                <a16:creationId xmlns:a16="http://schemas.microsoft.com/office/drawing/2014/main" xmlns="" id="{02BEC3F3-FF07-2DCB-3BAC-614C2C4409F0}"/>
              </a:ext>
            </a:extLst>
          </p:cNvPr>
          <p:cNvPicPr preferRelativeResize="0"/>
          <p:nvPr/>
        </p:nvPicPr>
        <p:blipFill rotWithShape="1">
          <a:blip r:embed="rId6">
            <a:alphaModFix/>
          </a:blip>
          <a:srcRect l="54373" r="6330"/>
          <a:stretch/>
        </p:blipFill>
        <p:spPr>
          <a:xfrm>
            <a:off x="-13445238" y="3104315"/>
            <a:ext cx="4038394" cy="5780702"/>
          </a:xfrm>
          <a:prstGeom prst="rect">
            <a:avLst/>
          </a:prstGeom>
          <a:noFill/>
          <a:ln>
            <a:noFill/>
          </a:ln>
        </p:spPr>
      </p:pic>
      <p:sp>
        <p:nvSpPr>
          <p:cNvPr id="52" name="object 8">
            <a:extLst>
              <a:ext uri="{FF2B5EF4-FFF2-40B4-BE49-F238E27FC236}">
                <a16:creationId xmlns:a16="http://schemas.microsoft.com/office/drawing/2014/main" xmlns="" id="{511C8961-7619-EEAA-E38B-F9EC9D9DCD30}"/>
              </a:ext>
            </a:extLst>
          </p:cNvPr>
          <p:cNvSpPr txBox="1"/>
          <p:nvPr/>
        </p:nvSpPr>
        <p:spPr>
          <a:xfrm>
            <a:off x="19668211" y="3695700"/>
            <a:ext cx="7212330" cy="3759200"/>
          </a:xfrm>
          <a:prstGeom prst="rect">
            <a:avLst/>
          </a:prstGeom>
        </p:spPr>
        <p:txBody>
          <a:bodyPr vert="horz" wrap="square" lIns="0" tIns="12700" rIns="0" bIns="0" rtlCol="0">
            <a:spAutoFit/>
          </a:bodyPr>
          <a:lstStyle/>
          <a:p>
            <a:pPr marL="12700" marR="5080" algn="just">
              <a:lnSpc>
                <a:spcPct val="100000"/>
              </a:lnSpc>
              <a:spcBef>
                <a:spcPts val="100"/>
              </a:spcBef>
            </a:pPr>
            <a:r>
              <a:rPr sz="3500" spc="-5" dirty="0">
                <a:solidFill>
                  <a:srgbClr val="FFFFFF"/>
                </a:solidFill>
                <a:latin typeface="Arial" panose="020B0604020202020204" pitchFamily="34" charset="0"/>
                <a:cs typeface="Arial" panose="020B0604020202020204" pitchFamily="34" charset="0"/>
              </a:rPr>
              <a:t>Một phương </a:t>
            </a:r>
            <a:r>
              <a:rPr sz="3500" dirty="0">
                <a:solidFill>
                  <a:srgbClr val="FFFFFF"/>
                </a:solidFill>
                <a:latin typeface="Arial" panose="020B0604020202020204" pitchFamily="34" charset="0"/>
                <a:cs typeface="Arial" panose="020B0604020202020204" pitchFamily="34" charset="0"/>
              </a:rPr>
              <a:t>pháp phát </a:t>
            </a:r>
            <a:r>
              <a:rPr sz="3500" spc="-5" dirty="0">
                <a:solidFill>
                  <a:srgbClr val="FFFFFF"/>
                </a:solidFill>
                <a:latin typeface="Arial" panose="020B0604020202020204" pitchFamily="34" charset="0"/>
                <a:cs typeface="Arial" panose="020B0604020202020204" pitchFamily="34" charset="0"/>
              </a:rPr>
              <a:t>triển </a:t>
            </a:r>
            <a:r>
              <a:rPr sz="3500" dirty="0">
                <a:solidFill>
                  <a:srgbClr val="FFFFFF"/>
                </a:solidFill>
                <a:latin typeface="Arial" panose="020B0604020202020204" pitchFamily="34" charset="0"/>
                <a:cs typeface="Arial" panose="020B0604020202020204" pitchFamily="34" charset="0"/>
              </a:rPr>
              <a:t>sản  phẩm </a:t>
            </a:r>
            <a:r>
              <a:rPr sz="3500" spc="-5" dirty="0">
                <a:solidFill>
                  <a:srgbClr val="FFFFFF"/>
                </a:solidFill>
                <a:latin typeface="Arial" panose="020B0604020202020204" pitchFamily="34" charset="0"/>
                <a:cs typeface="Arial" panose="020B0604020202020204" pitchFamily="34" charset="0"/>
              </a:rPr>
              <a:t>mới, </a:t>
            </a:r>
            <a:r>
              <a:rPr sz="3500" dirty="0">
                <a:solidFill>
                  <a:srgbClr val="FFFFFF"/>
                </a:solidFill>
                <a:latin typeface="Arial" panose="020B0604020202020204" pitchFamily="34" charset="0"/>
                <a:cs typeface="Arial" panose="020B0604020202020204" pitchFamily="34" charset="0"/>
              </a:rPr>
              <a:t>trong đó các phòng ban  trong công ty hợp tác chặt chẽ với  nhau trong </a:t>
            </a:r>
            <a:r>
              <a:rPr sz="3500" spc="-5" dirty="0">
                <a:solidFill>
                  <a:srgbClr val="FFFFFF"/>
                </a:solidFill>
                <a:latin typeface="Arial" panose="020B0604020202020204" pitchFamily="34" charset="0"/>
                <a:cs typeface="Arial" panose="020B0604020202020204" pitchFamily="34" charset="0"/>
              </a:rPr>
              <a:t>những </a:t>
            </a:r>
            <a:r>
              <a:rPr sz="3500" dirty="0">
                <a:solidFill>
                  <a:srgbClr val="FFFFFF"/>
                </a:solidFill>
                <a:latin typeface="Arial" panose="020B0604020202020204" pitchFamily="34" charset="0"/>
                <a:cs typeface="Arial" panose="020B0604020202020204" pitchFamily="34" charset="0"/>
              </a:rPr>
              <a:t>nhóm </a:t>
            </a:r>
            <a:r>
              <a:rPr sz="3500" spc="-5" dirty="0">
                <a:solidFill>
                  <a:srgbClr val="FFFFFF"/>
                </a:solidFill>
                <a:latin typeface="Arial" panose="020B0604020202020204" pitchFamily="34" charset="0"/>
                <a:cs typeface="Arial" panose="020B0604020202020204" pitchFamily="34" charset="0"/>
              </a:rPr>
              <a:t>liên </a:t>
            </a:r>
            <a:r>
              <a:rPr sz="3500" dirty="0">
                <a:solidFill>
                  <a:srgbClr val="FFFFFF"/>
                </a:solidFill>
                <a:latin typeface="Arial" panose="020B0604020202020204" pitchFamily="34" charset="0"/>
                <a:cs typeface="Arial" panose="020B0604020202020204" pitchFamily="34" charset="0"/>
              </a:rPr>
              <a:t>bộ  phận, chạy gối đầu các </a:t>
            </a:r>
            <a:r>
              <a:rPr sz="3500" spc="-5" dirty="0">
                <a:solidFill>
                  <a:srgbClr val="FFFFFF"/>
                </a:solidFill>
                <a:latin typeface="Arial" panose="020B0604020202020204" pitchFamily="34" charset="0"/>
                <a:cs typeface="Arial" panose="020B0604020202020204" pitchFamily="34" charset="0"/>
              </a:rPr>
              <a:t>bước </a:t>
            </a:r>
            <a:r>
              <a:rPr sz="3500" dirty="0">
                <a:solidFill>
                  <a:srgbClr val="FFFFFF"/>
                </a:solidFill>
                <a:latin typeface="Arial" panose="020B0604020202020204" pitchFamily="34" charset="0"/>
                <a:cs typeface="Arial" panose="020B0604020202020204" pitchFamily="34" charset="0"/>
              </a:rPr>
              <a:t>trong  quy trình phát </a:t>
            </a:r>
            <a:r>
              <a:rPr sz="3500" spc="-5" dirty="0">
                <a:solidFill>
                  <a:srgbClr val="FFFFFF"/>
                </a:solidFill>
                <a:latin typeface="Arial" panose="020B0604020202020204" pitchFamily="34" charset="0"/>
                <a:cs typeface="Arial" panose="020B0604020202020204" pitchFamily="34" charset="0"/>
              </a:rPr>
              <a:t>triển </a:t>
            </a:r>
            <a:r>
              <a:rPr sz="3500" dirty="0">
                <a:solidFill>
                  <a:srgbClr val="FFFFFF"/>
                </a:solidFill>
                <a:latin typeface="Arial" panose="020B0604020202020204" pitchFamily="34" charset="0"/>
                <a:cs typeface="Arial" panose="020B0604020202020204" pitchFamily="34" charset="0"/>
              </a:rPr>
              <a:t>sản phẩm để tiết  </a:t>
            </a:r>
            <a:r>
              <a:rPr sz="3500" spc="-5" dirty="0">
                <a:solidFill>
                  <a:srgbClr val="FFFFFF"/>
                </a:solidFill>
                <a:latin typeface="Arial" panose="020B0604020202020204" pitchFamily="34" charset="0"/>
                <a:cs typeface="Arial" panose="020B0604020202020204" pitchFamily="34" charset="0"/>
              </a:rPr>
              <a:t>kiệm </a:t>
            </a:r>
            <a:r>
              <a:rPr sz="3500" dirty="0">
                <a:solidFill>
                  <a:srgbClr val="FFFFFF"/>
                </a:solidFill>
                <a:latin typeface="Arial" panose="020B0604020202020204" pitchFamily="34" charset="0"/>
                <a:cs typeface="Arial" panose="020B0604020202020204" pitchFamily="34" charset="0"/>
              </a:rPr>
              <a:t>thời </a:t>
            </a:r>
            <a:r>
              <a:rPr sz="3500" spc="-5" dirty="0">
                <a:solidFill>
                  <a:srgbClr val="FFFFFF"/>
                </a:solidFill>
                <a:latin typeface="Arial" panose="020B0604020202020204" pitchFamily="34" charset="0"/>
                <a:cs typeface="Arial" panose="020B0604020202020204" pitchFamily="34" charset="0"/>
              </a:rPr>
              <a:t>gian </a:t>
            </a:r>
            <a:r>
              <a:rPr sz="3500" dirty="0">
                <a:solidFill>
                  <a:srgbClr val="FFFFFF"/>
                </a:solidFill>
                <a:latin typeface="Arial" panose="020B0604020202020204" pitchFamily="34" charset="0"/>
                <a:cs typeface="Arial" panose="020B0604020202020204" pitchFamily="34" charset="0"/>
              </a:rPr>
              <a:t>và nâng cao </a:t>
            </a:r>
            <a:r>
              <a:rPr sz="3500" spc="-5" dirty="0">
                <a:solidFill>
                  <a:srgbClr val="FFFFFF"/>
                </a:solidFill>
                <a:latin typeface="Arial" panose="020B0604020202020204" pitchFamily="34" charset="0"/>
                <a:cs typeface="Arial" panose="020B0604020202020204" pitchFamily="34" charset="0"/>
              </a:rPr>
              <a:t>hiệu</a:t>
            </a:r>
            <a:r>
              <a:rPr sz="3500" spc="-20" dirty="0">
                <a:solidFill>
                  <a:srgbClr val="FFFFFF"/>
                </a:solidFill>
                <a:latin typeface="Arial" panose="020B0604020202020204" pitchFamily="34" charset="0"/>
                <a:cs typeface="Arial" panose="020B0604020202020204" pitchFamily="34" charset="0"/>
              </a:rPr>
              <a:t> </a:t>
            </a:r>
            <a:r>
              <a:rPr sz="3500" dirty="0">
                <a:solidFill>
                  <a:srgbClr val="FFFFFF"/>
                </a:solidFill>
                <a:latin typeface="Arial" panose="020B0604020202020204" pitchFamily="34" charset="0"/>
                <a:cs typeface="Arial" panose="020B0604020202020204" pitchFamily="34" charset="0"/>
              </a:rPr>
              <a:t>quả</a:t>
            </a:r>
            <a:endParaRPr sz="3500" dirty="0">
              <a:latin typeface="Arial" panose="020B0604020202020204" pitchFamily="34" charset="0"/>
              <a:cs typeface="Arial" panose="020B0604020202020204" pitchFamily="34" charset="0"/>
            </a:endParaRPr>
          </a:p>
        </p:txBody>
      </p:sp>
      <p:sp>
        <p:nvSpPr>
          <p:cNvPr id="53" name="object 9">
            <a:extLst>
              <a:ext uri="{FF2B5EF4-FFF2-40B4-BE49-F238E27FC236}">
                <a16:creationId xmlns:a16="http://schemas.microsoft.com/office/drawing/2014/main" xmlns="" id="{1A2A3C49-E666-FFA2-3F4C-C0E41FE98EE4}"/>
              </a:ext>
            </a:extLst>
          </p:cNvPr>
          <p:cNvSpPr txBox="1"/>
          <p:nvPr/>
        </p:nvSpPr>
        <p:spPr>
          <a:xfrm>
            <a:off x="1433421" y="-1441387"/>
            <a:ext cx="5216525"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chemeClr val="bg1"/>
                </a:solidFill>
                <a:latin typeface="Arial" panose="020B0604020202020204" pitchFamily="34" charset="0"/>
                <a:cs typeface="Arial" panose="020B0604020202020204" pitchFamily="34" charset="0"/>
              </a:rPr>
              <a:t>Phát </a:t>
            </a:r>
            <a:r>
              <a:rPr sz="1800" b="1" spc="-10" dirty="0">
                <a:solidFill>
                  <a:schemeClr val="bg1"/>
                </a:solidFill>
                <a:latin typeface="Arial" panose="020B0604020202020204" pitchFamily="34" charset="0"/>
                <a:cs typeface="Arial" panose="020B0604020202020204" pitchFamily="34" charset="0"/>
              </a:rPr>
              <a:t>triển sản </a:t>
            </a:r>
            <a:r>
              <a:rPr sz="1800" b="1" spc="-15" dirty="0">
                <a:solidFill>
                  <a:schemeClr val="bg1"/>
                </a:solidFill>
                <a:latin typeface="Arial" panose="020B0604020202020204" pitchFamily="34" charset="0"/>
                <a:cs typeface="Arial" panose="020B0604020202020204" pitchFamily="34" charset="0"/>
              </a:rPr>
              <a:t>phẩm mới dựa trên </a:t>
            </a:r>
            <a:r>
              <a:rPr sz="1800" b="1" spc="-10" dirty="0">
                <a:solidFill>
                  <a:schemeClr val="bg1"/>
                </a:solidFill>
                <a:latin typeface="Arial" panose="020B0604020202020204" pitchFamily="34" charset="0"/>
                <a:cs typeface="Arial" panose="020B0604020202020204" pitchFamily="34" charset="0"/>
              </a:rPr>
              <a:t>nỗ lực tập</a:t>
            </a:r>
            <a:r>
              <a:rPr sz="1800" b="1" spc="-50" dirty="0">
                <a:solidFill>
                  <a:schemeClr val="bg1"/>
                </a:solidFill>
                <a:latin typeface="Arial" panose="020B0604020202020204" pitchFamily="34" charset="0"/>
                <a:cs typeface="Arial" panose="020B0604020202020204" pitchFamily="34" charset="0"/>
              </a:rPr>
              <a:t> </a:t>
            </a:r>
            <a:r>
              <a:rPr sz="1800" b="1" spc="-10" dirty="0">
                <a:solidFill>
                  <a:schemeClr val="bg1"/>
                </a:solidFill>
                <a:latin typeface="Arial" panose="020B0604020202020204" pitchFamily="34" charset="0"/>
                <a:cs typeface="Arial" panose="020B0604020202020204" pitchFamily="34" charset="0"/>
              </a:rPr>
              <a:t>thể</a:t>
            </a:r>
            <a:endParaRPr sz="18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grpSp>
        <p:nvGrpSpPr>
          <p:cNvPr id="655" name="Google Shape;655;p58"/>
          <p:cNvGrpSpPr/>
          <p:nvPr/>
        </p:nvGrpSpPr>
        <p:grpSpPr>
          <a:xfrm flipH="1">
            <a:off x="1143000" y="2695150"/>
            <a:ext cx="4776600" cy="6568200"/>
            <a:chOff x="1835466" y="929768"/>
            <a:chExt cx="2388300" cy="3284100"/>
          </a:xfrm>
        </p:grpSpPr>
        <p:sp>
          <p:nvSpPr>
            <p:cNvPr id="656" name="Google Shape;656;p58"/>
            <p:cNvSpPr/>
            <p:nvPr/>
          </p:nvSpPr>
          <p:spPr>
            <a:xfrm>
              <a:off x="1835466" y="929768"/>
              <a:ext cx="2388300" cy="3284100"/>
            </a:xfrm>
            <a:prstGeom prst="roundRect">
              <a:avLst>
                <a:gd name="adj" fmla="val 4846"/>
              </a:avLst>
            </a:prstGeom>
            <a:solidFill>
              <a:srgbClr val="355A6E"/>
            </a:soli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2800" dirty="0"/>
            </a:p>
          </p:txBody>
        </p:sp>
        <p:sp>
          <p:nvSpPr>
            <p:cNvPr id="657" name="Google Shape;657;p58"/>
            <p:cNvSpPr/>
            <p:nvPr/>
          </p:nvSpPr>
          <p:spPr>
            <a:xfrm>
              <a:off x="2010540" y="1124747"/>
              <a:ext cx="2038200" cy="2909100"/>
            </a:xfrm>
            <a:prstGeom prst="rect">
              <a:avLst/>
            </a:prstGeom>
            <a:no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658" name="Google Shape;658;p58"/>
            <p:cNvSpPr/>
            <p:nvPr/>
          </p:nvSpPr>
          <p:spPr>
            <a:xfrm>
              <a:off x="2947422" y="4067543"/>
              <a:ext cx="164400" cy="97500"/>
            </a:xfrm>
            <a:prstGeom prst="roundRect">
              <a:avLst>
                <a:gd name="adj" fmla="val 50000"/>
              </a:avLst>
            </a:prstGeom>
            <a:solidFill>
              <a:schemeClr val="lt1"/>
            </a:soli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pic>
        <p:nvPicPr>
          <p:cNvPr id="659" name="Google Shape;659;p58"/>
          <p:cNvPicPr preferRelativeResize="0"/>
          <p:nvPr/>
        </p:nvPicPr>
        <p:blipFill rotWithShape="1">
          <a:blip r:embed="rId3">
            <a:alphaModFix/>
          </a:blip>
          <a:srcRect l="54373" r="6330"/>
          <a:stretch/>
        </p:blipFill>
        <p:spPr>
          <a:xfrm>
            <a:off x="1512141" y="3104315"/>
            <a:ext cx="4038394" cy="5780702"/>
          </a:xfrm>
          <a:prstGeom prst="rect">
            <a:avLst/>
          </a:prstGeom>
          <a:noFill/>
          <a:ln>
            <a:noFill/>
          </a:ln>
        </p:spPr>
      </p:pic>
      <p:sp>
        <p:nvSpPr>
          <p:cNvPr id="2" name="object 7">
            <a:extLst>
              <a:ext uri="{FF2B5EF4-FFF2-40B4-BE49-F238E27FC236}">
                <a16:creationId xmlns:a16="http://schemas.microsoft.com/office/drawing/2014/main" xmlns="" id="{B5902561-A227-7D4A-1F96-94C29021A573}"/>
              </a:ext>
            </a:extLst>
          </p:cNvPr>
          <p:cNvSpPr txBox="1">
            <a:spLocks/>
          </p:cNvSpPr>
          <p:nvPr/>
        </p:nvSpPr>
        <p:spPr>
          <a:xfrm>
            <a:off x="1512141" y="480740"/>
            <a:ext cx="14298930" cy="567335"/>
          </a:xfrm>
          <a:prstGeom prst="rect">
            <a:avLst/>
          </a:prstGeom>
        </p:spPr>
        <p:txBody>
          <a:bodyPr spcFirstLastPara="1" vert="horz" wrap="square" lIns="0" tIns="12700" rIns="0" bIns="0" rtlCol="0" anchor="t" anchorCtr="0">
            <a:spAutoFit/>
          </a:bodyPr>
          <a:lstStyle>
            <a:lvl1pPr lvl="0" algn="l" rtl="0">
              <a:spcBef>
                <a:spcPts val="0"/>
              </a:spcBef>
              <a:spcAft>
                <a:spcPts val="0"/>
              </a:spcAft>
              <a:buSzPts val="3500"/>
              <a:buNone/>
              <a:defRPr sz="3500" b="1" i="0">
                <a:solidFill>
                  <a:schemeClr val="bg1"/>
                </a:solidFill>
                <a:latin typeface="Arial"/>
                <a:ea typeface="+mj-ea"/>
                <a:cs typeface="Aria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pPr marL="2021205" marR="5080" indent="-2009139">
              <a:lnSpc>
                <a:spcPct val="109700"/>
              </a:lnSpc>
              <a:spcBef>
                <a:spcPts val="100"/>
              </a:spcBef>
            </a:pPr>
            <a:r>
              <a:rPr lang="vi-VN" sz="3200" kern="0" spc="-5" dirty="0">
                <a:latin typeface="Arial" panose="020B0604020202020204" pitchFamily="34" charset="0"/>
                <a:cs typeface="Arial" panose="020B0604020202020204" pitchFamily="34" charset="0"/>
              </a:rPr>
              <a:t>QUÁ TRÌNH P&amp;G THẤU HIỂU </a:t>
            </a:r>
            <a:r>
              <a:rPr lang="vi-VN" sz="3200" kern="0" dirty="0">
                <a:latin typeface="Arial" panose="020B0604020202020204" pitchFamily="34" charset="0"/>
                <a:cs typeface="Arial" panose="020B0604020202020204" pitchFamily="34" charset="0"/>
              </a:rPr>
              <a:t>Ý </a:t>
            </a:r>
            <a:r>
              <a:rPr lang="vi-VN" sz="3200" kern="0" spc="-5" dirty="0">
                <a:latin typeface="Arial" panose="020B0604020202020204" pitchFamily="34" charset="0"/>
                <a:cs typeface="Arial" panose="020B0604020202020204" pitchFamily="34" charset="0"/>
              </a:rPr>
              <a:t>MUỐN  NGƯỜI TIÊU</a:t>
            </a:r>
            <a:r>
              <a:rPr lang="vi-VN" sz="3200" kern="0" spc="-10" dirty="0">
                <a:latin typeface="Arial" panose="020B0604020202020204" pitchFamily="34" charset="0"/>
                <a:cs typeface="Arial" panose="020B0604020202020204" pitchFamily="34" charset="0"/>
              </a:rPr>
              <a:t> </a:t>
            </a:r>
            <a:r>
              <a:rPr lang="vi-VN" sz="3200" kern="0" spc="-5" dirty="0">
                <a:latin typeface="Arial" panose="020B0604020202020204" pitchFamily="34" charset="0"/>
                <a:cs typeface="Arial" panose="020B0604020202020204" pitchFamily="34" charset="0"/>
              </a:rPr>
              <a:t>DÙNG</a:t>
            </a:r>
          </a:p>
        </p:txBody>
      </p:sp>
      <p:sp>
        <p:nvSpPr>
          <p:cNvPr id="3" name="object 9">
            <a:extLst>
              <a:ext uri="{FF2B5EF4-FFF2-40B4-BE49-F238E27FC236}">
                <a16:creationId xmlns:a16="http://schemas.microsoft.com/office/drawing/2014/main" xmlns="" id="{9DAFCD3C-B2F3-4269-2EBD-8FD9E3E02E98}"/>
              </a:ext>
            </a:extLst>
          </p:cNvPr>
          <p:cNvSpPr txBox="1"/>
          <p:nvPr/>
        </p:nvSpPr>
        <p:spPr>
          <a:xfrm>
            <a:off x="1433421" y="1526721"/>
            <a:ext cx="5216525"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chemeClr val="bg1"/>
                </a:solidFill>
                <a:latin typeface="Arial" panose="020B0604020202020204" pitchFamily="34" charset="0"/>
                <a:cs typeface="Arial" panose="020B0604020202020204" pitchFamily="34" charset="0"/>
              </a:rPr>
              <a:t>Phát </a:t>
            </a:r>
            <a:r>
              <a:rPr sz="1800" b="1" spc="-10" dirty="0">
                <a:solidFill>
                  <a:schemeClr val="bg1"/>
                </a:solidFill>
                <a:latin typeface="Arial" panose="020B0604020202020204" pitchFamily="34" charset="0"/>
                <a:cs typeface="Arial" panose="020B0604020202020204" pitchFamily="34" charset="0"/>
              </a:rPr>
              <a:t>triển sản </a:t>
            </a:r>
            <a:r>
              <a:rPr sz="1800" b="1" spc="-15" dirty="0">
                <a:solidFill>
                  <a:schemeClr val="bg1"/>
                </a:solidFill>
                <a:latin typeface="Arial" panose="020B0604020202020204" pitchFamily="34" charset="0"/>
                <a:cs typeface="Arial" panose="020B0604020202020204" pitchFamily="34" charset="0"/>
              </a:rPr>
              <a:t>phẩm mới dựa trên </a:t>
            </a:r>
            <a:r>
              <a:rPr sz="1800" b="1" spc="-10" dirty="0">
                <a:solidFill>
                  <a:schemeClr val="bg1"/>
                </a:solidFill>
                <a:latin typeface="Arial" panose="020B0604020202020204" pitchFamily="34" charset="0"/>
                <a:cs typeface="Arial" panose="020B0604020202020204" pitchFamily="34" charset="0"/>
              </a:rPr>
              <a:t>nỗ lực tập</a:t>
            </a:r>
            <a:r>
              <a:rPr sz="1800" b="1" spc="-50" dirty="0">
                <a:solidFill>
                  <a:schemeClr val="bg1"/>
                </a:solidFill>
                <a:latin typeface="Arial" panose="020B0604020202020204" pitchFamily="34" charset="0"/>
                <a:cs typeface="Arial" panose="020B0604020202020204" pitchFamily="34" charset="0"/>
              </a:rPr>
              <a:t> </a:t>
            </a:r>
            <a:r>
              <a:rPr sz="1800" b="1" spc="-10" dirty="0">
                <a:solidFill>
                  <a:schemeClr val="bg1"/>
                </a:solidFill>
                <a:latin typeface="Arial" panose="020B0604020202020204" pitchFamily="34" charset="0"/>
                <a:cs typeface="Arial" panose="020B0604020202020204" pitchFamily="34" charset="0"/>
              </a:rPr>
              <a:t>thể</a:t>
            </a:r>
            <a:endParaRPr sz="1800" dirty="0">
              <a:solidFill>
                <a:schemeClr val="bg1"/>
              </a:solidFill>
              <a:latin typeface="Arial" panose="020B0604020202020204" pitchFamily="34" charset="0"/>
              <a:cs typeface="Arial" panose="020B0604020202020204" pitchFamily="34" charset="0"/>
            </a:endParaRPr>
          </a:p>
        </p:txBody>
      </p:sp>
      <p:sp>
        <p:nvSpPr>
          <p:cNvPr id="4" name="object 8">
            <a:extLst>
              <a:ext uri="{FF2B5EF4-FFF2-40B4-BE49-F238E27FC236}">
                <a16:creationId xmlns:a16="http://schemas.microsoft.com/office/drawing/2014/main" xmlns="" id="{1B9209E8-EADE-EFF5-F58C-C8AFDAB91156}"/>
              </a:ext>
            </a:extLst>
          </p:cNvPr>
          <p:cNvSpPr txBox="1"/>
          <p:nvPr/>
        </p:nvSpPr>
        <p:spPr>
          <a:xfrm>
            <a:off x="7315200" y="3695700"/>
            <a:ext cx="7212330" cy="3759200"/>
          </a:xfrm>
          <a:prstGeom prst="rect">
            <a:avLst/>
          </a:prstGeom>
        </p:spPr>
        <p:txBody>
          <a:bodyPr vert="horz" wrap="square" lIns="0" tIns="12700" rIns="0" bIns="0" rtlCol="0">
            <a:spAutoFit/>
          </a:bodyPr>
          <a:lstStyle/>
          <a:p>
            <a:pPr marL="12700" marR="5080" algn="just">
              <a:lnSpc>
                <a:spcPct val="100000"/>
              </a:lnSpc>
              <a:spcBef>
                <a:spcPts val="100"/>
              </a:spcBef>
            </a:pPr>
            <a:r>
              <a:rPr sz="3500" spc="-5" dirty="0">
                <a:solidFill>
                  <a:srgbClr val="FFFFFF"/>
                </a:solidFill>
                <a:latin typeface="Arial" panose="020B0604020202020204" pitchFamily="34" charset="0"/>
                <a:cs typeface="Arial" panose="020B0604020202020204" pitchFamily="34" charset="0"/>
              </a:rPr>
              <a:t>Một phương </a:t>
            </a:r>
            <a:r>
              <a:rPr sz="3500" dirty="0">
                <a:solidFill>
                  <a:srgbClr val="FFFFFF"/>
                </a:solidFill>
                <a:latin typeface="Arial" panose="020B0604020202020204" pitchFamily="34" charset="0"/>
                <a:cs typeface="Arial" panose="020B0604020202020204" pitchFamily="34" charset="0"/>
              </a:rPr>
              <a:t>pháp phát </a:t>
            </a:r>
            <a:r>
              <a:rPr sz="3500" spc="-5" dirty="0">
                <a:solidFill>
                  <a:srgbClr val="FFFFFF"/>
                </a:solidFill>
                <a:latin typeface="Arial" panose="020B0604020202020204" pitchFamily="34" charset="0"/>
                <a:cs typeface="Arial" panose="020B0604020202020204" pitchFamily="34" charset="0"/>
              </a:rPr>
              <a:t>triển </a:t>
            </a:r>
            <a:r>
              <a:rPr sz="3500" dirty="0">
                <a:solidFill>
                  <a:srgbClr val="FFFFFF"/>
                </a:solidFill>
                <a:latin typeface="Arial" panose="020B0604020202020204" pitchFamily="34" charset="0"/>
                <a:cs typeface="Arial" panose="020B0604020202020204" pitchFamily="34" charset="0"/>
              </a:rPr>
              <a:t>sản  phẩm </a:t>
            </a:r>
            <a:r>
              <a:rPr sz="3500" spc="-5" dirty="0">
                <a:solidFill>
                  <a:srgbClr val="FFFFFF"/>
                </a:solidFill>
                <a:latin typeface="Arial" panose="020B0604020202020204" pitchFamily="34" charset="0"/>
                <a:cs typeface="Arial" panose="020B0604020202020204" pitchFamily="34" charset="0"/>
              </a:rPr>
              <a:t>mới, </a:t>
            </a:r>
            <a:r>
              <a:rPr sz="3500" dirty="0">
                <a:solidFill>
                  <a:srgbClr val="FFFFFF"/>
                </a:solidFill>
                <a:latin typeface="Arial" panose="020B0604020202020204" pitchFamily="34" charset="0"/>
                <a:cs typeface="Arial" panose="020B0604020202020204" pitchFamily="34" charset="0"/>
              </a:rPr>
              <a:t>trong đó các phòng ban  trong công ty hợp tác chặt chẽ với  nhau trong </a:t>
            </a:r>
            <a:r>
              <a:rPr sz="3500" spc="-5" dirty="0">
                <a:solidFill>
                  <a:srgbClr val="FFFFFF"/>
                </a:solidFill>
                <a:latin typeface="Arial" panose="020B0604020202020204" pitchFamily="34" charset="0"/>
                <a:cs typeface="Arial" panose="020B0604020202020204" pitchFamily="34" charset="0"/>
              </a:rPr>
              <a:t>những </a:t>
            </a:r>
            <a:r>
              <a:rPr sz="3500" dirty="0">
                <a:solidFill>
                  <a:srgbClr val="FFFFFF"/>
                </a:solidFill>
                <a:latin typeface="Arial" panose="020B0604020202020204" pitchFamily="34" charset="0"/>
                <a:cs typeface="Arial" panose="020B0604020202020204" pitchFamily="34" charset="0"/>
              </a:rPr>
              <a:t>nhóm </a:t>
            </a:r>
            <a:r>
              <a:rPr sz="3500" spc="-5" dirty="0">
                <a:solidFill>
                  <a:srgbClr val="FFFFFF"/>
                </a:solidFill>
                <a:latin typeface="Arial" panose="020B0604020202020204" pitchFamily="34" charset="0"/>
                <a:cs typeface="Arial" panose="020B0604020202020204" pitchFamily="34" charset="0"/>
              </a:rPr>
              <a:t>liên </a:t>
            </a:r>
            <a:r>
              <a:rPr sz="3500" dirty="0">
                <a:solidFill>
                  <a:srgbClr val="FFFFFF"/>
                </a:solidFill>
                <a:latin typeface="Arial" panose="020B0604020202020204" pitchFamily="34" charset="0"/>
                <a:cs typeface="Arial" panose="020B0604020202020204" pitchFamily="34" charset="0"/>
              </a:rPr>
              <a:t>bộ  phận, chạy gối đầu các </a:t>
            </a:r>
            <a:r>
              <a:rPr sz="3500" spc="-5" dirty="0">
                <a:solidFill>
                  <a:srgbClr val="FFFFFF"/>
                </a:solidFill>
                <a:latin typeface="Arial" panose="020B0604020202020204" pitchFamily="34" charset="0"/>
                <a:cs typeface="Arial" panose="020B0604020202020204" pitchFamily="34" charset="0"/>
              </a:rPr>
              <a:t>bước </a:t>
            </a:r>
            <a:r>
              <a:rPr sz="3500" dirty="0">
                <a:solidFill>
                  <a:srgbClr val="FFFFFF"/>
                </a:solidFill>
                <a:latin typeface="Arial" panose="020B0604020202020204" pitchFamily="34" charset="0"/>
                <a:cs typeface="Arial" panose="020B0604020202020204" pitchFamily="34" charset="0"/>
              </a:rPr>
              <a:t>trong  quy trình phát </a:t>
            </a:r>
            <a:r>
              <a:rPr sz="3500" spc="-5" dirty="0">
                <a:solidFill>
                  <a:srgbClr val="FFFFFF"/>
                </a:solidFill>
                <a:latin typeface="Arial" panose="020B0604020202020204" pitchFamily="34" charset="0"/>
                <a:cs typeface="Arial" panose="020B0604020202020204" pitchFamily="34" charset="0"/>
              </a:rPr>
              <a:t>triển </a:t>
            </a:r>
            <a:r>
              <a:rPr sz="3500" dirty="0">
                <a:solidFill>
                  <a:srgbClr val="FFFFFF"/>
                </a:solidFill>
                <a:latin typeface="Arial" panose="020B0604020202020204" pitchFamily="34" charset="0"/>
                <a:cs typeface="Arial" panose="020B0604020202020204" pitchFamily="34" charset="0"/>
              </a:rPr>
              <a:t>sản phẩm để tiết  </a:t>
            </a:r>
            <a:r>
              <a:rPr sz="3500" spc="-5" dirty="0">
                <a:solidFill>
                  <a:srgbClr val="FFFFFF"/>
                </a:solidFill>
                <a:latin typeface="Arial" panose="020B0604020202020204" pitchFamily="34" charset="0"/>
                <a:cs typeface="Arial" panose="020B0604020202020204" pitchFamily="34" charset="0"/>
              </a:rPr>
              <a:t>kiệm </a:t>
            </a:r>
            <a:r>
              <a:rPr sz="3500" dirty="0">
                <a:solidFill>
                  <a:srgbClr val="FFFFFF"/>
                </a:solidFill>
                <a:latin typeface="Arial" panose="020B0604020202020204" pitchFamily="34" charset="0"/>
                <a:cs typeface="Arial" panose="020B0604020202020204" pitchFamily="34" charset="0"/>
              </a:rPr>
              <a:t>thời </a:t>
            </a:r>
            <a:r>
              <a:rPr sz="3500" spc="-5" dirty="0">
                <a:solidFill>
                  <a:srgbClr val="FFFFFF"/>
                </a:solidFill>
                <a:latin typeface="Arial" panose="020B0604020202020204" pitchFamily="34" charset="0"/>
                <a:cs typeface="Arial" panose="020B0604020202020204" pitchFamily="34" charset="0"/>
              </a:rPr>
              <a:t>gian </a:t>
            </a:r>
            <a:r>
              <a:rPr sz="3500" dirty="0">
                <a:solidFill>
                  <a:srgbClr val="FFFFFF"/>
                </a:solidFill>
                <a:latin typeface="Arial" panose="020B0604020202020204" pitchFamily="34" charset="0"/>
                <a:cs typeface="Arial" panose="020B0604020202020204" pitchFamily="34" charset="0"/>
              </a:rPr>
              <a:t>và nâng cao </a:t>
            </a:r>
            <a:r>
              <a:rPr sz="3500" spc="-5" dirty="0">
                <a:solidFill>
                  <a:srgbClr val="FFFFFF"/>
                </a:solidFill>
                <a:latin typeface="Arial" panose="020B0604020202020204" pitchFamily="34" charset="0"/>
                <a:cs typeface="Arial" panose="020B0604020202020204" pitchFamily="34" charset="0"/>
              </a:rPr>
              <a:t>hiệu</a:t>
            </a:r>
            <a:r>
              <a:rPr sz="3500" spc="-20" dirty="0">
                <a:solidFill>
                  <a:srgbClr val="FFFFFF"/>
                </a:solidFill>
                <a:latin typeface="Arial" panose="020B0604020202020204" pitchFamily="34" charset="0"/>
                <a:cs typeface="Arial" panose="020B0604020202020204" pitchFamily="34" charset="0"/>
              </a:rPr>
              <a:t> </a:t>
            </a:r>
            <a:r>
              <a:rPr sz="3500" dirty="0">
                <a:solidFill>
                  <a:srgbClr val="FFFFFF"/>
                </a:solidFill>
                <a:latin typeface="Arial" panose="020B0604020202020204" pitchFamily="34" charset="0"/>
                <a:cs typeface="Arial" panose="020B0604020202020204" pitchFamily="34" charset="0"/>
              </a:rPr>
              <a:t>quả</a:t>
            </a:r>
            <a:endParaRPr sz="3500" dirty="0">
              <a:latin typeface="Arial" panose="020B0604020202020204" pitchFamily="34" charset="0"/>
              <a:cs typeface="Arial" panose="020B0604020202020204" pitchFamily="34" charset="0"/>
            </a:endParaRPr>
          </a:p>
        </p:txBody>
      </p:sp>
      <p:sp>
        <p:nvSpPr>
          <p:cNvPr id="10" name="object 5">
            <a:extLst>
              <a:ext uri="{FF2B5EF4-FFF2-40B4-BE49-F238E27FC236}">
                <a16:creationId xmlns:a16="http://schemas.microsoft.com/office/drawing/2014/main" xmlns="" id="{4A7043DA-162E-6E57-FAA8-FE313BAE2E6B}"/>
              </a:ext>
            </a:extLst>
          </p:cNvPr>
          <p:cNvSpPr/>
          <p:nvPr/>
        </p:nvSpPr>
        <p:spPr>
          <a:xfrm>
            <a:off x="14743176" y="341375"/>
            <a:ext cx="3249167" cy="624840"/>
          </a:xfrm>
          <a:prstGeom prst="rect">
            <a:avLst/>
          </a:prstGeom>
          <a:blipFill>
            <a:blip r:embed="rId4"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1" name="object 15">
            <a:extLst>
              <a:ext uri="{FF2B5EF4-FFF2-40B4-BE49-F238E27FC236}">
                <a16:creationId xmlns:a16="http://schemas.microsoft.com/office/drawing/2014/main" xmlns="" id="{C2125F82-27FD-6C03-A0A5-3DB3719FC046}"/>
              </a:ext>
            </a:extLst>
          </p:cNvPr>
          <p:cNvSpPr txBox="1"/>
          <p:nvPr/>
        </p:nvSpPr>
        <p:spPr>
          <a:xfrm>
            <a:off x="15419451" y="491743"/>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xmlns="" id="{77B9AA43-669F-9E16-DC38-F6A584A63DC1}"/>
              </a:ext>
            </a:extLst>
          </p:cNvPr>
          <p:cNvSpPr/>
          <p:nvPr/>
        </p:nvSpPr>
        <p:spPr>
          <a:xfrm>
            <a:off x="387926" y="-3862892"/>
            <a:ext cx="4665980" cy="2196465"/>
          </a:xfrm>
          <a:custGeom>
            <a:avLst/>
            <a:gdLst/>
            <a:ahLst/>
            <a:cxnLst/>
            <a:rect l="l" t="t" r="r" b="b"/>
            <a:pathLst>
              <a:path w="4665980" h="2196465">
                <a:moveTo>
                  <a:pt x="4299630" y="0"/>
                </a:moveTo>
                <a:lnTo>
                  <a:pt x="366054" y="0"/>
                </a:lnTo>
                <a:lnTo>
                  <a:pt x="320137" y="2852"/>
                </a:lnTo>
                <a:lnTo>
                  <a:pt x="275922" y="11179"/>
                </a:lnTo>
                <a:lnTo>
                  <a:pt x="233752" y="24640"/>
                </a:lnTo>
                <a:lnTo>
                  <a:pt x="193970" y="42889"/>
                </a:lnTo>
                <a:lnTo>
                  <a:pt x="156919" y="65586"/>
                </a:lnTo>
                <a:lnTo>
                  <a:pt x="122943" y="92385"/>
                </a:lnTo>
                <a:lnTo>
                  <a:pt x="92383" y="122944"/>
                </a:lnTo>
                <a:lnTo>
                  <a:pt x="65584" y="156921"/>
                </a:lnTo>
                <a:lnTo>
                  <a:pt x="42889" y="193971"/>
                </a:lnTo>
                <a:lnTo>
                  <a:pt x="24639" y="233753"/>
                </a:lnTo>
                <a:lnTo>
                  <a:pt x="11179" y="275922"/>
                </a:lnTo>
                <a:lnTo>
                  <a:pt x="2852" y="320136"/>
                </a:lnTo>
                <a:lnTo>
                  <a:pt x="0" y="366052"/>
                </a:lnTo>
                <a:lnTo>
                  <a:pt x="0" y="1830235"/>
                </a:lnTo>
                <a:lnTo>
                  <a:pt x="2852" y="1876153"/>
                </a:lnTo>
                <a:lnTo>
                  <a:pt x="11179" y="1920368"/>
                </a:lnTo>
                <a:lnTo>
                  <a:pt x="24639" y="1962538"/>
                </a:lnTo>
                <a:lnTo>
                  <a:pt x="42889" y="2002320"/>
                </a:lnTo>
                <a:lnTo>
                  <a:pt x="65584" y="2039371"/>
                </a:lnTo>
                <a:lnTo>
                  <a:pt x="92383" y="2073347"/>
                </a:lnTo>
                <a:lnTo>
                  <a:pt x="122943" y="2103906"/>
                </a:lnTo>
                <a:lnTo>
                  <a:pt x="156919" y="2130704"/>
                </a:lnTo>
                <a:lnTo>
                  <a:pt x="193970" y="2153399"/>
                </a:lnTo>
                <a:lnTo>
                  <a:pt x="233752" y="2171648"/>
                </a:lnTo>
                <a:lnTo>
                  <a:pt x="275922" y="2185108"/>
                </a:lnTo>
                <a:lnTo>
                  <a:pt x="320137" y="2193435"/>
                </a:lnTo>
                <a:lnTo>
                  <a:pt x="366054" y="2196287"/>
                </a:lnTo>
                <a:lnTo>
                  <a:pt x="4299630" y="2196287"/>
                </a:lnTo>
                <a:lnTo>
                  <a:pt x="4345546" y="2193435"/>
                </a:lnTo>
                <a:lnTo>
                  <a:pt x="4389760" y="2185108"/>
                </a:lnTo>
                <a:lnTo>
                  <a:pt x="4431929" y="2171648"/>
                </a:lnTo>
                <a:lnTo>
                  <a:pt x="4471710" y="2153399"/>
                </a:lnTo>
                <a:lnTo>
                  <a:pt x="4508761" y="2130704"/>
                </a:lnTo>
                <a:lnTo>
                  <a:pt x="4542737" y="2103906"/>
                </a:lnTo>
                <a:lnTo>
                  <a:pt x="4573297" y="2073347"/>
                </a:lnTo>
                <a:lnTo>
                  <a:pt x="4600096" y="2039371"/>
                </a:lnTo>
                <a:lnTo>
                  <a:pt x="4622792" y="2002320"/>
                </a:lnTo>
                <a:lnTo>
                  <a:pt x="4641042" y="1962538"/>
                </a:lnTo>
                <a:lnTo>
                  <a:pt x="4654502" y="1920368"/>
                </a:lnTo>
                <a:lnTo>
                  <a:pt x="4662830" y="1876153"/>
                </a:lnTo>
                <a:lnTo>
                  <a:pt x="4665682" y="1830235"/>
                </a:lnTo>
                <a:lnTo>
                  <a:pt x="4665682" y="366052"/>
                </a:lnTo>
                <a:lnTo>
                  <a:pt x="4662830" y="320136"/>
                </a:lnTo>
                <a:lnTo>
                  <a:pt x="4654502" y="275922"/>
                </a:lnTo>
                <a:lnTo>
                  <a:pt x="4641042" y="233753"/>
                </a:lnTo>
                <a:lnTo>
                  <a:pt x="4622792" y="193971"/>
                </a:lnTo>
                <a:lnTo>
                  <a:pt x="4600096" y="156921"/>
                </a:lnTo>
                <a:lnTo>
                  <a:pt x="4573297" y="122944"/>
                </a:lnTo>
                <a:lnTo>
                  <a:pt x="4542737" y="92385"/>
                </a:lnTo>
                <a:lnTo>
                  <a:pt x="4508761" y="65586"/>
                </a:lnTo>
                <a:lnTo>
                  <a:pt x="4471710" y="42889"/>
                </a:lnTo>
                <a:lnTo>
                  <a:pt x="4431929" y="24640"/>
                </a:lnTo>
                <a:lnTo>
                  <a:pt x="4389760" y="11179"/>
                </a:lnTo>
                <a:lnTo>
                  <a:pt x="4345546" y="2852"/>
                </a:lnTo>
                <a:lnTo>
                  <a:pt x="4299630" y="0"/>
                </a:lnTo>
                <a:close/>
              </a:path>
            </a:pathLst>
          </a:cu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6">
            <a:extLst>
              <a:ext uri="{FF2B5EF4-FFF2-40B4-BE49-F238E27FC236}">
                <a16:creationId xmlns:a16="http://schemas.microsoft.com/office/drawing/2014/main" xmlns="" id="{069A03F3-6AFA-FC13-C4EE-3212B45A694F}"/>
              </a:ext>
            </a:extLst>
          </p:cNvPr>
          <p:cNvSpPr txBox="1"/>
          <p:nvPr/>
        </p:nvSpPr>
        <p:spPr>
          <a:xfrm>
            <a:off x="695116" y="-3714010"/>
            <a:ext cx="4050665" cy="1854200"/>
          </a:xfrm>
          <a:prstGeom prst="rect">
            <a:avLst/>
          </a:prstGeom>
        </p:spPr>
        <p:txBody>
          <a:bodyPr vert="horz" wrap="square" lIns="0" tIns="12700" rIns="0" bIns="0" rtlCol="0">
            <a:spAutoFit/>
          </a:bodyPr>
          <a:lstStyle/>
          <a:p>
            <a:pPr marL="12700" marR="5080" algn="ctr">
              <a:lnSpc>
                <a:spcPct val="100000"/>
              </a:lnSpc>
              <a:spcBef>
                <a:spcPts val="100"/>
              </a:spcBef>
            </a:pPr>
            <a:r>
              <a:rPr sz="3000" b="1" dirty="0">
                <a:latin typeface="Arial" panose="020B0604020202020204" pitchFamily="34" charset="0"/>
                <a:cs typeface="Arial" panose="020B0604020202020204" pitchFamily="34" charset="0"/>
              </a:rPr>
              <a:t>Góp phần hình </a:t>
            </a:r>
            <a:r>
              <a:rPr sz="3000" b="1" spc="-5" dirty="0">
                <a:latin typeface="Arial" panose="020B0604020202020204" pitchFamily="34" charset="0"/>
                <a:cs typeface="Arial" panose="020B0604020202020204" pitchFamily="34" charset="0"/>
              </a:rPr>
              <a:t>thành  </a:t>
            </a:r>
            <a:r>
              <a:rPr sz="3000" b="1" dirty="0">
                <a:latin typeface="Arial" panose="020B0604020202020204" pitchFamily="34" charset="0"/>
                <a:cs typeface="Arial" panose="020B0604020202020204" pitchFamily="34" charset="0"/>
              </a:rPr>
              <a:t>nền </a:t>
            </a:r>
            <a:r>
              <a:rPr sz="3000" b="1" spc="-10" dirty="0">
                <a:latin typeface="Arial" panose="020B0604020202020204" pitchFamily="34" charset="0"/>
                <a:cs typeface="Arial" panose="020B0604020202020204" pitchFamily="34" charset="0"/>
              </a:rPr>
              <a:t>văn </a:t>
            </a:r>
            <a:r>
              <a:rPr sz="3000" b="1" dirty="0">
                <a:latin typeface="Arial" panose="020B0604020202020204" pitchFamily="34" charset="0"/>
                <a:cs typeface="Arial" panose="020B0604020202020204" pitchFamily="34" charset="0"/>
              </a:rPr>
              <a:t>hóa hướng  đến dự </a:t>
            </a:r>
            <a:r>
              <a:rPr sz="3000" b="1" spc="-10" dirty="0">
                <a:latin typeface="Arial" panose="020B0604020202020204" pitchFamily="34" charset="0"/>
                <a:cs typeface="Arial" panose="020B0604020202020204" pitchFamily="34" charset="0"/>
              </a:rPr>
              <a:t>cách </a:t>
            </a:r>
            <a:r>
              <a:rPr sz="3000" b="1" spc="-5" dirty="0">
                <a:latin typeface="Arial" panose="020B0604020202020204" pitchFamily="34" charset="0"/>
                <a:cs typeface="Arial" panose="020B0604020202020204" pitchFamily="34" charset="0"/>
              </a:rPr>
              <a:t>tân</a:t>
            </a:r>
            <a:r>
              <a:rPr sz="3000" b="1" spc="-35" dirty="0">
                <a:latin typeface="Arial" panose="020B0604020202020204" pitchFamily="34" charset="0"/>
                <a:cs typeface="Arial" panose="020B0604020202020204" pitchFamily="34" charset="0"/>
              </a:rPr>
              <a:t> </a:t>
            </a:r>
            <a:r>
              <a:rPr sz="3000" b="1" spc="-5" dirty="0">
                <a:latin typeface="Arial" panose="020B0604020202020204" pitchFamily="34" charset="0"/>
                <a:cs typeface="Arial" panose="020B0604020202020204" pitchFamily="34" charset="0"/>
              </a:rPr>
              <a:t>trong  công</a:t>
            </a:r>
            <a:r>
              <a:rPr sz="3000" b="1" dirty="0">
                <a:latin typeface="Arial" panose="020B0604020202020204" pitchFamily="34" charset="0"/>
                <a:cs typeface="Arial" panose="020B0604020202020204" pitchFamily="34" charset="0"/>
              </a:rPr>
              <a:t> ty</a:t>
            </a:r>
            <a:endParaRPr sz="3000">
              <a:latin typeface="Arial" panose="020B0604020202020204" pitchFamily="34" charset="0"/>
              <a:cs typeface="Arial" panose="020B0604020202020204" pitchFamily="34" charset="0"/>
            </a:endParaRPr>
          </a:p>
        </p:txBody>
      </p:sp>
      <p:sp>
        <p:nvSpPr>
          <p:cNvPr id="7" name="object 7">
            <a:extLst>
              <a:ext uri="{FF2B5EF4-FFF2-40B4-BE49-F238E27FC236}">
                <a16:creationId xmlns:a16="http://schemas.microsoft.com/office/drawing/2014/main" xmlns="" id="{4936AF99-2025-6DC8-915E-9D6BDBA885BB}"/>
              </a:ext>
            </a:extLst>
          </p:cNvPr>
          <p:cNvSpPr/>
          <p:nvPr/>
        </p:nvSpPr>
        <p:spPr>
          <a:xfrm>
            <a:off x="13160247" y="-3862892"/>
            <a:ext cx="4642485" cy="2196465"/>
          </a:xfrm>
          <a:custGeom>
            <a:avLst/>
            <a:gdLst/>
            <a:ahLst/>
            <a:cxnLst/>
            <a:rect l="l" t="t" r="r" b="b"/>
            <a:pathLst>
              <a:path w="4642484" h="2196465">
                <a:moveTo>
                  <a:pt x="4276090" y="0"/>
                </a:moveTo>
                <a:lnTo>
                  <a:pt x="366013" y="0"/>
                </a:lnTo>
                <a:lnTo>
                  <a:pt x="320119" y="2852"/>
                </a:lnTo>
                <a:lnTo>
                  <a:pt x="275920" y="11179"/>
                </a:lnTo>
                <a:lnTo>
                  <a:pt x="233762" y="24640"/>
                </a:lnTo>
                <a:lnTo>
                  <a:pt x="193987" y="42889"/>
                </a:lnTo>
                <a:lnTo>
                  <a:pt x="156940" y="65586"/>
                </a:lnTo>
                <a:lnTo>
                  <a:pt x="122964" y="92385"/>
                </a:lnTo>
                <a:lnTo>
                  <a:pt x="92403" y="122944"/>
                </a:lnTo>
                <a:lnTo>
                  <a:pt x="65601" y="156921"/>
                </a:lnTo>
                <a:lnTo>
                  <a:pt x="42901" y="193971"/>
                </a:lnTo>
                <a:lnTo>
                  <a:pt x="24647" y="233753"/>
                </a:lnTo>
                <a:lnTo>
                  <a:pt x="11183" y="275922"/>
                </a:lnTo>
                <a:lnTo>
                  <a:pt x="2853" y="320136"/>
                </a:lnTo>
                <a:lnTo>
                  <a:pt x="0" y="366052"/>
                </a:lnTo>
                <a:lnTo>
                  <a:pt x="0" y="1830235"/>
                </a:lnTo>
                <a:lnTo>
                  <a:pt x="2853" y="1876153"/>
                </a:lnTo>
                <a:lnTo>
                  <a:pt x="11183" y="1920368"/>
                </a:lnTo>
                <a:lnTo>
                  <a:pt x="24647" y="1962538"/>
                </a:lnTo>
                <a:lnTo>
                  <a:pt x="42901" y="2002320"/>
                </a:lnTo>
                <a:lnTo>
                  <a:pt x="65601" y="2039371"/>
                </a:lnTo>
                <a:lnTo>
                  <a:pt x="92403" y="2073347"/>
                </a:lnTo>
                <a:lnTo>
                  <a:pt x="122964" y="2103906"/>
                </a:lnTo>
                <a:lnTo>
                  <a:pt x="156940" y="2130704"/>
                </a:lnTo>
                <a:lnTo>
                  <a:pt x="193987" y="2153399"/>
                </a:lnTo>
                <a:lnTo>
                  <a:pt x="233762" y="2171648"/>
                </a:lnTo>
                <a:lnTo>
                  <a:pt x="275920" y="2185108"/>
                </a:lnTo>
                <a:lnTo>
                  <a:pt x="320119" y="2193435"/>
                </a:lnTo>
                <a:lnTo>
                  <a:pt x="366013" y="2196287"/>
                </a:lnTo>
                <a:lnTo>
                  <a:pt x="4276090" y="2196287"/>
                </a:lnTo>
                <a:lnTo>
                  <a:pt x="4322012" y="2193435"/>
                </a:lnTo>
                <a:lnTo>
                  <a:pt x="4366233" y="2185108"/>
                </a:lnTo>
                <a:lnTo>
                  <a:pt x="4408411" y="2171648"/>
                </a:lnTo>
                <a:lnTo>
                  <a:pt x="4448201" y="2153399"/>
                </a:lnTo>
                <a:lnTo>
                  <a:pt x="4485261" y="2130704"/>
                </a:lnTo>
                <a:lnTo>
                  <a:pt x="4519246" y="2103906"/>
                </a:lnTo>
                <a:lnTo>
                  <a:pt x="4549815" y="2073347"/>
                </a:lnTo>
                <a:lnTo>
                  <a:pt x="4576622" y="2039371"/>
                </a:lnTo>
                <a:lnTo>
                  <a:pt x="4599325" y="2002320"/>
                </a:lnTo>
                <a:lnTo>
                  <a:pt x="4617581" y="1962538"/>
                </a:lnTo>
                <a:lnTo>
                  <a:pt x="4631046" y="1920368"/>
                </a:lnTo>
                <a:lnTo>
                  <a:pt x="4639377" y="1876153"/>
                </a:lnTo>
                <a:lnTo>
                  <a:pt x="4642231" y="1830235"/>
                </a:lnTo>
                <a:lnTo>
                  <a:pt x="4642231" y="366052"/>
                </a:lnTo>
                <a:lnTo>
                  <a:pt x="4639377" y="320136"/>
                </a:lnTo>
                <a:lnTo>
                  <a:pt x="4631046" y="275922"/>
                </a:lnTo>
                <a:lnTo>
                  <a:pt x="4617581" y="233753"/>
                </a:lnTo>
                <a:lnTo>
                  <a:pt x="4599325" y="193971"/>
                </a:lnTo>
                <a:lnTo>
                  <a:pt x="4576622" y="156921"/>
                </a:lnTo>
                <a:lnTo>
                  <a:pt x="4549815" y="122944"/>
                </a:lnTo>
                <a:lnTo>
                  <a:pt x="4519246" y="92385"/>
                </a:lnTo>
                <a:lnTo>
                  <a:pt x="4485261" y="65586"/>
                </a:lnTo>
                <a:lnTo>
                  <a:pt x="4448201" y="42889"/>
                </a:lnTo>
                <a:lnTo>
                  <a:pt x="4408411" y="24640"/>
                </a:lnTo>
                <a:lnTo>
                  <a:pt x="4366233" y="11179"/>
                </a:lnTo>
                <a:lnTo>
                  <a:pt x="4322012" y="2852"/>
                </a:lnTo>
                <a:lnTo>
                  <a:pt x="4276090"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xmlns="" id="{E56D1C45-271A-7906-720C-80F2977A0E7C}"/>
              </a:ext>
            </a:extLst>
          </p:cNvPr>
          <p:cNvSpPr txBox="1"/>
          <p:nvPr/>
        </p:nvSpPr>
        <p:spPr>
          <a:xfrm>
            <a:off x="13521562" y="-3714010"/>
            <a:ext cx="3919220" cy="1854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12700" rIns="0" bIns="0" rtlCol="0">
            <a:spAutoFit/>
          </a:bodyPr>
          <a:lstStyle/>
          <a:p>
            <a:pPr marL="12700" marR="5080" indent="1270" algn="ctr">
              <a:lnSpc>
                <a:spcPct val="100000"/>
              </a:lnSpc>
              <a:spcBef>
                <a:spcPts val="100"/>
              </a:spcBef>
            </a:pPr>
            <a:r>
              <a:rPr sz="3000" b="1" spc="-5" dirty="0">
                <a:latin typeface="Arial" panose="020B0604020202020204" pitchFamily="34" charset="0"/>
                <a:cs typeface="Arial" panose="020B0604020202020204" pitchFamily="34" charset="0"/>
              </a:rPr>
              <a:t>Mang lại </a:t>
            </a:r>
            <a:r>
              <a:rPr sz="3000" b="1" dirty="0">
                <a:latin typeface="Arial" panose="020B0604020202020204" pitchFamily="34" charset="0"/>
                <a:cs typeface="Arial" panose="020B0604020202020204" pitchFamily="34" charset="0"/>
              </a:rPr>
              <a:t>nhiều ý  tưởng hơn, </a:t>
            </a:r>
            <a:r>
              <a:rPr sz="3000" b="1" spc="-5" dirty="0">
                <a:latin typeface="Arial" panose="020B0604020202020204" pitchFamily="34" charset="0"/>
                <a:cs typeface="Arial" panose="020B0604020202020204" pitchFamily="34" charset="0"/>
              </a:rPr>
              <a:t>trong </a:t>
            </a:r>
            <a:r>
              <a:rPr sz="3000" b="1" spc="5" dirty="0">
                <a:latin typeface="Arial" panose="020B0604020202020204" pitchFamily="34" charset="0"/>
                <a:cs typeface="Arial" panose="020B0604020202020204" pitchFamily="34" charset="0"/>
              </a:rPr>
              <a:t>đó  </a:t>
            </a:r>
            <a:r>
              <a:rPr sz="3000" b="1" spc="-5" dirty="0">
                <a:latin typeface="Arial" panose="020B0604020202020204" pitchFamily="34" charset="0"/>
                <a:cs typeface="Arial" panose="020B0604020202020204" pitchFamily="34" charset="0"/>
              </a:rPr>
              <a:t>sẽ có một số </a:t>
            </a:r>
            <a:r>
              <a:rPr sz="3000" b="1" dirty="0">
                <a:latin typeface="Arial" panose="020B0604020202020204" pitchFamily="34" charset="0"/>
                <a:cs typeface="Arial" panose="020B0604020202020204" pitchFamily="34" charset="0"/>
              </a:rPr>
              <a:t>ý</a:t>
            </a:r>
            <a:r>
              <a:rPr sz="3000" b="1" spc="-65"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rPr>
              <a:t>tưởng  đặc biệt ưu</a:t>
            </a:r>
            <a:r>
              <a:rPr sz="3000" b="1" spc="-35"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rPr>
              <a:t>tú.</a:t>
            </a:r>
            <a:endParaRPr sz="3000">
              <a:latin typeface="Arial" panose="020B0604020202020204" pitchFamily="34" charset="0"/>
              <a:cs typeface="Arial" panose="020B0604020202020204" pitchFamily="34" charset="0"/>
            </a:endParaRPr>
          </a:p>
        </p:txBody>
      </p:sp>
      <p:sp>
        <p:nvSpPr>
          <p:cNvPr id="9" name="object 9">
            <a:extLst>
              <a:ext uri="{FF2B5EF4-FFF2-40B4-BE49-F238E27FC236}">
                <a16:creationId xmlns:a16="http://schemas.microsoft.com/office/drawing/2014/main" xmlns="" id="{5BFF44B4-EAA4-34FE-937A-1457DEDF1563}"/>
              </a:ext>
            </a:extLst>
          </p:cNvPr>
          <p:cNvSpPr/>
          <p:nvPr/>
        </p:nvSpPr>
        <p:spPr>
          <a:xfrm>
            <a:off x="5983770" y="-5513345"/>
            <a:ext cx="6320459" cy="5256822"/>
          </a:xfrm>
          <a:prstGeom prst="rect">
            <a:avLst/>
          </a:prstGeom>
          <a:blipFill>
            <a:blip r:embed="rId5"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743176" y="341375"/>
            <a:ext cx="3249167" cy="624840"/>
          </a:xfrm>
          <a:prstGeom prst="rect">
            <a:avLst/>
          </a:prstGeom>
          <a:blipFill>
            <a:blip r:embed="rId2"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p:cNvSpPr txBox="1">
            <a:spLocks noGrp="1"/>
          </p:cNvSpPr>
          <p:nvPr>
            <p:ph type="title"/>
          </p:nvPr>
        </p:nvSpPr>
        <p:spPr>
          <a:xfrm>
            <a:off x="1656054" y="417576"/>
            <a:ext cx="9977120" cy="1090042"/>
          </a:xfrm>
          <a:prstGeom prst="rect">
            <a:avLst/>
          </a:prstGeom>
        </p:spPr>
        <p:txBody>
          <a:bodyPr vert="horz" wrap="square" lIns="0" tIns="12700" rIns="0" bIns="0" rtlCol="0">
            <a:spAutoFit/>
          </a:bodyPr>
          <a:lstStyle/>
          <a:p>
            <a:pPr marL="2002155" marR="5080" indent="-1990089" algn="l">
              <a:spcBef>
                <a:spcPts val="100"/>
              </a:spcBef>
            </a:pPr>
            <a:r>
              <a:rPr spc="-5" dirty="0">
                <a:latin typeface="Arial" panose="020B0604020202020204" pitchFamily="34" charset="0"/>
                <a:cs typeface="Arial" panose="020B0604020202020204" pitchFamily="34" charset="0"/>
              </a:rPr>
              <a:t>QUY TRÌNH PHÁT TRIỂN </a:t>
            </a:r>
            <a:r>
              <a:rPr dirty="0">
                <a:latin typeface="Arial" panose="020B0604020202020204" pitchFamily="34" charset="0"/>
                <a:cs typeface="Arial" panose="020B0604020202020204" pitchFamily="34" charset="0"/>
              </a:rPr>
              <a:t>SẢN </a:t>
            </a:r>
            <a:r>
              <a:rPr spc="-5" dirty="0">
                <a:latin typeface="Arial" panose="020B0604020202020204" pitchFamily="34" charset="0"/>
                <a:cs typeface="Arial" panose="020B0604020202020204" pitchFamily="34" charset="0"/>
              </a:rPr>
              <a:t>PHẨM MỚI</a:t>
            </a:r>
            <a:r>
              <a:rPr lang="vi-VN" spc="-254" dirty="0">
                <a:latin typeface="Arial" panose="020B0604020202020204" pitchFamily="34" charset="0"/>
                <a:cs typeface="Arial" panose="020B0604020202020204" pitchFamily="34" charset="0"/>
              </a:rPr>
              <a:t/>
            </a:r>
            <a:br>
              <a:rPr lang="vi-VN" spc="-254" dirty="0">
                <a:latin typeface="Arial" panose="020B0604020202020204" pitchFamily="34" charset="0"/>
                <a:cs typeface="Arial" panose="020B0604020202020204" pitchFamily="34" charset="0"/>
              </a:rPr>
            </a:br>
            <a:r>
              <a:rPr spc="-65" dirty="0">
                <a:latin typeface="Arial" panose="020B0604020202020204" pitchFamily="34" charset="0"/>
                <a:cs typeface="Arial" panose="020B0604020202020204" pitchFamily="34" charset="0"/>
              </a:rPr>
              <a:t>XOAY  </a:t>
            </a:r>
            <a:r>
              <a:rPr spc="-5" dirty="0">
                <a:latin typeface="Arial" panose="020B0604020202020204" pitchFamily="34" charset="0"/>
                <a:cs typeface="Arial" panose="020B0604020202020204" pitchFamily="34" charset="0"/>
              </a:rPr>
              <a:t>QUANH NGƯỜI TIÊU</a:t>
            </a:r>
            <a:r>
              <a:rPr spc="-6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DÙNG.</a:t>
            </a:r>
          </a:p>
        </p:txBody>
      </p:sp>
      <p:sp>
        <p:nvSpPr>
          <p:cNvPr id="4" name="object 4"/>
          <p:cNvSpPr txBox="1"/>
          <p:nvPr/>
        </p:nvSpPr>
        <p:spPr>
          <a:xfrm>
            <a:off x="15419451" y="491743"/>
            <a:ext cx="2093595" cy="243656"/>
          </a:xfrm>
          <a:prstGeom prst="rect">
            <a:avLst/>
          </a:prstGeom>
        </p:spPr>
        <p:txBody>
          <a:bodyPr vert="horz" wrap="square" lIns="0" tIns="12700" rIns="0" bIns="0" rtlCol="0">
            <a:spAutoFit/>
          </a:bodyPr>
          <a:lstStyle/>
          <a:p>
            <a:pPr marL="12700">
              <a:lnSpc>
                <a:spcPct val="100000"/>
              </a:lnSpc>
              <a:spcBef>
                <a:spcPts val="100"/>
              </a:spcBef>
            </a:pPr>
            <a:r>
              <a:rPr sz="1500" spc="10" dirty="0">
                <a:latin typeface="Arial" panose="020B0604020202020204" pitchFamily="34" charset="0"/>
                <a:cs typeface="Arial" panose="020B0604020202020204" pitchFamily="34" charset="0"/>
              </a:rPr>
              <a:t>CO </a:t>
            </a:r>
            <a:r>
              <a:rPr sz="1500" spc="15" dirty="0">
                <a:latin typeface="Arial" panose="020B0604020202020204" pitchFamily="34" charset="0"/>
                <a:cs typeface="Arial" panose="020B0604020202020204" pitchFamily="34" charset="0"/>
              </a:rPr>
              <a:t>WORKING</a:t>
            </a:r>
            <a:r>
              <a:rPr sz="1500" spc="-15" dirty="0">
                <a:latin typeface="Arial" panose="020B0604020202020204" pitchFamily="34" charset="0"/>
                <a:cs typeface="Arial" panose="020B0604020202020204" pitchFamily="34" charset="0"/>
              </a:rPr>
              <a:t> </a:t>
            </a:r>
            <a:r>
              <a:rPr sz="1500"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sp>
        <p:nvSpPr>
          <p:cNvPr id="5" name="object 5"/>
          <p:cNvSpPr/>
          <p:nvPr/>
        </p:nvSpPr>
        <p:spPr>
          <a:xfrm>
            <a:off x="387926" y="4888953"/>
            <a:ext cx="4665980" cy="2196465"/>
          </a:xfrm>
          <a:custGeom>
            <a:avLst/>
            <a:gdLst/>
            <a:ahLst/>
            <a:cxnLst/>
            <a:rect l="l" t="t" r="r" b="b"/>
            <a:pathLst>
              <a:path w="4665980" h="2196465">
                <a:moveTo>
                  <a:pt x="4299630" y="0"/>
                </a:moveTo>
                <a:lnTo>
                  <a:pt x="366054" y="0"/>
                </a:lnTo>
                <a:lnTo>
                  <a:pt x="320137" y="2852"/>
                </a:lnTo>
                <a:lnTo>
                  <a:pt x="275922" y="11179"/>
                </a:lnTo>
                <a:lnTo>
                  <a:pt x="233752" y="24640"/>
                </a:lnTo>
                <a:lnTo>
                  <a:pt x="193970" y="42889"/>
                </a:lnTo>
                <a:lnTo>
                  <a:pt x="156919" y="65586"/>
                </a:lnTo>
                <a:lnTo>
                  <a:pt x="122943" y="92385"/>
                </a:lnTo>
                <a:lnTo>
                  <a:pt x="92383" y="122944"/>
                </a:lnTo>
                <a:lnTo>
                  <a:pt x="65584" y="156921"/>
                </a:lnTo>
                <a:lnTo>
                  <a:pt x="42889" y="193971"/>
                </a:lnTo>
                <a:lnTo>
                  <a:pt x="24639" y="233753"/>
                </a:lnTo>
                <a:lnTo>
                  <a:pt x="11179" y="275922"/>
                </a:lnTo>
                <a:lnTo>
                  <a:pt x="2852" y="320136"/>
                </a:lnTo>
                <a:lnTo>
                  <a:pt x="0" y="366052"/>
                </a:lnTo>
                <a:lnTo>
                  <a:pt x="0" y="1830235"/>
                </a:lnTo>
                <a:lnTo>
                  <a:pt x="2852" y="1876153"/>
                </a:lnTo>
                <a:lnTo>
                  <a:pt x="11179" y="1920368"/>
                </a:lnTo>
                <a:lnTo>
                  <a:pt x="24639" y="1962538"/>
                </a:lnTo>
                <a:lnTo>
                  <a:pt x="42889" y="2002320"/>
                </a:lnTo>
                <a:lnTo>
                  <a:pt x="65584" y="2039371"/>
                </a:lnTo>
                <a:lnTo>
                  <a:pt x="92383" y="2073347"/>
                </a:lnTo>
                <a:lnTo>
                  <a:pt x="122943" y="2103906"/>
                </a:lnTo>
                <a:lnTo>
                  <a:pt x="156919" y="2130704"/>
                </a:lnTo>
                <a:lnTo>
                  <a:pt x="193970" y="2153399"/>
                </a:lnTo>
                <a:lnTo>
                  <a:pt x="233752" y="2171648"/>
                </a:lnTo>
                <a:lnTo>
                  <a:pt x="275922" y="2185108"/>
                </a:lnTo>
                <a:lnTo>
                  <a:pt x="320137" y="2193435"/>
                </a:lnTo>
                <a:lnTo>
                  <a:pt x="366054" y="2196287"/>
                </a:lnTo>
                <a:lnTo>
                  <a:pt x="4299630" y="2196287"/>
                </a:lnTo>
                <a:lnTo>
                  <a:pt x="4345546" y="2193435"/>
                </a:lnTo>
                <a:lnTo>
                  <a:pt x="4389760" y="2185108"/>
                </a:lnTo>
                <a:lnTo>
                  <a:pt x="4431929" y="2171648"/>
                </a:lnTo>
                <a:lnTo>
                  <a:pt x="4471710" y="2153399"/>
                </a:lnTo>
                <a:lnTo>
                  <a:pt x="4508761" y="2130704"/>
                </a:lnTo>
                <a:lnTo>
                  <a:pt x="4542737" y="2103906"/>
                </a:lnTo>
                <a:lnTo>
                  <a:pt x="4573297" y="2073347"/>
                </a:lnTo>
                <a:lnTo>
                  <a:pt x="4600096" y="2039371"/>
                </a:lnTo>
                <a:lnTo>
                  <a:pt x="4622792" y="2002320"/>
                </a:lnTo>
                <a:lnTo>
                  <a:pt x="4641042" y="1962538"/>
                </a:lnTo>
                <a:lnTo>
                  <a:pt x="4654502" y="1920368"/>
                </a:lnTo>
                <a:lnTo>
                  <a:pt x="4662830" y="1876153"/>
                </a:lnTo>
                <a:lnTo>
                  <a:pt x="4665682" y="1830235"/>
                </a:lnTo>
                <a:lnTo>
                  <a:pt x="4665682" y="366052"/>
                </a:lnTo>
                <a:lnTo>
                  <a:pt x="4662830" y="320136"/>
                </a:lnTo>
                <a:lnTo>
                  <a:pt x="4654502" y="275922"/>
                </a:lnTo>
                <a:lnTo>
                  <a:pt x="4641042" y="233753"/>
                </a:lnTo>
                <a:lnTo>
                  <a:pt x="4622792" y="193971"/>
                </a:lnTo>
                <a:lnTo>
                  <a:pt x="4600096" y="156921"/>
                </a:lnTo>
                <a:lnTo>
                  <a:pt x="4573297" y="122944"/>
                </a:lnTo>
                <a:lnTo>
                  <a:pt x="4542737" y="92385"/>
                </a:lnTo>
                <a:lnTo>
                  <a:pt x="4508761" y="65586"/>
                </a:lnTo>
                <a:lnTo>
                  <a:pt x="4471710" y="42889"/>
                </a:lnTo>
                <a:lnTo>
                  <a:pt x="4431929" y="24640"/>
                </a:lnTo>
                <a:lnTo>
                  <a:pt x="4389760" y="11179"/>
                </a:lnTo>
                <a:lnTo>
                  <a:pt x="4345546" y="2852"/>
                </a:lnTo>
                <a:lnTo>
                  <a:pt x="4299630" y="0"/>
                </a:lnTo>
                <a:close/>
              </a:path>
            </a:pathLst>
          </a:custGeom>
          <a:solidFill>
            <a:srgbClr val="FFFF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6"/>
          <p:cNvSpPr txBox="1"/>
          <p:nvPr/>
        </p:nvSpPr>
        <p:spPr>
          <a:xfrm>
            <a:off x="695116" y="5037835"/>
            <a:ext cx="4050665" cy="1854200"/>
          </a:xfrm>
          <a:prstGeom prst="rect">
            <a:avLst/>
          </a:prstGeom>
        </p:spPr>
        <p:txBody>
          <a:bodyPr vert="horz" wrap="square" lIns="0" tIns="12700" rIns="0" bIns="0" rtlCol="0">
            <a:spAutoFit/>
          </a:bodyPr>
          <a:lstStyle/>
          <a:p>
            <a:pPr marL="12700" marR="5080" algn="ctr">
              <a:lnSpc>
                <a:spcPct val="100000"/>
              </a:lnSpc>
              <a:spcBef>
                <a:spcPts val="100"/>
              </a:spcBef>
            </a:pPr>
            <a:r>
              <a:rPr sz="3000" b="1" dirty="0">
                <a:latin typeface="Arial" panose="020B0604020202020204" pitchFamily="34" charset="0"/>
                <a:cs typeface="Arial" panose="020B0604020202020204" pitchFamily="34" charset="0"/>
              </a:rPr>
              <a:t>Góp phần hình </a:t>
            </a:r>
            <a:r>
              <a:rPr sz="3000" b="1" spc="-5" dirty="0">
                <a:latin typeface="Arial" panose="020B0604020202020204" pitchFamily="34" charset="0"/>
                <a:cs typeface="Arial" panose="020B0604020202020204" pitchFamily="34" charset="0"/>
              </a:rPr>
              <a:t>thành  </a:t>
            </a:r>
            <a:r>
              <a:rPr sz="3000" b="1" dirty="0">
                <a:latin typeface="Arial" panose="020B0604020202020204" pitchFamily="34" charset="0"/>
                <a:cs typeface="Arial" panose="020B0604020202020204" pitchFamily="34" charset="0"/>
              </a:rPr>
              <a:t>nền </a:t>
            </a:r>
            <a:r>
              <a:rPr sz="3000" b="1" spc="-10" dirty="0">
                <a:latin typeface="Arial" panose="020B0604020202020204" pitchFamily="34" charset="0"/>
                <a:cs typeface="Arial" panose="020B0604020202020204" pitchFamily="34" charset="0"/>
              </a:rPr>
              <a:t>văn </a:t>
            </a:r>
            <a:r>
              <a:rPr sz="3000" b="1" dirty="0">
                <a:latin typeface="Arial" panose="020B0604020202020204" pitchFamily="34" charset="0"/>
                <a:cs typeface="Arial" panose="020B0604020202020204" pitchFamily="34" charset="0"/>
              </a:rPr>
              <a:t>hóa hướng  đến dự </a:t>
            </a:r>
            <a:r>
              <a:rPr sz="3000" b="1" spc="-10" dirty="0">
                <a:latin typeface="Arial" panose="020B0604020202020204" pitchFamily="34" charset="0"/>
                <a:cs typeface="Arial" panose="020B0604020202020204" pitchFamily="34" charset="0"/>
              </a:rPr>
              <a:t>cách </a:t>
            </a:r>
            <a:r>
              <a:rPr sz="3000" b="1" spc="-5" dirty="0">
                <a:latin typeface="Arial" panose="020B0604020202020204" pitchFamily="34" charset="0"/>
                <a:cs typeface="Arial" panose="020B0604020202020204" pitchFamily="34" charset="0"/>
              </a:rPr>
              <a:t>tân</a:t>
            </a:r>
            <a:r>
              <a:rPr sz="3000" b="1" spc="-35" dirty="0">
                <a:latin typeface="Arial" panose="020B0604020202020204" pitchFamily="34" charset="0"/>
                <a:cs typeface="Arial" panose="020B0604020202020204" pitchFamily="34" charset="0"/>
              </a:rPr>
              <a:t> </a:t>
            </a:r>
            <a:r>
              <a:rPr sz="3000" b="1" spc="-5" dirty="0">
                <a:latin typeface="Arial" panose="020B0604020202020204" pitchFamily="34" charset="0"/>
                <a:cs typeface="Arial" panose="020B0604020202020204" pitchFamily="34" charset="0"/>
              </a:rPr>
              <a:t>trong  công</a:t>
            </a:r>
            <a:r>
              <a:rPr sz="3000" b="1" dirty="0">
                <a:latin typeface="Arial" panose="020B0604020202020204" pitchFamily="34" charset="0"/>
                <a:cs typeface="Arial" panose="020B0604020202020204" pitchFamily="34" charset="0"/>
              </a:rPr>
              <a:t> ty</a:t>
            </a:r>
            <a:endParaRPr sz="3000">
              <a:latin typeface="Arial" panose="020B0604020202020204" pitchFamily="34" charset="0"/>
              <a:cs typeface="Arial" panose="020B0604020202020204" pitchFamily="34" charset="0"/>
            </a:endParaRPr>
          </a:p>
        </p:txBody>
      </p:sp>
      <p:sp>
        <p:nvSpPr>
          <p:cNvPr id="7" name="object 7"/>
          <p:cNvSpPr/>
          <p:nvPr/>
        </p:nvSpPr>
        <p:spPr>
          <a:xfrm>
            <a:off x="13160247" y="4888953"/>
            <a:ext cx="4642485" cy="2196465"/>
          </a:xfrm>
          <a:custGeom>
            <a:avLst/>
            <a:gdLst/>
            <a:ahLst/>
            <a:cxnLst/>
            <a:rect l="l" t="t" r="r" b="b"/>
            <a:pathLst>
              <a:path w="4642484" h="2196465">
                <a:moveTo>
                  <a:pt x="4276090" y="0"/>
                </a:moveTo>
                <a:lnTo>
                  <a:pt x="366013" y="0"/>
                </a:lnTo>
                <a:lnTo>
                  <a:pt x="320119" y="2852"/>
                </a:lnTo>
                <a:lnTo>
                  <a:pt x="275920" y="11179"/>
                </a:lnTo>
                <a:lnTo>
                  <a:pt x="233762" y="24640"/>
                </a:lnTo>
                <a:lnTo>
                  <a:pt x="193987" y="42889"/>
                </a:lnTo>
                <a:lnTo>
                  <a:pt x="156940" y="65586"/>
                </a:lnTo>
                <a:lnTo>
                  <a:pt x="122964" y="92385"/>
                </a:lnTo>
                <a:lnTo>
                  <a:pt x="92403" y="122944"/>
                </a:lnTo>
                <a:lnTo>
                  <a:pt x="65601" y="156921"/>
                </a:lnTo>
                <a:lnTo>
                  <a:pt x="42901" y="193971"/>
                </a:lnTo>
                <a:lnTo>
                  <a:pt x="24647" y="233753"/>
                </a:lnTo>
                <a:lnTo>
                  <a:pt x="11183" y="275922"/>
                </a:lnTo>
                <a:lnTo>
                  <a:pt x="2853" y="320136"/>
                </a:lnTo>
                <a:lnTo>
                  <a:pt x="0" y="366052"/>
                </a:lnTo>
                <a:lnTo>
                  <a:pt x="0" y="1830235"/>
                </a:lnTo>
                <a:lnTo>
                  <a:pt x="2853" y="1876153"/>
                </a:lnTo>
                <a:lnTo>
                  <a:pt x="11183" y="1920368"/>
                </a:lnTo>
                <a:lnTo>
                  <a:pt x="24647" y="1962538"/>
                </a:lnTo>
                <a:lnTo>
                  <a:pt x="42901" y="2002320"/>
                </a:lnTo>
                <a:lnTo>
                  <a:pt x="65601" y="2039371"/>
                </a:lnTo>
                <a:lnTo>
                  <a:pt x="92403" y="2073347"/>
                </a:lnTo>
                <a:lnTo>
                  <a:pt x="122964" y="2103906"/>
                </a:lnTo>
                <a:lnTo>
                  <a:pt x="156940" y="2130704"/>
                </a:lnTo>
                <a:lnTo>
                  <a:pt x="193987" y="2153399"/>
                </a:lnTo>
                <a:lnTo>
                  <a:pt x="233762" y="2171648"/>
                </a:lnTo>
                <a:lnTo>
                  <a:pt x="275920" y="2185108"/>
                </a:lnTo>
                <a:lnTo>
                  <a:pt x="320119" y="2193435"/>
                </a:lnTo>
                <a:lnTo>
                  <a:pt x="366013" y="2196287"/>
                </a:lnTo>
                <a:lnTo>
                  <a:pt x="4276090" y="2196287"/>
                </a:lnTo>
                <a:lnTo>
                  <a:pt x="4322012" y="2193435"/>
                </a:lnTo>
                <a:lnTo>
                  <a:pt x="4366233" y="2185108"/>
                </a:lnTo>
                <a:lnTo>
                  <a:pt x="4408411" y="2171648"/>
                </a:lnTo>
                <a:lnTo>
                  <a:pt x="4448201" y="2153399"/>
                </a:lnTo>
                <a:lnTo>
                  <a:pt x="4485261" y="2130704"/>
                </a:lnTo>
                <a:lnTo>
                  <a:pt x="4519246" y="2103906"/>
                </a:lnTo>
                <a:lnTo>
                  <a:pt x="4549815" y="2073347"/>
                </a:lnTo>
                <a:lnTo>
                  <a:pt x="4576622" y="2039371"/>
                </a:lnTo>
                <a:lnTo>
                  <a:pt x="4599325" y="2002320"/>
                </a:lnTo>
                <a:lnTo>
                  <a:pt x="4617581" y="1962538"/>
                </a:lnTo>
                <a:lnTo>
                  <a:pt x="4631046" y="1920368"/>
                </a:lnTo>
                <a:lnTo>
                  <a:pt x="4639377" y="1876153"/>
                </a:lnTo>
                <a:lnTo>
                  <a:pt x="4642231" y="1830235"/>
                </a:lnTo>
                <a:lnTo>
                  <a:pt x="4642231" y="366052"/>
                </a:lnTo>
                <a:lnTo>
                  <a:pt x="4639377" y="320136"/>
                </a:lnTo>
                <a:lnTo>
                  <a:pt x="4631046" y="275922"/>
                </a:lnTo>
                <a:lnTo>
                  <a:pt x="4617581" y="233753"/>
                </a:lnTo>
                <a:lnTo>
                  <a:pt x="4599325" y="193971"/>
                </a:lnTo>
                <a:lnTo>
                  <a:pt x="4576622" y="156921"/>
                </a:lnTo>
                <a:lnTo>
                  <a:pt x="4549815" y="122944"/>
                </a:lnTo>
                <a:lnTo>
                  <a:pt x="4519246" y="92385"/>
                </a:lnTo>
                <a:lnTo>
                  <a:pt x="4485261" y="65586"/>
                </a:lnTo>
                <a:lnTo>
                  <a:pt x="4448201" y="42889"/>
                </a:lnTo>
                <a:lnTo>
                  <a:pt x="4408411" y="24640"/>
                </a:lnTo>
                <a:lnTo>
                  <a:pt x="4366233" y="11179"/>
                </a:lnTo>
                <a:lnTo>
                  <a:pt x="4322012" y="2852"/>
                </a:lnTo>
                <a:lnTo>
                  <a:pt x="4276090" y="0"/>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8"/>
          <p:cNvSpPr txBox="1"/>
          <p:nvPr/>
        </p:nvSpPr>
        <p:spPr>
          <a:xfrm>
            <a:off x="13521562" y="5037835"/>
            <a:ext cx="3919220" cy="18542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12700" rIns="0" bIns="0" rtlCol="0">
            <a:spAutoFit/>
          </a:bodyPr>
          <a:lstStyle/>
          <a:p>
            <a:pPr marL="12700" marR="5080" indent="1270" algn="ctr">
              <a:lnSpc>
                <a:spcPct val="100000"/>
              </a:lnSpc>
              <a:spcBef>
                <a:spcPts val="100"/>
              </a:spcBef>
            </a:pPr>
            <a:r>
              <a:rPr sz="3000" b="1" spc="-5" dirty="0">
                <a:latin typeface="Arial" panose="020B0604020202020204" pitchFamily="34" charset="0"/>
                <a:cs typeface="Arial" panose="020B0604020202020204" pitchFamily="34" charset="0"/>
              </a:rPr>
              <a:t>Mang lại </a:t>
            </a:r>
            <a:r>
              <a:rPr sz="3000" b="1" dirty="0">
                <a:latin typeface="Arial" panose="020B0604020202020204" pitchFamily="34" charset="0"/>
                <a:cs typeface="Arial" panose="020B0604020202020204" pitchFamily="34" charset="0"/>
              </a:rPr>
              <a:t>nhiều ý  tưởng hơn, </a:t>
            </a:r>
            <a:r>
              <a:rPr sz="3000" b="1" spc="-5" dirty="0">
                <a:latin typeface="Arial" panose="020B0604020202020204" pitchFamily="34" charset="0"/>
                <a:cs typeface="Arial" panose="020B0604020202020204" pitchFamily="34" charset="0"/>
              </a:rPr>
              <a:t>trong </a:t>
            </a:r>
            <a:r>
              <a:rPr sz="3000" b="1" spc="5" dirty="0">
                <a:latin typeface="Arial" panose="020B0604020202020204" pitchFamily="34" charset="0"/>
                <a:cs typeface="Arial" panose="020B0604020202020204" pitchFamily="34" charset="0"/>
              </a:rPr>
              <a:t>đó  </a:t>
            </a:r>
            <a:r>
              <a:rPr sz="3000" b="1" spc="-5" dirty="0">
                <a:latin typeface="Arial" panose="020B0604020202020204" pitchFamily="34" charset="0"/>
                <a:cs typeface="Arial" panose="020B0604020202020204" pitchFamily="34" charset="0"/>
              </a:rPr>
              <a:t>sẽ có một số </a:t>
            </a:r>
            <a:r>
              <a:rPr sz="3000" b="1" dirty="0">
                <a:latin typeface="Arial" panose="020B0604020202020204" pitchFamily="34" charset="0"/>
                <a:cs typeface="Arial" panose="020B0604020202020204" pitchFamily="34" charset="0"/>
              </a:rPr>
              <a:t>ý</a:t>
            </a:r>
            <a:r>
              <a:rPr sz="3000" b="1" spc="-65"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rPr>
              <a:t>tưởng  đặc biệt ưu</a:t>
            </a:r>
            <a:r>
              <a:rPr sz="3000" b="1" spc="-35"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rPr>
              <a:t>tú.</a:t>
            </a:r>
            <a:endParaRPr sz="3000">
              <a:latin typeface="Arial" panose="020B0604020202020204" pitchFamily="34" charset="0"/>
              <a:cs typeface="Arial" panose="020B0604020202020204" pitchFamily="34" charset="0"/>
            </a:endParaRPr>
          </a:p>
        </p:txBody>
      </p:sp>
      <p:sp>
        <p:nvSpPr>
          <p:cNvPr id="9" name="object 9"/>
          <p:cNvSpPr/>
          <p:nvPr/>
        </p:nvSpPr>
        <p:spPr>
          <a:xfrm>
            <a:off x="5983770" y="3238500"/>
            <a:ext cx="6320459" cy="5256822"/>
          </a:xfrm>
          <a:prstGeom prst="rect">
            <a:avLst/>
          </a:prstGeom>
          <a:blipFill>
            <a:blip r:embed="rId3"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grpSp>
        <p:nvGrpSpPr>
          <p:cNvPr id="10" name="Group 2">
            <a:extLst>
              <a:ext uri="{FF2B5EF4-FFF2-40B4-BE49-F238E27FC236}">
                <a16:creationId xmlns:a16="http://schemas.microsoft.com/office/drawing/2014/main" xmlns="" id="{8434E117-77BD-33D7-B52D-AD272795A632}"/>
              </a:ext>
            </a:extLst>
          </p:cNvPr>
          <p:cNvGrpSpPr/>
          <p:nvPr/>
        </p:nvGrpSpPr>
        <p:grpSpPr>
          <a:xfrm>
            <a:off x="18658750" y="4397099"/>
            <a:ext cx="6383425" cy="5528076"/>
            <a:chOff x="0" y="0"/>
            <a:chExt cx="3619627" cy="3134614"/>
          </a:xfrm>
        </p:grpSpPr>
        <p:sp>
          <p:nvSpPr>
            <p:cNvPr id="11" name="Freeform 3">
              <a:extLst>
                <a:ext uri="{FF2B5EF4-FFF2-40B4-BE49-F238E27FC236}">
                  <a16:creationId xmlns:a16="http://schemas.microsoft.com/office/drawing/2014/main" xmlns="" id="{812F5CE2-2A19-C260-1BEF-EBE76280E4FF}"/>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182E39"/>
            </a:solidFill>
          </p:spPr>
        </p:sp>
      </p:grpSp>
      <p:grpSp>
        <p:nvGrpSpPr>
          <p:cNvPr id="12" name="Group 4">
            <a:extLst>
              <a:ext uri="{FF2B5EF4-FFF2-40B4-BE49-F238E27FC236}">
                <a16:creationId xmlns:a16="http://schemas.microsoft.com/office/drawing/2014/main" xmlns="" id="{0499A806-D2A6-34F3-C814-018DD57E1309}"/>
              </a:ext>
            </a:extLst>
          </p:cNvPr>
          <p:cNvGrpSpPr/>
          <p:nvPr/>
        </p:nvGrpSpPr>
        <p:grpSpPr>
          <a:xfrm>
            <a:off x="19757075" y="7149757"/>
            <a:ext cx="3034530" cy="2627917"/>
            <a:chOff x="0" y="0"/>
            <a:chExt cx="3619627" cy="3134614"/>
          </a:xfrm>
        </p:grpSpPr>
        <p:sp>
          <p:nvSpPr>
            <p:cNvPr id="13" name="Freeform 5">
              <a:extLst>
                <a:ext uri="{FF2B5EF4-FFF2-40B4-BE49-F238E27FC236}">
                  <a16:creationId xmlns:a16="http://schemas.microsoft.com/office/drawing/2014/main" xmlns="" id="{8E8C3FE4-BB0B-48E5-57FC-25193B4C053B}"/>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7EA4B7"/>
            </a:solidFill>
          </p:spPr>
        </p:sp>
      </p:grpSp>
      <p:grpSp>
        <p:nvGrpSpPr>
          <p:cNvPr id="14" name="Group 6">
            <a:extLst>
              <a:ext uri="{FF2B5EF4-FFF2-40B4-BE49-F238E27FC236}">
                <a16:creationId xmlns:a16="http://schemas.microsoft.com/office/drawing/2014/main" xmlns="" id="{2536F176-64DC-B012-EF91-F15E3FC135E3}"/>
              </a:ext>
            </a:extLst>
          </p:cNvPr>
          <p:cNvGrpSpPr/>
          <p:nvPr/>
        </p:nvGrpSpPr>
        <p:grpSpPr>
          <a:xfrm>
            <a:off x="20205565" y="7609176"/>
            <a:ext cx="2141618" cy="1854652"/>
            <a:chOff x="0" y="0"/>
            <a:chExt cx="3619627" cy="3134614"/>
          </a:xfrm>
        </p:grpSpPr>
        <p:sp>
          <p:nvSpPr>
            <p:cNvPr id="15" name="Freeform 7">
              <a:extLst>
                <a:ext uri="{FF2B5EF4-FFF2-40B4-BE49-F238E27FC236}">
                  <a16:creationId xmlns:a16="http://schemas.microsoft.com/office/drawing/2014/main" xmlns="" id="{0590FBCB-9D56-BC16-C213-093A592ED69A}"/>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182E39"/>
            </a:solidFill>
          </p:spPr>
        </p:sp>
      </p:grpSp>
      <p:pic>
        <p:nvPicPr>
          <p:cNvPr id="16" name="Google Shape;1075;p76">
            <a:extLst>
              <a:ext uri="{FF2B5EF4-FFF2-40B4-BE49-F238E27FC236}">
                <a16:creationId xmlns:a16="http://schemas.microsoft.com/office/drawing/2014/main" xmlns="" id="{DB89093B-02F6-80E7-5CD2-C690ACD45626}"/>
              </a:ext>
            </a:extLst>
          </p:cNvPr>
          <p:cNvPicPr preferRelativeResize="0"/>
          <p:nvPr/>
        </p:nvPicPr>
        <p:blipFill rotWithShape="1">
          <a:blip r:embed="rId4">
            <a:alphaModFix/>
          </a:blip>
          <a:srcRect/>
          <a:stretch/>
        </p:blipFill>
        <p:spPr>
          <a:xfrm>
            <a:off x="7772400" y="10188104"/>
            <a:ext cx="6492268" cy="649235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9EC22E55-5056-4C48-B30A-77AD92909774}"/>
              </a:ext>
            </a:extLst>
          </p:cNvPr>
          <p:cNvGrpSpPr/>
          <p:nvPr/>
        </p:nvGrpSpPr>
        <p:grpSpPr>
          <a:xfrm>
            <a:off x="44421" y="4397099"/>
            <a:ext cx="6383425" cy="5528076"/>
            <a:chOff x="0" y="0"/>
            <a:chExt cx="3619627" cy="3134614"/>
          </a:xfrm>
        </p:grpSpPr>
        <p:sp>
          <p:nvSpPr>
            <p:cNvPr id="13" name="Freeform 3">
              <a:extLst>
                <a:ext uri="{FF2B5EF4-FFF2-40B4-BE49-F238E27FC236}">
                  <a16:creationId xmlns:a16="http://schemas.microsoft.com/office/drawing/2014/main" xmlns="" id="{EB005496-33A0-414D-BEC3-BC51EDDDDD44}"/>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182E39"/>
            </a:solidFill>
          </p:spPr>
        </p:sp>
      </p:grpSp>
      <p:grpSp>
        <p:nvGrpSpPr>
          <p:cNvPr id="14" name="Group 4">
            <a:extLst>
              <a:ext uri="{FF2B5EF4-FFF2-40B4-BE49-F238E27FC236}">
                <a16:creationId xmlns:a16="http://schemas.microsoft.com/office/drawing/2014/main" xmlns="" id="{1D5CDCC0-1E59-DB45-9AA9-511BD0F3FF83}"/>
              </a:ext>
            </a:extLst>
          </p:cNvPr>
          <p:cNvGrpSpPr/>
          <p:nvPr/>
        </p:nvGrpSpPr>
        <p:grpSpPr>
          <a:xfrm>
            <a:off x="1142746" y="7149757"/>
            <a:ext cx="3034530" cy="2627917"/>
            <a:chOff x="0" y="0"/>
            <a:chExt cx="3619627" cy="3134614"/>
          </a:xfrm>
        </p:grpSpPr>
        <p:sp>
          <p:nvSpPr>
            <p:cNvPr id="15" name="Freeform 5">
              <a:extLst>
                <a:ext uri="{FF2B5EF4-FFF2-40B4-BE49-F238E27FC236}">
                  <a16:creationId xmlns:a16="http://schemas.microsoft.com/office/drawing/2014/main" xmlns="" id="{FEA7CD05-090C-B54D-B425-53105E5620E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7EA4B7"/>
            </a:solidFill>
          </p:spPr>
        </p:sp>
      </p:grpSp>
      <p:grpSp>
        <p:nvGrpSpPr>
          <p:cNvPr id="16" name="Group 6">
            <a:extLst>
              <a:ext uri="{FF2B5EF4-FFF2-40B4-BE49-F238E27FC236}">
                <a16:creationId xmlns:a16="http://schemas.microsoft.com/office/drawing/2014/main" xmlns="" id="{51723178-9F4C-7A49-83B7-2D2B11791A1E}"/>
              </a:ext>
            </a:extLst>
          </p:cNvPr>
          <p:cNvGrpSpPr/>
          <p:nvPr/>
        </p:nvGrpSpPr>
        <p:grpSpPr>
          <a:xfrm>
            <a:off x="1591236" y="7609176"/>
            <a:ext cx="2141618" cy="1854652"/>
            <a:chOff x="0" y="0"/>
            <a:chExt cx="3619627" cy="3134614"/>
          </a:xfrm>
        </p:grpSpPr>
        <p:sp>
          <p:nvSpPr>
            <p:cNvPr id="17" name="Freeform 7">
              <a:extLst>
                <a:ext uri="{FF2B5EF4-FFF2-40B4-BE49-F238E27FC236}">
                  <a16:creationId xmlns:a16="http://schemas.microsoft.com/office/drawing/2014/main" xmlns="" id="{E59655DA-5C9B-AA41-81C1-4065EC3957A0}"/>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182E39"/>
            </a:solidFill>
          </p:spPr>
        </p:sp>
      </p:grpSp>
      <p:sp>
        <p:nvSpPr>
          <p:cNvPr id="55" name="TextBox 45">
            <a:extLst>
              <a:ext uri="{FF2B5EF4-FFF2-40B4-BE49-F238E27FC236}">
                <a16:creationId xmlns:a16="http://schemas.microsoft.com/office/drawing/2014/main" xmlns="" id="{6B6B8CFE-7C78-E340-A9F3-90044F0C2198}"/>
              </a:ext>
            </a:extLst>
          </p:cNvPr>
          <p:cNvSpPr txBox="1"/>
          <p:nvPr/>
        </p:nvSpPr>
        <p:spPr>
          <a:xfrm>
            <a:off x="4827933" y="1958782"/>
            <a:ext cx="8604644" cy="538609"/>
          </a:xfrm>
          <a:prstGeom prst="rect">
            <a:avLst/>
          </a:prstGeom>
        </p:spPr>
        <p:txBody>
          <a:bodyPr wrap="square"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lang="en-US" sz="3500" b="1" dirty="0">
                <a:solidFill>
                  <a:srgbClr val="FFFFFF"/>
                </a:solidFill>
                <a:latin typeface="Arialle Bold"/>
              </a:rPr>
              <a:t>3</a:t>
            </a:r>
            <a:r>
              <a:rPr kumimoji="0" lang="en-US" sz="3500" b="1" i="0" u="none" strike="noStrike" kern="1200" cap="none" spc="0" normalizeH="0" baseline="0" noProof="0" dirty="0">
                <a:ln>
                  <a:noFill/>
                </a:ln>
                <a:solidFill>
                  <a:srgbClr val="FFFFFF"/>
                </a:solidFill>
                <a:effectLst/>
                <a:uLnTx/>
                <a:uFillTx/>
                <a:latin typeface="Arialle Bold"/>
                <a:ea typeface="+mn-ea"/>
                <a:cs typeface="+mn-cs"/>
              </a:rPr>
              <a:t>. CHIẾN</a:t>
            </a:r>
            <a:r>
              <a:rPr kumimoji="0" lang="en-US" sz="3500" b="1" i="0" u="none" strike="noStrike" kern="1200" cap="none" spc="0" normalizeH="0" noProof="0" dirty="0">
                <a:ln>
                  <a:noFill/>
                </a:ln>
                <a:solidFill>
                  <a:srgbClr val="FFFFFF"/>
                </a:solidFill>
                <a:effectLst/>
                <a:uLnTx/>
                <a:uFillTx/>
                <a:latin typeface="Arialle Bold"/>
                <a:ea typeface="+mn-ea"/>
                <a:cs typeface="+mn-cs"/>
              </a:rPr>
              <a:t> LƯỢC VÒNG ĐỜI SẢN PHẨM</a:t>
            </a:r>
            <a:endParaRPr kumimoji="0" lang="en-US" sz="3500" b="1" i="0" u="none" strike="noStrike" kern="1200" cap="none" spc="0" normalizeH="0" baseline="0" noProof="0" dirty="0">
              <a:ln>
                <a:noFill/>
              </a:ln>
              <a:solidFill>
                <a:srgbClr val="FFFFFF"/>
              </a:solidFill>
              <a:effectLst/>
              <a:uLnTx/>
              <a:uFillTx/>
              <a:latin typeface="Arialle Bold"/>
              <a:ea typeface="+mn-ea"/>
              <a:cs typeface="+mn-cs"/>
            </a:endParaRPr>
          </a:p>
        </p:txBody>
      </p:sp>
      <p:pic>
        <p:nvPicPr>
          <p:cNvPr id="57" name="Picture 48">
            <a:extLst>
              <a:ext uri="{FF2B5EF4-FFF2-40B4-BE49-F238E27FC236}">
                <a16:creationId xmlns:a16="http://schemas.microsoft.com/office/drawing/2014/main" xmlns="" id="{A71E4055-A044-8945-A6BE-1C4A962E62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743436" y="342646"/>
            <a:ext cx="3248335" cy="622598"/>
          </a:xfrm>
          <a:prstGeom prst="rect">
            <a:avLst/>
          </a:prstGeom>
        </p:spPr>
      </p:pic>
      <p:sp>
        <p:nvSpPr>
          <p:cNvPr id="58" name="TextBox 49">
            <a:extLst>
              <a:ext uri="{FF2B5EF4-FFF2-40B4-BE49-F238E27FC236}">
                <a16:creationId xmlns:a16="http://schemas.microsoft.com/office/drawing/2014/main" xmlns="" id="{93540FD4-9095-8245-B682-ACC95192DD29}"/>
              </a:ext>
            </a:extLst>
          </p:cNvPr>
          <p:cNvSpPr txBox="1"/>
          <p:nvPr/>
        </p:nvSpPr>
        <p:spPr>
          <a:xfrm>
            <a:off x="15432084" y="492432"/>
            <a:ext cx="2337359" cy="275401"/>
          </a:xfrm>
          <a:prstGeom prst="rect">
            <a:avLst/>
          </a:prstGeom>
        </p:spPr>
        <p:txBody>
          <a:bodyPr lIns="0" tIns="0" rIns="0" bIns="0" rtlCol="0" anchor="t">
            <a:spAutoFit/>
          </a:bodyPr>
          <a:lstStyle/>
          <a:p>
            <a:pPr marL="0" marR="0" lvl="0" indent="0" algn="l" defTabSz="914400" rtl="0" eaLnBrk="1" fontAlgn="auto" latinLnBrk="0" hangingPunct="1">
              <a:lnSpc>
                <a:spcPts val="2145"/>
              </a:lnSpc>
              <a:spcBef>
                <a:spcPts val="0"/>
              </a:spcBef>
              <a:spcAft>
                <a:spcPts val="0"/>
              </a:spcAft>
              <a:buClrTx/>
              <a:buSzTx/>
              <a:buFontTx/>
              <a:buNone/>
              <a:tabLst/>
              <a:defRPr/>
            </a:pPr>
            <a:r>
              <a:rPr kumimoji="0" lang="en-US" sz="1532" b="0" i="0" u="none" strike="noStrike" kern="1200" cap="none" spc="0" normalizeH="0" baseline="0" noProof="0">
                <a:ln>
                  <a:noFill/>
                </a:ln>
                <a:solidFill>
                  <a:srgbClr val="000000"/>
                </a:solidFill>
                <a:effectLst/>
                <a:uLnTx/>
                <a:uFillTx/>
                <a:latin typeface="Arialle Bold"/>
                <a:ea typeface="+mn-ea"/>
                <a:cs typeface="+mn-cs"/>
              </a:rPr>
              <a:t>CO WORKING GROUP</a:t>
            </a:r>
          </a:p>
        </p:txBody>
      </p:sp>
      <p:pic>
        <p:nvPicPr>
          <p:cNvPr id="2" name="Google Shape;1075;p76">
            <a:extLst>
              <a:ext uri="{FF2B5EF4-FFF2-40B4-BE49-F238E27FC236}">
                <a16:creationId xmlns:a16="http://schemas.microsoft.com/office/drawing/2014/main" xmlns="" id="{21737E83-4787-B45E-81F3-CBDAF0F3914E}"/>
              </a:ext>
            </a:extLst>
          </p:cNvPr>
          <p:cNvPicPr preferRelativeResize="0"/>
          <p:nvPr/>
        </p:nvPicPr>
        <p:blipFill rotWithShape="1">
          <a:blip r:embed="rId4">
            <a:alphaModFix/>
          </a:blip>
          <a:srcRect/>
          <a:stretch/>
        </p:blipFill>
        <p:spPr>
          <a:xfrm>
            <a:off x="7772400" y="3432825"/>
            <a:ext cx="6492268" cy="6492350"/>
          </a:xfrm>
          <a:prstGeom prst="rect">
            <a:avLst/>
          </a:prstGeom>
          <a:noFill/>
          <a:ln>
            <a:noFill/>
          </a:ln>
        </p:spPr>
      </p:pic>
    </p:spTree>
    <p:extLst>
      <p:ext uri="{BB962C8B-B14F-4D97-AF65-F5344CB8AC3E}">
        <p14:creationId xmlns:p14="http://schemas.microsoft.com/office/powerpoint/2010/main" val="21374964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20" name="Google Shape;1020;p71"/>
          <p:cNvPicPr preferRelativeResize="0"/>
          <p:nvPr/>
        </p:nvPicPr>
        <p:blipFill rotWithShape="1">
          <a:blip r:embed="rId3">
            <a:alphaModFix amt="71000"/>
          </a:blip>
          <a:srcRect r="4616"/>
          <a:stretch/>
        </p:blipFill>
        <p:spPr>
          <a:xfrm>
            <a:off x="9285600" y="4026490"/>
            <a:ext cx="7576204" cy="2234036"/>
          </a:xfrm>
          <a:prstGeom prst="rect">
            <a:avLst/>
          </a:prstGeom>
          <a:noFill/>
          <a:ln>
            <a:noFill/>
          </a:ln>
        </p:spPr>
      </p:pic>
      <p:pic>
        <p:nvPicPr>
          <p:cNvPr id="1021" name="Google Shape;1021;p71"/>
          <p:cNvPicPr preferRelativeResize="0"/>
          <p:nvPr/>
        </p:nvPicPr>
        <p:blipFill rotWithShape="1">
          <a:blip r:embed="rId4">
            <a:alphaModFix amt="71000"/>
          </a:blip>
          <a:srcRect l="3548" t="7784" r="2334" b="7969"/>
          <a:stretch/>
        </p:blipFill>
        <p:spPr>
          <a:xfrm>
            <a:off x="9635701" y="6260554"/>
            <a:ext cx="7226102" cy="2263796"/>
          </a:xfrm>
          <a:prstGeom prst="rect">
            <a:avLst/>
          </a:prstGeom>
          <a:noFill/>
          <a:ln>
            <a:noFill/>
          </a:ln>
        </p:spPr>
      </p:pic>
      <p:grpSp>
        <p:nvGrpSpPr>
          <p:cNvPr id="2" name="object 5">
            <a:extLst>
              <a:ext uri="{FF2B5EF4-FFF2-40B4-BE49-F238E27FC236}">
                <a16:creationId xmlns:a16="http://schemas.microsoft.com/office/drawing/2014/main" xmlns="" id="{1F460993-AC40-E882-8FD1-F9F5AC5EF702}"/>
              </a:ext>
            </a:extLst>
          </p:cNvPr>
          <p:cNvGrpSpPr/>
          <p:nvPr/>
        </p:nvGrpSpPr>
        <p:grpSpPr>
          <a:xfrm>
            <a:off x="0" y="242443"/>
            <a:ext cx="4283710" cy="4995545"/>
            <a:chOff x="0" y="242443"/>
            <a:chExt cx="4283710" cy="4995545"/>
          </a:xfrm>
        </p:grpSpPr>
        <p:sp>
          <p:nvSpPr>
            <p:cNvPr id="3" name="object 6">
              <a:extLst>
                <a:ext uri="{FF2B5EF4-FFF2-40B4-BE49-F238E27FC236}">
                  <a16:creationId xmlns:a16="http://schemas.microsoft.com/office/drawing/2014/main" xmlns="" id="{76AD3456-4748-ADE2-6630-A5797C7AC4DA}"/>
                </a:ext>
              </a:extLst>
            </p:cNvPr>
            <p:cNvSpPr/>
            <p:nvPr/>
          </p:nvSpPr>
          <p:spPr>
            <a:xfrm>
              <a:off x="547897" y="274675"/>
              <a:ext cx="2977515" cy="2612390"/>
            </a:xfrm>
            <a:custGeom>
              <a:avLst/>
              <a:gdLst/>
              <a:ahLst/>
              <a:cxnLst/>
              <a:rect l="l" t="t" r="r" b="b"/>
              <a:pathLst>
                <a:path w="2977515" h="2612390">
                  <a:moveTo>
                    <a:pt x="773563" y="0"/>
                  </a:moveTo>
                  <a:lnTo>
                    <a:pt x="0" y="1272108"/>
                  </a:lnTo>
                  <a:lnTo>
                    <a:pt x="714989" y="2578100"/>
                  </a:lnTo>
                  <a:lnTo>
                    <a:pt x="2203443" y="2611983"/>
                  </a:lnTo>
                  <a:lnTo>
                    <a:pt x="2977000" y="1339862"/>
                  </a:lnTo>
                  <a:lnTo>
                    <a:pt x="2262117" y="33883"/>
                  </a:lnTo>
                  <a:lnTo>
                    <a:pt x="773563" y="0"/>
                  </a:lnTo>
                  <a:close/>
                </a:path>
              </a:pathLst>
            </a:custGeom>
            <a:solidFill>
              <a:srgbClr val="000000"/>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object 7">
              <a:extLst>
                <a:ext uri="{FF2B5EF4-FFF2-40B4-BE49-F238E27FC236}">
                  <a16:creationId xmlns:a16="http://schemas.microsoft.com/office/drawing/2014/main" xmlns="" id="{683DDDE2-82DA-F07A-9349-7767B56A23AF}"/>
                </a:ext>
              </a:extLst>
            </p:cNvPr>
            <p:cNvSpPr/>
            <p:nvPr/>
          </p:nvSpPr>
          <p:spPr>
            <a:xfrm>
              <a:off x="547898" y="242443"/>
              <a:ext cx="2977515" cy="2612390"/>
            </a:xfrm>
            <a:custGeom>
              <a:avLst/>
              <a:gdLst/>
              <a:ahLst/>
              <a:cxnLst/>
              <a:rect l="l" t="t" r="r" b="b"/>
              <a:pathLst>
                <a:path w="2977515" h="2612390">
                  <a:moveTo>
                    <a:pt x="773562" y="0"/>
                  </a:moveTo>
                  <a:lnTo>
                    <a:pt x="0" y="1272108"/>
                  </a:lnTo>
                  <a:lnTo>
                    <a:pt x="714989" y="2578112"/>
                  </a:lnTo>
                  <a:lnTo>
                    <a:pt x="2203442" y="2611983"/>
                  </a:lnTo>
                  <a:lnTo>
                    <a:pt x="2976999" y="1339875"/>
                  </a:lnTo>
                  <a:lnTo>
                    <a:pt x="2262116" y="33883"/>
                  </a:lnTo>
                  <a:lnTo>
                    <a:pt x="773562" y="0"/>
                  </a:lnTo>
                  <a:close/>
                </a:path>
              </a:pathLst>
            </a:custGeom>
            <a:solidFill>
              <a:srgbClr val="7EA4B7"/>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8">
              <a:extLst>
                <a:ext uri="{FF2B5EF4-FFF2-40B4-BE49-F238E27FC236}">
                  <a16:creationId xmlns:a16="http://schemas.microsoft.com/office/drawing/2014/main" xmlns="" id="{42B99F6F-F95D-0062-B16C-A1E25E6860CF}"/>
                </a:ext>
              </a:extLst>
            </p:cNvPr>
            <p:cNvSpPr/>
            <p:nvPr/>
          </p:nvSpPr>
          <p:spPr>
            <a:xfrm>
              <a:off x="0" y="1227429"/>
              <a:ext cx="3160395" cy="3179445"/>
            </a:xfrm>
            <a:custGeom>
              <a:avLst/>
              <a:gdLst/>
              <a:ahLst/>
              <a:cxnLst/>
              <a:rect l="l" t="t" r="r" b="b"/>
              <a:pathLst>
                <a:path w="3160395" h="3179445">
                  <a:moveTo>
                    <a:pt x="478256" y="0"/>
                  </a:moveTo>
                  <a:lnTo>
                    <a:pt x="0" y="786480"/>
                  </a:lnTo>
                  <a:lnTo>
                    <a:pt x="0" y="2394640"/>
                  </a:lnTo>
                  <a:lnTo>
                    <a:pt x="406960" y="3137992"/>
                  </a:lnTo>
                  <a:lnTo>
                    <a:pt x="2218651" y="3179229"/>
                  </a:lnTo>
                  <a:lnTo>
                    <a:pt x="3160217" y="1630845"/>
                  </a:lnTo>
                  <a:lnTo>
                    <a:pt x="2290076" y="41236"/>
                  </a:lnTo>
                  <a:lnTo>
                    <a:pt x="478256" y="0"/>
                  </a:lnTo>
                  <a:close/>
                </a:path>
              </a:pathLst>
            </a:custGeom>
            <a:solidFill>
              <a:srgbClr val="000000"/>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9">
              <a:extLst>
                <a:ext uri="{FF2B5EF4-FFF2-40B4-BE49-F238E27FC236}">
                  <a16:creationId xmlns:a16="http://schemas.microsoft.com/office/drawing/2014/main" xmlns="" id="{8E77E0CD-AB44-6B90-E612-E030EECAD4C0}"/>
                </a:ext>
              </a:extLst>
            </p:cNvPr>
            <p:cNvSpPr/>
            <p:nvPr/>
          </p:nvSpPr>
          <p:spPr>
            <a:xfrm>
              <a:off x="0" y="1326121"/>
              <a:ext cx="3168015" cy="3179445"/>
            </a:xfrm>
            <a:custGeom>
              <a:avLst/>
              <a:gdLst/>
              <a:ahLst/>
              <a:cxnLst/>
              <a:rect l="l" t="t" r="r" b="b"/>
              <a:pathLst>
                <a:path w="3168015" h="3179445">
                  <a:moveTo>
                    <a:pt x="485537" y="0"/>
                  </a:moveTo>
                  <a:lnTo>
                    <a:pt x="0" y="798453"/>
                  </a:lnTo>
                  <a:lnTo>
                    <a:pt x="0" y="2381334"/>
                  </a:lnTo>
                  <a:lnTo>
                    <a:pt x="414240" y="3137979"/>
                  </a:lnTo>
                  <a:lnTo>
                    <a:pt x="2225941" y="3179216"/>
                  </a:lnTo>
                  <a:lnTo>
                    <a:pt x="3167494" y="1630845"/>
                  </a:lnTo>
                  <a:lnTo>
                    <a:pt x="2297366" y="41236"/>
                  </a:lnTo>
                  <a:lnTo>
                    <a:pt x="485537" y="0"/>
                  </a:lnTo>
                  <a:close/>
                </a:path>
              </a:pathLst>
            </a:custGeom>
            <a:solidFill>
              <a:srgbClr val="7EA4B7"/>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10">
              <a:extLst>
                <a:ext uri="{FF2B5EF4-FFF2-40B4-BE49-F238E27FC236}">
                  <a16:creationId xmlns:a16="http://schemas.microsoft.com/office/drawing/2014/main" xmlns="" id="{9B1C3DA8-F194-D9B6-F068-6400107C5A4A}"/>
                </a:ext>
              </a:extLst>
            </p:cNvPr>
            <p:cNvSpPr/>
            <p:nvPr/>
          </p:nvSpPr>
          <p:spPr>
            <a:xfrm>
              <a:off x="1802561" y="2990926"/>
              <a:ext cx="2480945" cy="2176780"/>
            </a:xfrm>
            <a:custGeom>
              <a:avLst/>
              <a:gdLst/>
              <a:ahLst/>
              <a:cxnLst/>
              <a:rect l="l" t="t" r="r" b="b"/>
              <a:pathLst>
                <a:path w="2480945" h="2176779">
                  <a:moveTo>
                    <a:pt x="644613" y="0"/>
                  </a:moveTo>
                  <a:lnTo>
                    <a:pt x="0" y="1060056"/>
                  </a:lnTo>
                  <a:lnTo>
                    <a:pt x="595795" y="2148344"/>
                  </a:lnTo>
                  <a:lnTo>
                    <a:pt x="1836127" y="2176576"/>
                  </a:lnTo>
                  <a:lnTo>
                    <a:pt x="2480741" y="1116520"/>
                  </a:lnTo>
                  <a:lnTo>
                    <a:pt x="1885022" y="28232"/>
                  </a:lnTo>
                  <a:lnTo>
                    <a:pt x="644613" y="0"/>
                  </a:lnTo>
                  <a:close/>
                </a:path>
              </a:pathLst>
            </a:custGeom>
            <a:solidFill>
              <a:srgbClr val="000000"/>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8" name="object 11">
              <a:extLst>
                <a:ext uri="{FF2B5EF4-FFF2-40B4-BE49-F238E27FC236}">
                  <a16:creationId xmlns:a16="http://schemas.microsoft.com/office/drawing/2014/main" xmlns="" id="{91321E9A-5D7C-3401-0CD9-0DA026468EC2}"/>
                </a:ext>
              </a:extLst>
            </p:cNvPr>
            <p:cNvSpPr/>
            <p:nvPr/>
          </p:nvSpPr>
          <p:spPr>
            <a:xfrm>
              <a:off x="1800974" y="3060788"/>
              <a:ext cx="2480945" cy="2176780"/>
            </a:xfrm>
            <a:custGeom>
              <a:avLst/>
              <a:gdLst/>
              <a:ahLst/>
              <a:cxnLst/>
              <a:rect l="l" t="t" r="r" b="b"/>
              <a:pathLst>
                <a:path w="2480945" h="2176779">
                  <a:moveTo>
                    <a:pt x="644601" y="0"/>
                  </a:moveTo>
                  <a:lnTo>
                    <a:pt x="0" y="1060056"/>
                  </a:lnTo>
                  <a:lnTo>
                    <a:pt x="595795" y="2148344"/>
                  </a:lnTo>
                  <a:lnTo>
                    <a:pt x="1836127" y="2176576"/>
                  </a:lnTo>
                  <a:lnTo>
                    <a:pt x="2480741" y="1116520"/>
                  </a:lnTo>
                  <a:lnTo>
                    <a:pt x="1885022" y="28232"/>
                  </a:lnTo>
                  <a:lnTo>
                    <a:pt x="644601" y="0"/>
                  </a:lnTo>
                  <a:close/>
                </a:path>
              </a:pathLst>
            </a:custGeom>
            <a:solidFill>
              <a:srgbClr val="577D8F"/>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9" name="object 16">
            <a:extLst>
              <a:ext uri="{FF2B5EF4-FFF2-40B4-BE49-F238E27FC236}">
                <a16:creationId xmlns:a16="http://schemas.microsoft.com/office/drawing/2014/main" xmlns="" id="{71D38113-EF29-E9C9-E3AF-560A53D8D27E}"/>
              </a:ext>
            </a:extLst>
          </p:cNvPr>
          <p:cNvSpPr txBox="1"/>
          <p:nvPr/>
        </p:nvSpPr>
        <p:spPr>
          <a:xfrm>
            <a:off x="759540" y="5988811"/>
            <a:ext cx="3496962" cy="1080104"/>
          </a:xfrm>
          <a:prstGeom prst="rect">
            <a:avLst/>
          </a:prstGeom>
        </p:spPr>
        <p:txBody>
          <a:bodyPr vert="horz" wrap="square" lIns="0" tIns="33020" rIns="0" bIns="0" rtlCol="0">
            <a:spAutoFit/>
          </a:bodyPr>
          <a:lstStyle/>
          <a:p>
            <a:pPr marL="12700" marR="5080">
              <a:lnSpc>
                <a:spcPts val="4300"/>
              </a:lnSpc>
              <a:spcBef>
                <a:spcPts val="260"/>
              </a:spcBef>
            </a:pPr>
            <a:r>
              <a:rPr sz="2800" b="1" spc="-5" dirty="0">
                <a:solidFill>
                  <a:srgbClr val="FFFFFF"/>
                </a:solidFill>
                <a:latin typeface="Arial" panose="020B0604020202020204" pitchFamily="34" charset="0"/>
                <a:cs typeface="Arial" panose="020B0604020202020204" pitchFamily="34" charset="0"/>
              </a:rPr>
              <a:t>Chiến </a:t>
            </a:r>
            <a:r>
              <a:rPr sz="2800" b="1" dirty="0">
                <a:solidFill>
                  <a:srgbClr val="FFFFFF"/>
                </a:solidFill>
                <a:latin typeface="Arial" panose="020B0604020202020204" pitchFamily="34" charset="0"/>
                <a:cs typeface="Arial" panose="020B0604020202020204" pitchFamily="34" charset="0"/>
              </a:rPr>
              <a:t>lược  </a:t>
            </a:r>
            <a:r>
              <a:rPr sz="2800" b="1" spc="-5" dirty="0">
                <a:solidFill>
                  <a:srgbClr val="FFFFFF"/>
                </a:solidFill>
                <a:latin typeface="Arial" panose="020B0604020202020204" pitchFamily="34" charset="0"/>
                <a:cs typeface="Arial" panose="020B0604020202020204" pitchFamily="34" charset="0"/>
              </a:rPr>
              <a:t>phát triển</a:t>
            </a:r>
            <a:r>
              <a:rPr sz="2800" b="1" spc="-60"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sản  phẩm</a:t>
            </a:r>
            <a:r>
              <a:rPr sz="2800" b="1" spc="-15"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mới</a:t>
            </a:r>
            <a:endParaRPr sz="2800" dirty="0">
              <a:latin typeface="Arial" panose="020B0604020202020204" pitchFamily="34" charset="0"/>
              <a:cs typeface="Arial" panose="020B0604020202020204" pitchFamily="34" charset="0"/>
            </a:endParaRPr>
          </a:p>
        </p:txBody>
      </p:sp>
      <p:sp>
        <p:nvSpPr>
          <p:cNvPr id="10" name="object 17">
            <a:extLst>
              <a:ext uri="{FF2B5EF4-FFF2-40B4-BE49-F238E27FC236}">
                <a16:creationId xmlns:a16="http://schemas.microsoft.com/office/drawing/2014/main" xmlns="" id="{3515BEEF-4044-6D5F-02E2-864B35F0DDB4}"/>
              </a:ext>
            </a:extLst>
          </p:cNvPr>
          <p:cNvSpPr txBox="1"/>
          <p:nvPr/>
        </p:nvSpPr>
        <p:spPr>
          <a:xfrm>
            <a:off x="5089106" y="6016244"/>
            <a:ext cx="3563194" cy="1080104"/>
          </a:xfrm>
          <a:prstGeom prst="rect">
            <a:avLst/>
          </a:prstGeom>
        </p:spPr>
        <p:txBody>
          <a:bodyPr vert="horz" wrap="square" lIns="0" tIns="33020" rIns="0" bIns="0" rtlCol="0">
            <a:spAutoFit/>
          </a:bodyPr>
          <a:lstStyle/>
          <a:p>
            <a:pPr marL="12700" marR="5080">
              <a:lnSpc>
                <a:spcPts val="4300"/>
              </a:lnSpc>
              <a:spcBef>
                <a:spcPts val="260"/>
              </a:spcBef>
            </a:pPr>
            <a:r>
              <a:rPr sz="2800" b="1" dirty="0">
                <a:solidFill>
                  <a:srgbClr val="FFFFFF"/>
                </a:solidFill>
                <a:latin typeface="Arial" panose="020B0604020202020204" pitchFamily="34" charset="0"/>
                <a:cs typeface="Arial" panose="020B0604020202020204" pitchFamily="34" charset="0"/>
              </a:rPr>
              <a:t>Quy </a:t>
            </a:r>
            <a:r>
              <a:rPr sz="2800" b="1" spc="-5" dirty="0">
                <a:solidFill>
                  <a:srgbClr val="FFFFFF"/>
                </a:solidFill>
                <a:latin typeface="Arial" panose="020B0604020202020204" pitchFamily="34" charset="0"/>
                <a:cs typeface="Arial" panose="020B0604020202020204" pitchFamily="34" charset="0"/>
              </a:rPr>
              <a:t>trình</a:t>
            </a:r>
            <a:r>
              <a:rPr sz="2800" b="1" spc="-75"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phát  triển sản  phẩm</a:t>
            </a:r>
            <a:r>
              <a:rPr sz="2800" b="1" spc="-10"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mới</a:t>
            </a:r>
            <a:endParaRPr sz="2800" dirty="0">
              <a:latin typeface="Arial" panose="020B0604020202020204" pitchFamily="34" charset="0"/>
              <a:cs typeface="Arial" panose="020B0604020202020204" pitchFamily="34" charset="0"/>
            </a:endParaRPr>
          </a:p>
        </p:txBody>
      </p:sp>
      <p:sp>
        <p:nvSpPr>
          <p:cNvPr id="11" name="object 18">
            <a:extLst>
              <a:ext uri="{FF2B5EF4-FFF2-40B4-BE49-F238E27FC236}">
                <a16:creationId xmlns:a16="http://schemas.microsoft.com/office/drawing/2014/main" xmlns="" id="{BF829AF2-5BC4-0438-4E8B-15F1B4E97E8D}"/>
              </a:ext>
            </a:extLst>
          </p:cNvPr>
          <p:cNvSpPr txBox="1"/>
          <p:nvPr/>
        </p:nvSpPr>
        <p:spPr>
          <a:xfrm>
            <a:off x="13863701" y="6174746"/>
            <a:ext cx="3960674" cy="875881"/>
          </a:xfrm>
          <a:prstGeom prst="rect">
            <a:avLst/>
          </a:prstGeom>
        </p:spPr>
        <p:txBody>
          <a:bodyPr vert="horz" wrap="square" lIns="0" tIns="13970" rIns="0" bIns="0" rtlCol="0">
            <a:spAutoFit/>
          </a:bodyPr>
          <a:lstStyle/>
          <a:p>
            <a:pPr marL="12700" marR="5080" algn="just">
              <a:lnSpc>
                <a:spcPct val="99700"/>
              </a:lnSpc>
              <a:spcBef>
                <a:spcPts val="110"/>
              </a:spcBef>
            </a:pPr>
            <a:r>
              <a:rPr sz="2800" b="1" spc="-5" dirty="0">
                <a:solidFill>
                  <a:srgbClr val="FFFFFF"/>
                </a:solidFill>
                <a:latin typeface="Arial" panose="020B0604020202020204" pitchFamily="34" charset="0"/>
                <a:cs typeface="Arial" panose="020B0604020202020204" pitchFamily="34" charset="0"/>
              </a:rPr>
              <a:t>Cân nhắc về</a:t>
            </a:r>
            <a:r>
              <a:rPr sz="2800" b="1" spc="-65"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sản  phẩm và dịch vụ  </a:t>
            </a:r>
            <a:r>
              <a:rPr sz="2800" b="1" dirty="0">
                <a:solidFill>
                  <a:srgbClr val="FFFFFF"/>
                </a:solidFill>
                <a:latin typeface="Arial" panose="020B0604020202020204" pitchFamily="34" charset="0"/>
                <a:cs typeface="Arial" panose="020B0604020202020204" pitchFamily="34" charset="0"/>
              </a:rPr>
              <a:t>bổ</a:t>
            </a:r>
            <a:r>
              <a:rPr sz="2800" b="1" spc="-10"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sung</a:t>
            </a:r>
            <a:endParaRPr sz="2800" dirty="0">
              <a:latin typeface="Arial" panose="020B0604020202020204" pitchFamily="34" charset="0"/>
              <a:cs typeface="Arial" panose="020B0604020202020204" pitchFamily="34" charset="0"/>
            </a:endParaRPr>
          </a:p>
        </p:txBody>
      </p:sp>
      <p:sp>
        <p:nvSpPr>
          <p:cNvPr id="12" name="object 19">
            <a:extLst>
              <a:ext uri="{FF2B5EF4-FFF2-40B4-BE49-F238E27FC236}">
                <a16:creationId xmlns:a16="http://schemas.microsoft.com/office/drawing/2014/main" xmlns="" id="{AF53BAFD-AFAD-CC56-69BB-D79FA12E2AE3}"/>
              </a:ext>
            </a:extLst>
          </p:cNvPr>
          <p:cNvSpPr txBox="1">
            <a:spLocks/>
          </p:cNvSpPr>
          <p:nvPr/>
        </p:nvSpPr>
        <p:spPr>
          <a:xfrm>
            <a:off x="6465506" y="1437639"/>
            <a:ext cx="4676775" cy="1137920"/>
          </a:xfrm>
          <a:prstGeom prst="rect">
            <a:avLst/>
          </a:prstGeom>
        </p:spPr>
        <p:txBody>
          <a:bodyPr spcFirstLastPara="1" vert="horz" wrap="square" lIns="0" tIns="12700" rIns="0" bIns="0" rtlCol="0" anchor="t" anchorCtr="0">
            <a:spAutoFit/>
          </a:bodyPr>
          <a:lstStyle>
            <a:lvl1pPr lvl="0" rtl="0">
              <a:spcBef>
                <a:spcPts val="0"/>
              </a:spcBef>
              <a:spcAft>
                <a:spcPts val="0"/>
              </a:spcAft>
              <a:buSzPts val="3500"/>
              <a:buNone/>
              <a:defRPr sz="3500" b="1" i="0">
                <a:solidFill>
                  <a:schemeClr val="bg1"/>
                </a:solidFill>
                <a:latin typeface="Arial"/>
                <a:ea typeface="+mj-ea"/>
                <a:cs typeface="Aria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pPr marL="12700">
              <a:spcBef>
                <a:spcPts val="100"/>
              </a:spcBef>
            </a:pPr>
            <a:r>
              <a:rPr lang="en-US" sz="7300" kern="0" spc="10" dirty="0">
                <a:latin typeface="Arial" panose="020B0604020202020204" pitchFamily="34" charset="0"/>
                <a:cs typeface="Arial" panose="020B0604020202020204" pitchFamily="34" charset="0"/>
              </a:rPr>
              <a:t>NỘI</a:t>
            </a:r>
            <a:r>
              <a:rPr lang="en-US" sz="7300" kern="0" spc="-70" dirty="0">
                <a:latin typeface="Arial" panose="020B0604020202020204" pitchFamily="34" charset="0"/>
                <a:cs typeface="Arial" panose="020B0604020202020204" pitchFamily="34" charset="0"/>
              </a:rPr>
              <a:t> </a:t>
            </a:r>
            <a:r>
              <a:rPr lang="en-US" sz="7300" kern="0" spc="15" dirty="0">
                <a:latin typeface="Arial" panose="020B0604020202020204" pitchFamily="34" charset="0"/>
                <a:cs typeface="Arial" panose="020B0604020202020204" pitchFamily="34" charset="0"/>
              </a:rPr>
              <a:t>DUNG</a:t>
            </a:r>
            <a:endParaRPr lang="en-US" sz="7300" kern="0" dirty="0">
              <a:latin typeface="Arial" panose="020B0604020202020204" pitchFamily="34" charset="0"/>
              <a:cs typeface="Arial" panose="020B0604020202020204" pitchFamily="34" charset="0"/>
            </a:endParaRPr>
          </a:p>
        </p:txBody>
      </p:sp>
      <p:grpSp>
        <p:nvGrpSpPr>
          <p:cNvPr id="13" name="object 20">
            <a:extLst>
              <a:ext uri="{FF2B5EF4-FFF2-40B4-BE49-F238E27FC236}">
                <a16:creationId xmlns:a16="http://schemas.microsoft.com/office/drawing/2014/main" xmlns="" id="{C1B4FBEB-ADC3-6CFA-E2C9-53C7723442F1}"/>
              </a:ext>
            </a:extLst>
          </p:cNvPr>
          <p:cNvGrpSpPr/>
          <p:nvPr/>
        </p:nvGrpSpPr>
        <p:grpSpPr>
          <a:xfrm>
            <a:off x="15240" y="172161"/>
            <a:ext cx="4283710" cy="4995545"/>
            <a:chOff x="0" y="223367"/>
            <a:chExt cx="4283710" cy="4995545"/>
          </a:xfrm>
        </p:grpSpPr>
        <p:sp>
          <p:nvSpPr>
            <p:cNvPr id="14" name="object 21">
              <a:extLst>
                <a:ext uri="{FF2B5EF4-FFF2-40B4-BE49-F238E27FC236}">
                  <a16:creationId xmlns:a16="http://schemas.microsoft.com/office/drawing/2014/main" xmlns="" id="{A70ABF82-DBE4-7564-E837-DCE459F91EA7}"/>
                </a:ext>
              </a:extLst>
            </p:cNvPr>
            <p:cNvSpPr/>
            <p:nvPr/>
          </p:nvSpPr>
          <p:spPr>
            <a:xfrm>
              <a:off x="547897" y="255587"/>
              <a:ext cx="2977515" cy="2612390"/>
            </a:xfrm>
            <a:custGeom>
              <a:avLst/>
              <a:gdLst/>
              <a:ahLst/>
              <a:cxnLst/>
              <a:rect l="l" t="t" r="r" b="b"/>
              <a:pathLst>
                <a:path w="2977515" h="2612390">
                  <a:moveTo>
                    <a:pt x="773563" y="0"/>
                  </a:moveTo>
                  <a:lnTo>
                    <a:pt x="0" y="1272120"/>
                  </a:lnTo>
                  <a:lnTo>
                    <a:pt x="714989" y="2578112"/>
                  </a:lnTo>
                  <a:lnTo>
                    <a:pt x="2203443" y="2611983"/>
                  </a:lnTo>
                  <a:lnTo>
                    <a:pt x="2977000" y="1339875"/>
                  </a:lnTo>
                  <a:lnTo>
                    <a:pt x="2262117" y="33883"/>
                  </a:lnTo>
                  <a:lnTo>
                    <a:pt x="773563" y="0"/>
                  </a:lnTo>
                  <a:close/>
                </a:path>
              </a:pathLst>
            </a:custGeom>
            <a:solidFill>
              <a:srgbClr val="000000"/>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5" name="object 22">
              <a:extLst>
                <a:ext uri="{FF2B5EF4-FFF2-40B4-BE49-F238E27FC236}">
                  <a16:creationId xmlns:a16="http://schemas.microsoft.com/office/drawing/2014/main" xmlns="" id="{41283B42-8498-7652-EC44-0D0A9A1D33DE}"/>
                </a:ext>
              </a:extLst>
            </p:cNvPr>
            <p:cNvSpPr/>
            <p:nvPr/>
          </p:nvSpPr>
          <p:spPr>
            <a:xfrm>
              <a:off x="547898" y="223367"/>
              <a:ext cx="2977515" cy="2612390"/>
            </a:xfrm>
            <a:custGeom>
              <a:avLst/>
              <a:gdLst/>
              <a:ahLst/>
              <a:cxnLst/>
              <a:rect l="l" t="t" r="r" b="b"/>
              <a:pathLst>
                <a:path w="2977515" h="2612390">
                  <a:moveTo>
                    <a:pt x="773562" y="0"/>
                  </a:moveTo>
                  <a:lnTo>
                    <a:pt x="0" y="1272108"/>
                  </a:lnTo>
                  <a:lnTo>
                    <a:pt x="714989" y="2578100"/>
                  </a:lnTo>
                  <a:lnTo>
                    <a:pt x="2203442" y="2611983"/>
                  </a:lnTo>
                  <a:lnTo>
                    <a:pt x="2976999" y="1339875"/>
                  </a:lnTo>
                  <a:lnTo>
                    <a:pt x="2262116" y="33883"/>
                  </a:lnTo>
                  <a:lnTo>
                    <a:pt x="773562" y="0"/>
                  </a:lnTo>
                  <a:close/>
                </a:path>
              </a:pathLst>
            </a:custGeom>
            <a:solidFill>
              <a:srgbClr val="7EA4B7"/>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6" name="object 23">
              <a:extLst>
                <a:ext uri="{FF2B5EF4-FFF2-40B4-BE49-F238E27FC236}">
                  <a16:creationId xmlns:a16="http://schemas.microsoft.com/office/drawing/2014/main" xmlns="" id="{99584655-B430-0CA3-F1E1-6097CC51737D}"/>
                </a:ext>
              </a:extLst>
            </p:cNvPr>
            <p:cNvSpPr/>
            <p:nvPr/>
          </p:nvSpPr>
          <p:spPr>
            <a:xfrm>
              <a:off x="0" y="1208341"/>
              <a:ext cx="3160395" cy="3179445"/>
            </a:xfrm>
            <a:custGeom>
              <a:avLst/>
              <a:gdLst/>
              <a:ahLst/>
              <a:cxnLst/>
              <a:rect l="l" t="t" r="r" b="b"/>
              <a:pathLst>
                <a:path w="3160395" h="3179445">
                  <a:moveTo>
                    <a:pt x="478256" y="0"/>
                  </a:moveTo>
                  <a:lnTo>
                    <a:pt x="0" y="786486"/>
                  </a:lnTo>
                  <a:lnTo>
                    <a:pt x="0" y="2394646"/>
                  </a:lnTo>
                  <a:lnTo>
                    <a:pt x="406960" y="3137992"/>
                  </a:lnTo>
                  <a:lnTo>
                    <a:pt x="2218651" y="3179229"/>
                  </a:lnTo>
                  <a:lnTo>
                    <a:pt x="3160217" y="1630857"/>
                  </a:lnTo>
                  <a:lnTo>
                    <a:pt x="2290076" y="41249"/>
                  </a:lnTo>
                  <a:lnTo>
                    <a:pt x="478256" y="0"/>
                  </a:lnTo>
                  <a:close/>
                </a:path>
              </a:pathLst>
            </a:custGeom>
            <a:solidFill>
              <a:srgbClr val="000000"/>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7" name="object 24">
              <a:extLst>
                <a:ext uri="{FF2B5EF4-FFF2-40B4-BE49-F238E27FC236}">
                  <a16:creationId xmlns:a16="http://schemas.microsoft.com/office/drawing/2014/main" xmlns="" id="{DFC2B7C6-B7DA-F1D8-8326-25E65A5F138A}"/>
                </a:ext>
              </a:extLst>
            </p:cNvPr>
            <p:cNvSpPr/>
            <p:nvPr/>
          </p:nvSpPr>
          <p:spPr>
            <a:xfrm>
              <a:off x="0" y="1307033"/>
              <a:ext cx="3168015" cy="3179445"/>
            </a:xfrm>
            <a:custGeom>
              <a:avLst/>
              <a:gdLst/>
              <a:ahLst/>
              <a:cxnLst/>
              <a:rect l="l" t="t" r="r" b="b"/>
              <a:pathLst>
                <a:path w="3168015" h="3179445">
                  <a:moveTo>
                    <a:pt x="485537" y="0"/>
                  </a:moveTo>
                  <a:lnTo>
                    <a:pt x="0" y="798460"/>
                  </a:lnTo>
                  <a:lnTo>
                    <a:pt x="0" y="2381346"/>
                  </a:lnTo>
                  <a:lnTo>
                    <a:pt x="414240" y="3137992"/>
                  </a:lnTo>
                  <a:lnTo>
                    <a:pt x="2225941" y="3179229"/>
                  </a:lnTo>
                  <a:lnTo>
                    <a:pt x="3167494" y="1630857"/>
                  </a:lnTo>
                  <a:lnTo>
                    <a:pt x="2297366" y="41249"/>
                  </a:lnTo>
                  <a:lnTo>
                    <a:pt x="485537" y="0"/>
                  </a:lnTo>
                  <a:close/>
                </a:path>
              </a:pathLst>
            </a:custGeom>
            <a:solidFill>
              <a:srgbClr val="7EA4B7"/>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8" name="object 25">
              <a:extLst>
                <a:ext uri="{FF2B5EF4-FFF2-40B4-BE49-F238E27FC236}">
                  <a16:creationId xmlns:a16="http://schemas.microsoft.com/office/drawing/2014/main" xmlns="" id="{DE8300B7-8C50-DB62-4B32-4CDF35FEF0B8}"/>
                </a:ext>
              </a:extLst>
            </p:cNvPr>
            <p:cNvSpPr/>
            <p:nvPr/>
          </p:nvSpPr>
          <p:spPr>
            <a:xfrm>
              <a:off x="1802561" y="2971850"/>
              <a:ext cx="2480945" cy="2176780"/>
            </a:xfrm>
            <a:custGeom>
              <a:avLst/>
              <a:gdLst/>
              <a:ahLst/>
              <a:cxnLst/>
              <a:rect l="l" t="t" r="r" b="b"/>
              <a:pathLst>
                <a:path w="2480945" h="2176779">
                  <a:moveTo>
                    <a:pt x="644613" y="0"/>
                  </a:moveTo>
                  <a:lnTo>
                    <a:pt x="0" y="1060043"/>
                  </a:lnTo>
                  <a:lnTo>
                    <a:pt x="595795" y="2148331"/>
                  </a:lnTo>
                  <a:lnTo>
                    <a:pt x="1836127" y="2176564"/>
                  </a:lnTo>
                  <a:lnTo>
                    <a:pt x="2480741" y="1116507"/>
                  </a:lnTo>
                  <a:lnTo>
                    <a:pt x="1885022" y="28232"/>
                  </a:lnTo>
                  <a:lnTo>
                    <a:pt x="644613" y="0"/>
                  </a:lnTo>
                  <a:close/>
                </a:path>
              </a:pathLst>
            </a:custGeom>
            <a:solidFill>
              <a:srgbClr val="000000"/>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9" name="object 26">
              <a:extLst>
                <a:ext uri="{FF2B5EF4-FFF2-40B4-BE49-F238E27FC236}">
                  <a16:creationId xmlns:a16="http://schemas.microsoft.com/office/drawing/2014/main" xmlns="" id="{8CDF0226-AB26-B38F-C7FF-4C91B43A673F}"/>
                </a:ext>
              </a:extLst>
            </p:cNvPr>
            <p:cNvSpPr/>
            <p:nvPr/>
          </p:nvSpPr>
          <p:spPr>
            <a:xfrm>
              <a:off x="1800974" y="3041713"/>
              <a:ext cx="2480945" cy="2176780"/>
            </a:xfrm>
            <a:custGeom>
              <a:avLst/>
              <a:gdLst/>
              <a:ahLst/>
              <a:cxnLst/>
              <a:rect l="l" t="t" r="r" b="b"/>
              <a:pathLst>
                <a:path w="2480945" h="2176779">
                  <a:moveTo>
                    <a:pt x="644601" y="0"/>
                  </a:moveTo>
                  <a:lnTo>
                    <a:pt x="0" y="1060056"/>
                  </a:lnTo>
                  <a:lnTo>
                    <a:pt x="595795" y="2148344"/>
                  </a:lnTo>
                  <a:lnTo>
                    <a:pt x="1836127" y="2176576"/>
                  </a:lnTo>
                  <a:lnTo>
                    <a:pt x="2480741" y="1116520"/>
                  </a:lnTo>
                  <a:lnTo>
                    <a:pt x="1885022" y="28232"/>
                  </a:lnTo>
                  <a:lnTo>
                    <a:pt x="644601" y="0"/>
                  </a:lnTo>
                  <a:close/>
                </a:path>
              </a:pathLst>
            </a:custGeom>
            <a:solidFill>
              <a:srgbClr val="577D8F"/>
            </a:solidFill>
          </p:spPr>
          <p:txBody>
            <a:bodyPr wrap="square" lIns="0" tIns="0" rIns="0" bIns="0" rtlCol="0"/>
            <a:lstStyle/>
            <a:p>
              <a:endParaRPr>
                <a:latin typeface="Arial" panose="020B0604020202020204" pitchFamily="34" charset="0"/>
                <a:cs typeface="Arial" panose="020B0604020202020204" pitchFamily="34" charset="0"/>
              </a:endParaRPr>
            </a:p>
          </p:txBody>
        </p:sp>
      </p:grpSp>
      <p:grpSp>
        <p:nvGrpSpPr>
          <p:cNvPr id="20" name="object 30">
            <a:extLst>
              <a:ext uri="{FF2B5EF4-FFF2-40B4-BE49-F238E27FC236}">
                <a16:creationId xmlns:a16="http://schemas.microsoft.com/office/drawing/2014/main" xmlns="" id="{DD3C2452-5990-149E-5EB3-8729B0766D6A}"/>
              </a:ext>
            </a:extLst>
          </p:cNvPr>
          <p:cNvGrpSpPr/>
          <p:nvPr/>
        </p:nvGrpSpPr>
        <p:grpSpPr>
          <a:xfrm>
            <a:off x="14743176" y="323088"/>
            <a:ext cx="3249295" cy="643255"/>
            <a:chOff x="14743176" y="323088"/>
            <a:chExt cx="3249295" cy="643255"/>
          </a:xfrm>
        </p:grpSpPr>
        <p:sp>
          <p:nvSpPr>
            <p:cNvPr id="21" name="object 31">
              <a:extLst>
                <a:ext uri="{FF2B5EF4-FFF2-40B4-BE49-F238E27FC236}">
                  <a16:creationId xmlns:a16="http://schemas.microsoft.com/office/drawing/2014/main" xmlns="" id="{B741A92F-7023-25D5-2149-4834B80750E1}"/>
                </a:ext>
              </a:extLst>
            </p:cNvPr>
            <p:cNvSpPr/>
            <p:nvPr/>
          </p:nvSpPr>
          <p:spPr>
            <a:xfrm>
              <a:off x="14743176" y="341376"/>
              <a:ext cx="3249167" cy="624840"/>
            </a:xfrm>
            <a:prstGeom prst="rect">
              <a:avLst/>
            </a:prstGeom>
            <a:blipFill>
              <a:blip r:embed="rId5"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2" name="object 32">
              <a:extLst>
                <a:ext uri="{FF2B5EF4-FFF2-40B4-BE49-F238E27FC236}">
                  <a16:creationId xmlns:a16="http://schemas.microsoft.com/office/drawing/2014/main" xmlns="" id="{5A6D0462-20C6-B1EF-2489-F9AF2AFAFA5F}"/>
                </a:ext>
              </a:extLst>
            </p:cNvPr>
            <p:cNvSpPr/>
            <p:nvPr/>
          </p:nvSpPr>
          <p:spPr>
            <a:xfrm>
              <a:off x="14743176" y="323088"/>
              <a:ext cx="3249167" cy="624840"/>
            </a:xfrm>
            <a:prstGeom prst="rect">
              <a:avLst/>
            </a:prstGeom>
            <a:blipFill>
              <a:blip r:embed="rId6"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23" name="object 33">
            <a:extLst>
              <a:ext uri="{FF2B5EF4-FFF2-40B4-BE49-F238E27FC236}">
                <a16:creationId xmlns:a16="http://schemas.microsoft.com/office/drawing/2014/main" xmlns="" id="{8D26DCD7-B409-944E-0EEC-6DDAE1222484}"/>
              </a:ext>
            </a:extLst>
          </p:cNvPr>
          <p:cNvSpPr txBox="1"/>
          <p:nvPr/>
        </p:nvSpPr>
        <p:spPr>
          <a:xfrm>
            <a:off x="9614871" y="6016244"/>
            <a:ext cx="3029357" cy="1071255"/>
          </a:xfrm>
          <a:prstGeom prst="rect">
            <a:avLst/>
          </a:prstGeom>
        </p:spPr>
        <p:txBody>
          <a:bodyPr vert="horz" wrap="square" lIns="0" tIns="12700" rIns="0" bIns="0" rtlCol="0">
            <a:spAutoFit/>
          </a:bodyPr>
          <a:lstStyle/>
          <a:p>
            <a:pPr marL="12700">
              <a:lnSpc>
                <a:spcPts val="4310"/>
              </a:lnSpc>
              <a:spcBef>
                <a:spcPts val="100"/>
              </a:spcBef>
            </a:pPr>
            <a:r>
              <a:rPr sz="2800" b="1" spc="-5" dirty="0">
                <a:solidFill>
                  <a:srgbClr val="FFFFFF"/>
                </a:solidFill>
                <a:latin typeface="Arial" panose="020B0604020202020204" pitchFamily="34" charset="0"/>
                <a:cs typeface="Arial" panose="020B0604020202020204" pitchFamily="34" charset="0"/>
              </a:rPr>
              <a:t>Chiến </a:t>
            </a:r>
            <a:r>
              <a:rPr sz="2800" b="1" dirty="0">
                <a:solidFill>
                  <a:srgbClr val="FFFFFF"/>
                </a:solidFill>
                <a:latin typeface="Arial" panose="020B0604020202020204" pitchFamily="34" charset="0"/>
                <a:cs typeface="Arial" panose="020B0604020202020204" pitchFamily="34" charset="0"/>
              </a:rPr>
              <a:t>lược</a:t>
            </a:r>
            <a:r>
              <a:rPr sz="2800" b="1" spc="-65"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vòng</a:t>
            </a:r>
            <a:endParaRPr sz="2800" dirty="0">
              <a:latin typeface="Arial" panose="020B0604020202020204" pitchFamily="34" charset="0"/>
              <a:cs typeface="Arial" panose="020B0604020202020204" pitchFamily="34" charset="0"/>
            </a:endParaRPr>
          </a:p>
          <a:p>
            <a:pPr marL="12700">
              <a:lnSpc>
                <a:spcPts val="4310"/>
              </a:lnSpc>
            </a:pPr>
            <a:r>
              <a:rPr sz="2800" b="1" dirty="0">
                <a:solidFill>
                  <a:srgbClr val="FFFFFF"/>
                </a:solidFill>
                <a:latin typeface="Arial" panose="020B0604020202020204" pitchFamily="34" charset="0"/>
                <a:cs typeface="Arial" panose="020B0604020202020204" pitchFamily="34" charset="0"/>
              </a:rPr>
              <a:t>đời </a:t>
            </a:r>
            <a:r>
              <a:rPr sz="2800" b="1" spc="-5" dirty="0">
                <a:solidFill>
                  <a:srgbClr val="FFFFFF"/>
                </a:solidFill>
                <a:latin typeface="Arial" panose="020B0604020202020204" pitchFamily="34" charset="0"/>
                <a:cs typeface="Arial" panose="020B0604020202020204" pitchFamily="34" charset="0"/>
              </a:rPr>
              <a:t>sản</a:t>
            </a:r>
            <a:r>
              <a:rPr sz="2800" b="1" spc="-25" dirty="0">
                <a:solidFill>
                  <a:srgbClr val="FFFFFF"/>
                </a:solidFill>
                <a:latin typeface="Arial" panose="020B0604020202020204" pitchFamily="34" charset="0"/>
                <a:cs typeface="Arial" panose="020B0604020202020204" pitchFamily="34" charset="0"/>
              </a:rPr>
              <a:t> </a:t>
            </a:r>
            <a:r>
              <a:rPr sz="2800" b="1" spc="-5" dirty="0">
                <a:solidFill>
                  <a:srgbClr val="FFFFFF"/>
                </a:solidFill>
                <a:latin typeface="Arial" panose="020B0604020202020204" pitchFamily="34" charset="0"/>
                <a:cs typeface="Arial" panose="020B0604020202020204" pitchFamily="34" charset="0"/>
              </a:rPr>
              <a:t>phẩm</a:t>
            </a:r>
            <a:endParaRPr sz="2800" dirty="0">
              <a:latin typeface="Arial" panose="020B0604020202020204" pitchFamily="34" charset="0"/>
              <a:cs typeface="Arial" panose="020B0604020202020204" pitchFamily="34" charset="0"/>
            </a:endParaRPr>
          </a:p>
        </p:txBody>
      </p:sp>
      <p:sp>
        <p:nvSpPr>
          <p:cNvPr id="24" name="object 38">
            <a:extLst>
              <a:ext uri="{FF2B5EF4-FFF2-40B4-BE49-F238E27FC236}">
                <a16:creationId xmlns:a16="http://schemas.microsoft.com/office/drawing/2014/main" xmlns="" id="{F81B847D-78F1-FFBE-F6D6-2146DE73AF70}"/>
              </a:ext>
            </a:extLst>
          </p:cNvPr>
          <p:cNvSpPr txBox="1"/>
          <p:nvPr/>
        </p:nvSpPr>
        <p:spPr>
          <a:xfrm>
            <a:off x="15419451" y="473456"/>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xmlns="" id="{CAED595E-F717-E17A-B5B4-2C05BDEB56BD}"/>
              </a:ext>
            </a:extLst>
          </p:cNvPr>
          <p:cNvPicPr>
            <a:picLocks noChangeAspect="1"/>
          </p:cNvPicPr>
          <p:nvPr/>
        </p:nvPicPr>
        <p:blipFill>
          <a:blip r:embed="rId7">
            <a:clrChange>
              <a:clrFrom>
                <a:srgbClr val="2B5469"/>
              </a:clrFrom>
              <a:clrTo>
                <a:srgbClr val="2B5469">
                  <a:alpha val="0"/>
                </a:srgbClr>
              </a:clrTo>
            </a:clrChange>
          </a:blip>
          <a:stretch>
            <a:fillRect/>
          </a:stretch>
        </p:blipFill>
        <p:spPr>
          <a:xfrm>
            <a:off x="7194708" y="2665274"/>
            <a:ext cx="3898584" cy="3075377"/>
          </a:xfrm>
          <a:prstGeom prst="rect">
            <a:avLst/>
          </a:prstGeom>
        </p:spPr>
      </p:pic>
      <p:sp>
        <p:nvSpPr>
          <p:cNvPr id="56" name="AutoShape 2">
            <a:extLst>
              <a:ext uri="{FF2B5EF4-FFF2-40B4-BE49-F238E27FC236}">
                <a16:creationId xmlns:a16="http://schemas.microsoft.com/office/drawing/2014/main" xmlns="" id="{780483B3-1B78-60BE-DAE0-3B271D631C46}"/>
              </a:ext>
            </a:extLst>
          </p:cNvPr>
          <p:cNvSpPr/>
          <p:nvPr/>
        </p:nvSpPr>
        <p:spPr>
          <a:xfrm>
            <a:off x="-705740" y="8362981"/>
            <a:ext cx="18787016" cy="0"/>
          </a:xfrm>
          <a:prstGeom prst="line">
            <a:avLst/>
          </a:prstGeom>
          <a:ln w="19050" cap="rnd">
            <a:solidFill>
              <a:srgbClr val="FFFFFF"/>
            </a:solidFill>
            <a:prstDash val="solid"/>
            <a:headEnd type="none" w="sm" len="sm"/>
            <a:tailEnd type="none" w="sm" len="sm"/>
          </a:ln>
        </p:spPr>
      </p:sp>
      <p:grpSp>
        <p:nvGrpSpPr>
          <p:cNvPr id="57" name="Group 56">
            <a:extLst>
              <a:ext uri="{FF2B5EF4-FFF2-40B4-BE49-F238E27FC236}">
                <a16:creationId xmlns:a16="http://schemas.microsoft.com/office/drawing/2014/main" xmlns="" id="{AF6B2FBD-C8A0-27E9-372D-4C16FB9B3938}"/>
              </a:ext>
            </a:extLst>
          </p:cNvPr>
          <p:cNvGrpSpPr/>
          <p:nvPr/>
        </p:nvGrpSpPr>
        <p:grpSpPr>
          <a:xfrm>
            <a:off x="1891698" y="8020770"/>
            <a:ext cx="792757" cy="681276"/>
            <a:chOff x="8629198" y="1929586"/>
            <a:chExt cx="792757" cy="681276"/>
          </a:xfrm>
        </p:grpSpPr>
        <p:grpSp>
          <p:nvGrpSpPr>
            <p:cNvPr id="58" name="Group 6">
              <a:extLst>
                <a:ext uri="{FF2B5EF4-FFF2-40B4-BE49-F238E27FC236}">
                  <a16:creationId xmlns:a16="http://schemas.microsoft.com/office/drawing/2014/main" xmlns="" id="{E9391083-BB71-C4FA-73D8-CF0470213281}"/>
                </a:ext>
              </a:extLst>
            </p:cNvPr>
            <p:cNvGrpSpPr/>
            <p:nvPr/>
          </p:nvGrpSpPr>
          <p:grpSpPr>
            <a:xfrm>
              <a:off x="8629198" y="1929586"/>
              <a:ext cx="792757" cy="681276"/>
              <a:chOff x="0" y="0"/>
              <a:chExt cx="812800" cy="698500"/>
            </a:xfrm>
          </p:grpSpPr>
          <p:sp>
            <p:nvSpPr>
              <p:cNvPr id="60" name="Freeform 7">
                <a:extLst>
                  <a:ext uri="{FF2B5EF4-FFF2-40B4-BE49-F238E27FC236}">
                    <a16:creationId xmlns:a16="http://schemas.microsoft.com/office/drawing/2014/main" xmlns="" id="{FDFA305C-9DB6-A3D9-D4C2-B747BB2CA595}"/>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61" name="TextBox 8">
                <a:extLst>
                  <a:ext uri="{FF2B5EF4-FFF2-40B4-BE49-F238E27FC236}">
                    <a16:creationId xmlns:a16="http://schemas.microsoft.com/office/drawing/2014/main" xmlns="" id="{137EB8CE-5C2E-75FB-2400-01CF3A1120D0}"/>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59" name="Picture 51">
              <a:extLst>
                <a:ext uri="{FF2B5EF4-FFF2-40B4-BE49-F238E27FC236}">
                  <a16:creationId xmlns:a16="http://schemas.microsoft.com/office/drawing/2014/main" xmlns="" id="{7F57EF5C-18AC-6723-5598-91AA1F9B2A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748151" y="1992798"/>
              <a:ext cx="554851" cy="554851"/>
            </a:xfrm>
            <a:prstGeom prst="rect">
              <a:avLst/>
            </a:prstGeom>
          </p:spPr>
        </p:pic>
      </p:grpSp>
      <p:grpSp>
        <p:nvGrpSpPr>
          <p:cNvPr id="62" name="Group 61">
            <a:extLst>
              <a:ext uri="{FF2B5EF4-FFF2-40B4-BE49-F238E27FC236}">
                <a16:creationId xmlns:a16="http://schemas.microsoft.com/office/drawing/2014/main" xmlns="" id="{E42FADA4-D058-1B41-60F2-CE35F3BF1367}"/>
              </a:ext>
            </a:extLst>
          </p:cNvPr>
          <p:cNvGrpSpPr/>
          <p:nvPr/>
        </p:nvGrpSpPr>
        <p:grpSpPr>
          <a:xfrm>
            <a:off x="6008443" y="8026034"/>
            <a:ext cx="792757" cy="681276"/>
            <a:chOff x="8629198" y="3876825"/>
            <a:chExt cx="792757" cy="681276"/>
          </a:xfrm>
        </p:grpSpPr>
        <p:grpSp>
          <p:nvGrpSpPr>
            <p:cNvPr id="63" name="Group 9">
              <a:extLst>
                <a:ext uri="{FF2B5EF4-FFF2-40B4-BE49-F238E27FC236}">
                  <a16:creationId xmlns:a16="http://schemas.microsoft.com/office/drawing/2014/main" xmlns="" id="{D6FF8AD6-D5F9-9768-A953-76478B32D4FC}"/>
                </a:ext>
              </a:extLst>
            </p:cNvPr>
            <p:cNvGrpSpPr/>
            <p:nvPr/>
          </p:nvGrpSpPr>
          <p:grpSpPr>
            <a:xfrm>
              <a:off x="8629198" y="3876825"/>
              <a:ext cx="792757" cy="681276"/>
              <a:chOff x="0" y="0"/>
              <a:chExt cx="812800" cy="698500"/>
            </a:xfrm>
          </p:grpSpPr>
          <p:sp>
            <p:nvSpPr>
              <p:cNvPr id="961" name="Freeform 10">
                <a:extLst>
                  <a:ext uri="{FF2B5EF4-FFF2-40B4-BE49-F238E27FC236}">
                    <a16:creationId xmlns:a16="http://schemas.microsoft.com/office/drawing/2014/main" xmlns="" id="{F5044B5B-0C1C-4612-A16C-D1294AA4CC77}"/>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969393"/>
              </a:solidFill>
            </p:spPr>
          </p:sp>
          <p:sp>
            <p:nvSpPr>
              <p:cNvPr id="962" name="TextBox 11">
                <a:extLst>
                  <a:ext uri="{FF2B5EF4-FFF2-40B4-BE49-F238E27FC236}">
                    <a16:creationId xmlns:a16="http://schemas.microsoft.com/office/drawing/2014/main" xmlns="" id="{7C64B781-FD38-8953-540D-EB5CAEF61FCD}"/>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960" name="Picture 52">
              <a:extLst>
                <a:ext uri="{FF2B5EF4-FFF2-40B4-BE49-F238E27FC236}">
                  <a16:creationId xmlns:a16="http://schemas.microsoft.com/office/drawing/2014/main" xmlns="" id="{66D8FD4D-409B-35DD-04E8-937802C8DF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722186" y="3914073"/>
              <a:ext cx="606780" cy="606780"/>
            </a:xfrm>
            <a:prstGeom prst="rect">
              <a:avLst/>
            </a:prstGeom>
          </p:spPr>
        </p:pic>
      </p:grpSp>
      <p:grpSp>
        <p:nvGrpSpPr>
          <p:cNvPr id="963" name="Group 962">
            <a:extLst>
              <a:ext uri="{FF2B5EF4-FFF2-40B4-BE49-F238E27FC236}">
                <a16:creationId xmlns:a16="http://schemas.microsoft.com/office/drawing/2014/main" xmlns="" id="{8CCC1A30-3F17-A931-F366-2227D2147DCD}"/>
              </a:ext>
            </a:extLst>
          </p:cNvPr>
          <p:cNvGrpSpPr/>
          <p:nvPr/>
        </p:nvGrpSpPr>
        <p:grpSpPr>
          <a:xfrm>
            <a:off x="10410085" y="8022343"/>
            <a:ext cx="792757" cy="681276"/>
            <a:chOff x="8629198" y="5985575"/>
            <a:chExt cx="792757" cy="681276"/>
          </a:xfrm>
        </p:grpSpPr>
        <p:grpSp>
          <p:nvGrpSpPr>
            <p:cNvPr id="964" name="Group 39">
              <a:extLst>
                <a:ext uri="{FF2B5EF4-FFF2-40B4-BE49-F238E27FC236}">
                  <a16:creationId xmlns:a16="http://schemas.microsoft.com/office/drawing/2014/main" xmlns="" id="{17B8A917-1918-BFE1-6C6E-08814A69783E}"/>
                </a:ext>
              </a:extLst>
            </p:cNvPr>
            <p:cNvGrpSpPr/>
            <p:nvPr/>
          </p:nvGrpSpPr>
          <p:grpSpPr>
            <a:xfrm>
              <a:off x="8629198" y="5985575"/>
              <a:ext cx="792757" cy="681276"/>
              <a:chOff x="0" y="0"/>
              <a:chExt cx="812800" cy="698500"/>
            </a:xfrm>
          </p:grpSpPr>
          <p:sp>
            <p:nvSpPr>
              <p:cNvPr id="966" name="Freeform 40">
                <a:extLst>
                  <a:ext uri="{FF2B5EF4-FFF2-40B4-BE49-F238E27FC236}">
                    <a16:creationId xmlns:a16="http://schemas.microsoft.com/office/drawing/2014/main" xmlns="" id="{B1E0DAB2-1DBD-4B8A-8412-926B29D60455}"/>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sp>
          <p:sp>
            <p:nvSpPr>
              <p:cNvPr id="967" name="TextBox 41">
                <a:extLst>
                  <a:ext uri="{FF2B5EF4-FFF2-40B4-BE49-F238E27FC236}">
                    <a16:creationId xmlns:a16="http://schemas.microsoft.com/office/drawing/2014/main" xmlns="" id="{8CBF0F38-63BA-C703-EF6A-BAFF337E63D5}"/>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965" name="Picture 53">
              <a:extLst>
                <a:ext uri="{FF2B5EF4-FFF2-40B4-BE49-F238E27FC236}">
                  <a16:creationId xmlns:a16="http://schemas.microsoft.com/office/drawing/2014/main" xmlns="" id="{1C70D6E6-0C97-D4CE-50BD-217FDF74FED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724149" y="6050268"/>
              <a:ext cx="580815" cy="580815"/>
            </a:xfrm>
            <a:prstGeom prst="rect">
              <a:avLst/>
            </a:prstGeom>
          </p:spPr>
        </p:pic>
      </p:grpSp>
      <p:grpSp>
        <p:nvGrpSpPr>
          <p:cNvPr id="968" name="Group 967">
            <a:extLst>
              <a:ext uri="{FF2B5EF4-FFF2-40B4-BE49-F238E27FC236}">
                <a16:creationId xmlns:a16="http://schemas.microsoft.com/office/drawing/2014/main" xmlns="" id="{038D03D2-F432-8960-AEDD-7BC4CDBF24E8}"/>
              </a:ext>
            </a:extLst>
          </p:cNvPr>
          <p:cNvGrpSpPr/>
          <p:nvPr/>
        </p:nvGrpSpPr>
        <p:grpSpPr>
          <a:xfrm>
            <a:off x="15305868" y="8031867"/>
            <a:ext cx="792757" cy="681276"/>
            <a:chOff x="8585897" y="7936422"/>
            <a:chExt cx="792757" cy="681276"/>
          </a:xfrm>
        </p:grpSpPr>
        <p:grpSp>
          <p:nvGrpSpPr>
            <p:cNvPr id="969" name="Group 42">
              <a:extLst>
                <a:ext uri="{FF2B5EF4-FFF2-40B4-BE49-F238E27FC236}">
                  <a16:creationId xmlns:a16="http://schemas.microsoft.com/office/drawing/2014/main" xmlns="" id="{AC71F118-8071-F7F3-4AFD-8D36A1C016CF}"/>
                </a:ext>
              </a:extLst>
            </p:cNvPr>
            <p:cNvGrpSpPr/>
            <p:nvPr/>
          </p:nvGrpSpPr>
          <p:grpSpPr>
            <a:xfrm>
              <a:off x="8585897" y="7936422"/>
              <a:ext cx="792757" cy="681276"/>
              <a:chOff x="0" y="0"/>
              <a:chExt cx="812800" cy="698500"/>
            </a:xfrm>
          </p:grpSpPr>
          <p:sp>
            <p:nvSpPr>
              <p:cNvPr id="971" name="Freeform 43">
                <a:extLst>
                  <a:ext uri="{FF2B5EF4-FFF2-40B4-BE49-F238E27FC236}">
                    <a16:creationId xmlns:a16="http://schemas.microsoft.com/office/drawing/2014/main" xmlns="" id="{83E4305E-4598-A542-3E8E-0DD7D7508778}"/>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969393"/>
              </a:solidFill>
            </p:spPr>
          </p:sp>
          <p:sp>
            <p:nvSpPr>
              <p:cNvPr id="972" name="TextBox 44">
                <a:extLst>
                  <a:ext uri="{FF2B5EF4-FFF2-40B4-BE49-F238E27FC236}">
                    <a16:creationId xmlns:a16="http://schemas.microsoft.com/office/drawing/2014/main" xmlns="" id="{F0168AFE-E36A-84E9-CC1C-B9AE3201AA41}"/>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970" name="Picture 54">
              <a:extLst>
                <a:ext uri="{FF2B5EF4-FFF2-40B4-BE49-F238E27FC236}">
                  <a16:creationId xmlns:a16="http://schemas.microsoft.com/office/drawing/2014/main" xmlns="" id="{7F51433B-0990-5E59-6908-9D6274AE19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678638" y="7973422"/>
              <a:ext cx="607277" cy="607277"/>
            </a:xfrm>
            <a:prstGeom prst="rect">
              <a:avLst/>
            </a:prstGeom>
          </p:spPr>
        </p:pic>
      </p:grpSp>
      <p:grpSp>
        <p:nvGrpSpPr>
          <p:cNvPr id="973" name="Google Shape;7409;p79">
            <a:extLst>
              <a:ext uri="{FF2B5EF4-FFF2-40B4-BE49-F238E27FC236}">
                <a16:creationId xmlns:a16="http://schemas.microsoft.com/office/drawing/2014/main" xmlns="" id="{6BD76447-9201-8907-A2BE-C2A9FFF592B0}"/>
              </a:ext>
            </a:extLst>
          </p:cNvPr>
          <p:cNvGrpSpPr/>
          <p:nvPr/>
        </p:nvGrpSpPr>
        <p:grpSpPr>
          <a:xfrm>
            <a:off x="15781820" y="9577625"/>
            <a:ext cx="1565716" cy="366729"/>
            <a:chOff x="1247650" y="2075423"/>
            <a:chExt cx="6648477" cy="1557238"/>
          </a:xfrm>
        </p:grpSpPr>
        <p:sp>
          <p:nvSpPr>
            <p:cNvPr id="974" name="Google Shape;7410;p79">
              <a:extLst>
                <a:ext uri="{FF2B5EF4-FFF2-40B4-BE49-F238E27FC236}">
                  <a16:creationId xmlns:a16="http://schemas.microsoft.com/office/drawing/2014/main" xmlns="" id="{A4F93E15-FE20-7B3E-BD31-3849D86B4C92}"/>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7411;p79">
              <a:extLst>
                <a:ext uri="{FF2B5EF4-FFF2-40B4-BE49-F238E27FC236}">
                  <a16:creationId xmlns:a16="http://schemas.microsoft.com/office/drawing/2014/main" xmlns="" id="{36269F72-4EB2-0A47-B45C-26D6B0EFA5F4}"/>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7412;p79">
              <a:extLst>
                <a:ext uri="{FF2B5EF4-FFF2-40B4-BE49-F238E27FC236}">
                  <a16:creationId xmlns:a16="http://schemas.microsoft.com/office/drawing/2014/main" xmlns="" id="{6629DBE6-6DD7-CE75-D5CE-A927FF295ACD}"/>
                </a:ext>
              </a:extLst>
            </p:cNvPr>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7413;p79">
              <a:extLst>
                <a:ext uri="{FF2B5EF4-FFF2-40B4-BE49-F238E27FC236}">
                  <a16:creationId xmlns:a16="http://schemas.microsoft.com/office/drawing/2014/main" xmlns="" id="{3150BA16-FE0D-99EE-5092-630C34DB84D4}"/>
                </a:ext>
              </a:extLst>
            </p:cNvPr>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7414;p79">
              <a:extLst>
                <a:ext uri="{FF2B5EF4-FFF2-40B4-BE49-F238E27FC236}">
                  <a16:creationId xmlns:a16="http://schemas.microsoft.com/office/drawing/2014/main" xmlns="" id="{F903B2A5-AF49-C67C-2608-88A6FE4C90D6}"/>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no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7415;p79">
              <a:extLst>
                <a:ext uri="{FF2B5EF4-FFF2-40B4-BE49-F238E27FC236}">
                  <a16:creationId xmlns:a16="http://schemas.microsoft.com/office/drawing/2014/main" xmlns="" id="{FA61C4C6-0F07-B67F-97DD-1511AE477C00}"/>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solidFill>
                <a:srgbClr val="869FB2"/>
              </a:soli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roup 1011">
            <a:extLst>
              <a:ext uri="{FF2B5EF4-FFF2-40B4-BE49-F238E27FC236}">
                <a16:creationId xmlns:a16="http://schemas.microsoft.com/office/drawing/2014/main" xmlns="" id="{EE0161FE-C3B7-C148-562E-10C8FC3B2BD6}"/>
              </a:ext>
            </a:extLst>
          </p:cNvPr>
          <p:cNvGrpSpPr/>
          <p:nvPr/>
        </p:nvGrpSpPr>
        <p:grpSpPr>
          <a:xfrm>
            <a:off x="-3865590" y="3671785"/>
            <a:ext cx="3785083" cy="5246955"/>
            <a:chOff x="3297084" y="3671785"/>
            <a:chExt cx="3785083" cy="5246955"/>
          </a:xfrm>
        </p:grpSpPr>
        <p:sp>
          <p:nvSpPr>
            <p:cNvPr id="1013" name="object 6">
              <a:extLst>
                <a:ext uri="{FF2B5EF4-FFF2-40B4-BE49-F238E27FC236}">
                  <a16:creationId xmlns:a16="http://schemas.microsoft.com/office/drawing/2014/main" xmlns="" id="{621371CD-A055-BC01-29A3-B5A49F7BF78B}"/>
                </a:ext>
              </a:extLst>
            </p:cNvPr>
            <p:cNvSpPr/>
            <p:nvPr/>
          </p:nvSpPr>
          <p:spPr>
            <a:xfrm>
              <a:off x="3326542" y="3712489"/>
              <a:ext cx="3715385" cy="5176520"/>
            </a:xfrm>
            <a:custGeom>
              <a:avLst/>
              <a:gdLst/>
              <a:ahLst/>
              <a:cxnLst/>
              <a:rect l="l" t="t" r="r" b="b"/>
              <a:pathLst>
                <a:path w="3715384" h="5176520">
                  <a:moveTo>
                    <a:pt x="3493510" y="0"/>
                  </a:moveTo>
                  <a:lnTo>
                    <a:pt x="221380" y="0"/>
                  </a:lnTo>
                  <a:lnTo>
                    <a:pt x="176877" y="4472"/>
                  </a:lnTo>
                  <a:lnTo>
                    <a:pt x="135375" y="17310"/>
                  </a:lnTo>
                  <a:lnTo>
                    <a:pt x="97776" y="37646"/>
                  </a:lnTo>
                  <a:lnTo>
                    <a:pt x="64986" y="64611"/>
                  </a:lnTo>
                  <a:lnTo>
                    <a:pt x="37908" y="97336"/>
                  </a:lnTo>
                  <a:lnTo>
                    <a:pt x="17447" y="134952"/>
                  </a:lnTo>
                  <a:lnTo>
                    <a:pt x="4508" y="176592"/>
                  </a:lnTo>
                  <a:lnTo>
                    <a:pt x="0" y="221321"/>
                  </a:lnTo>
                  <a:lnTo>
                    <a:pt x="0" y="4954964"/>
                  </a:lnTo>
                  <a:lnTo>
                    <a:pt x="4508" y="4999695"/>
                  </a:lnTo>
                  <a:lnTo>
                    <a:pt x="17447" y="5041333"/>
                  </a:lnTo>
                  <a:lnTo>
                    <a:pt x="37908" y="5078949"/>
                  </a:lnTo>
                  <a:lnTo>
                    <a:pt x="64986" y="5111675"/>
                  </a:lnTo>
                  <a:lnTo>
                    <a:pt x="97776" y="5138641"/>
                  </a:lnTo>
                  <a:lnTo>
                    <a:pt x="135375" y="5158978"/>
                  </a:lnTo>
                  <a:lnTo>
                    <a:pt x="176877" y="5171818"/>
                  </a:lnTo>
                  <a:lnTo>
                    <a:pt x="221380" y="5176291"/>
                  </a:lnTo>
                  <a:lnTo>
                    <a:pt x="3493510" y="5176291"/>
                  </a:lnTo>
                  <a:lnTo>
                    <a:pt x="3538304" y="5171776"/>
                  </a:lnTo>
                  <a:lnTo>
                    <a:pt x="3579943" y="5158835"/>
                  </a:lnTo>
                  <a:lnTo>
                    <a:pt x="3617560" y="5138373"/>
                  </a:lnTo>
                  <a:lnTo>
                    <a:pt x="3650285" y="5111294"/>
                  </a:lnTo>
                  <a:lnTo>
                    <a:pt x="3677249" y="5078503"/>
                  </a:lnTo>
                  <a:lnTo>
                    <a:pt x="3697585" y="5040904"/>
                  </a:lnTo>
                  <a:lnTo>
                    <a:pt x="3708796" y="5004663"/>
                  </a:lnTo>
                  <a:lnTo>
                    <a:pt x="256927" y="5004663"/>
                  </a:lnTo>
                  <a:lnTo>
                    <a:pt x="225384" y="4998252"/>
                  </a:lnTo>
                  <a:lnTo>
                    <a:pt x="199552" y="4980797"/>
                  </a:lnTo>
                  <a:lnTo>
                    <a:pt x="182096" y="4954964"/>
                  </a:lnTo>
                  <a:lnTo>
                    <a:pt x="175685" y="4923421"/>
                  </a:lnTo>
                  <a:lnTo>
                    <a:pt x="175685" y="252869"/>
                  </a:lnTo>
                  <a:lnTo>
                    <a:pt x="182096" y="221321"/>
                  </a:lnTo>
                  <a:lnTo>
                    <a:pt x="199552" y="195489"/>
                  </a:lnTo>
                  <a:lnTo>
                    <a:pt x="225384" y="178037"/>
                  </a:lnTo>
                  <a:lnTo>
                    <a:pt x="256927" y="171627"/>
                  </a:lnTo>
                  <a:lnTo>
                    <a:pt x="3708893" y="171627"/>
                  </a:lnTo>
                  <a:lnTo>
                    <a:pt x="3697585" y="134952"/>
                  </a:lnTo>
                  <a:lnTo>
                    <a:pt x="3677249" y="97336"/>
                  </a:lnTo>
                  <a:lnTo>
                    <a:pt x="3650285" y="64611"/>
                  </a:lnTo>
                  <a:lnTo>
                    <a:pt x="3617560" y="37646"/>
                  </a:lnTo>
                  <a:lnTo>
                    <a:pt x="3579943" y="17310"/>
                  </a:lnTo>
                  <a:lnTo>
                    <a:pt x="3538304" y="4472"/>
                  </a:lnTo>
                  <a:lnTo>
                    <a:pt x="3493510" y="0"/>
                  </a:lnTo>
                  <a:close/>
                </a:path>
                <a:path w="3715384" h="5176520">
                  <a:moveTo>
                    <a:pt x="3708893" y="171627"/>
                  </a:moveTo>
                  <a:lnTo>
                    <a:pt x="3458978" y="171627"/>
                  </a:lnTo>
                  <a:lnTo>
                    <a:pt x="3490526" y="178037"/>
                  </a:lnTo>
                  <a:lnTo>
                    <a:pt x="3516358" y="195489"/>
                  </a:lnTo>
                  <a:lnTo>
                    <a:pt x="3533811" y="221321"/>
                  </a:lnTo>
                  <a:lnTo>
                    <a:pt x="3540220" y="252869"/>
                  </a:lnTo>
                  <a:lnTo>
                    <a:pt x="3540220" y="4923421"/>
                  </a:lnTo>
                  <a:lnTo>
                    <a:pt x="3539204" y="4923421"/>
                  </a:lnTo>
                  <a:lnTo>
                    <a:pt x="3532795" y="4954964"/>
                  </a:lnTo>
                  <a:lnTo>
                    <a:pt x="3515342" y="4980797"/>
                  </a:lnTo>
                  <a:lnTo>
                    <a:pt x="3489510" y="4998252"/>
                  </a:lnTo>
                  <a:lnTo>
                    <a:pt x="3457962" y="5004663"/>
                  </a:lnTo>
                  <a:lnTo>
                    <a:pt x="3708796" y="5004663"/>
                  </a:lnTo>
                  <a:lnTo>
                    <a:pt x="3710423" y="4999403"/>
                  </a:lnTo>
                  <a:lnTo>
                    <a:pt x="3714890" y="4954964"/>
                  </a:lnTo>
                  <a:lnTo>
                    <a:pt x="3714889" y="221321"/>
                  </a:lnTo>
                  <a:lnTo>
                    <a:pt x="3710423" y="176592"/>
                  </a:lnTo>
                  <a:lnTo>
                    <a:pt x="3708893" y="171627"/>
                  </a:lnTo>
                  <a:close/>
                </a:path>
              </a:pathLst>
            </a:custGeom>
            <a:solidFill>
              <a:srgbClr val="01010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14" name="object 7">
              <a:extLst>
                <a:ext uri="{FF2B5EF4-FFF2-40B4-BE49-F238E27FC236}">
                  <a16:creationId xmlns:a16="http://schemas.microsoft.com/office/drawing/2014/main" xmlns="" id="{2A99A7DF-4C3A-3EC0-3F34-1A3A5A347D0F}"/>
                </a:ext>
              </a:extLst>
            </p:cNvPr>
            <p:cNvSpPr/>
            <p:nvPr/>
          </p:nvSpPr>
          <p:spPr>
            <a:xfrm>
              <a:off x="3297084" y="3685070"/>
              <a:ext cx="3771900" cy="5233670"/>
            </a:xfrm>
            <a:custGeom>
              <a:avLst/>
              <a:gdLst/>
              <a:ahLst/>
              <a:cxnLst/>
              <a:rect l="l" t="t" r="r" b="b"/>
              <a:pathLst>
                <a:path w="3771900" h="5233670">
                  <a:moveTo>
                    <a:pt x="3514839" y="0"/>
                  </a:moveTo>
                  <a:lnTo>
                    <a:pt x="256933" y="0"/>
                  </a:lnTo>
                  <a:lnTo>
                    <a:pt x="210676" y="4165"/>
                  </a:lnTo>
                  <a:lnTo>
                    <a:pt x="167169" y="16170"/>
                  </a:lnTo>
                  <a:lnTo>
                    <a:pt x="127131" y="35281"/>
                  </a:lnTo>
                  <a:lnTo>
                    <a:pt x="91281" y="60760"/>
                  </a:lnTo>
                  <a:lnTo>
                    <a:pt x="60336" y="91873"/>
                  </a:lnTo>
                  <a:lnTo>
                    <a:pt x="35017" y="127884"/>
                  </a:lnTo>
                  <a:lnTo>
                    <a:pt x="16042" y="168057"/>
                  </a:lnTo>
                  <a:lnTo>
                    <a:pt x="4130" y="211658"/>
                  </a:lnTo>
                  <a:lnTo>
                    <a:pt x="0" y="257949"/>
                  </a:lnTo>
                  <a:lnTo>
                    <a:pt x="0" y="4976228"/>
                  </a:lnTo>
                  <a:lnTo>
                    <a:pt x="4130" y="5022485"/>
                  </a:lnTo>
                  <a:lnTo>
                    <a:pt x="16042" y="5065992"/>
                  </a:lnTo>
                  <a:lnTo>
                    <a:pt x="35017" y="5106030"/>
                  </a:lnTo>
                  <a:lnTo>
                    <a:pt x="60336" y="5141880"/>
                  </a:lnTo>
                  <a:lnTo>
                    <a:pt x="91281" y="5172825"/>
                  </a:lnTo>
                  <a:lnTo>
                    <a:pt x="127131" y="5198144"/>
                  </a:lnTo>
                  <a:lnTo>
                    <a:pt x="167169" y="5217119"/>
                  </a:lnTo>
                  <a:lnTo>
                    <a:pt x="210676" y="5229031"/>
                  </a:lnTo>
                  <a:lnTo>
                    <a:pt x="256933" y="5233162"/>
                  </a:lnTo>
                  <a:lnTo>
                    <a:pt x="3514839" y="5233162"/>
                  </a:lnTo>
                  <a:lnTo>
                    <a:pt x="3561096" y="5229031"/>
                  </a:lnTo>
                  <a:lnTo>
                    <a:pt x="3604604" y="5217119"/>
                  </a:lnTo>
                  <a:lnTo>
                    <a:pt x="3630754" y="5204726"/>
                  </a:lnTo>
                  <a:lnTo>
                    <a:pt x="256933" y="5204726"/>
                  </a:lnTo>
                  <a:lnTo>
                    <a:pt x="210957" y="5200073"/>
                  </a:lnTo>
                  <a:lnTo>
                    <a:pt x="168099" y="5186731"/>
                  </a:lnTo>
                  <a:lnTo>
                    <a:pt x="129289" y="5165630"/>
                  </a:lnTo>
                  <a:lnTo>
                    <a:pt x="95455" y="5137697"/>
                  </a:lnTo>
                  <a:lnTo>
                    <a:pt x="67525" y="5103862"/>
                  </a:lnTo>
                  <a:lnTo>
                    <a:pt x="46427" y="5065053"/>
                  </a:lnTo>
                  <a:lnTo>
                    <a:pt x="33087" y="5022199"/>
                  </a:lnTo>
                  <a:lnTo>
                    <a:pt x="28435" y="4976228"/>
                  </a:lnTo>
                  <a:lnTo>
                    <a:pt x="28435" y="257949"/>
                  </a:lnTo>
                  <a:lnTo>
                    <a:pt x="33088" y="211974"/>
                  </a:lnTo>
                  <a:lnTo>
                    <a:pt x="46428" y="169118"/>
                  </a:lnTo>
                  <a:lnTo>
                    <a:pt x="67528" y="130309"/>
                  </a:lnTo>
                  <a:lnTo>
                    <a:pt x="95459" y="96475"/>
                  </a:lnTo>
                  <a:lnTo>
                    <a:pt x="129293" y="68544"/>
                  </a:lnTo>
                  <a:lnTo>
                    <a:pt x="168102" y="47444"/>
                  </a:lnTo>
                  <a:lnTo>
                    <a:pt x="210958" y="34104"/>
                  </a:lnTo>
                  <a:lnTo>
                    <a:pt x="256933" y="29451"/>
                  </a:lnTo>
                  <a:lnTo>
                    <a:pt x="3632430" y="29451"/>
                  </a:lnTo>
                  <a:lnTo>
                    <a:pt x="3604604" y="16170"/>
                  </a:lnTo>
                  <a:lnTo>
                    <a:pt x="3561096" y="4165"/>
                  </a:lnTo>
                  <a:lnTo>
                    <a:pt x="3514839" y="0"/>
                  </a:lnTo>
                  <a:close/>
                </a:path>
                <a:path w="3771900" h="5233670">
                  <a:moveTo>
                    <a:pt x="3632430" y="29451"/>
                  </a:moveTo>
                  <a:lnTo>
                    <a:pt x="3514839" y="29451"/>
                  </a:lnTo>
                  <a:lnTo>
                    <a:pt x="3560814" y="34104"/>
                  </a:lnTo>
                  <a:lnTo>
                    <a:pt x="3603670" y="47444"/>
                  </a:lnTo>
                  <a:lnTo>
                    <a:pt x="3642479" y="68544"/>
                  </a:lnTo>
                  <a:lnTo>
                    <a:pt x="3676313" y="96475"/>
                  </a:lnTo>
                  <a:lnTo>
                    <a:pt x="3704244" y="130309"/>
                  </a:lnTo>
                  <a:lnTo>
                    <a:pt x="3725344" y="169118"/>
                  </a:lnTo>
                  <a:lnTo>
                    <a:pt x="3738684" y="211974"/>
                  </a:lnTo>
                  <a:lnTo>
                    <a:pt x="3743337" y="257949"/>
                  </a:lnTo>
                  <a:lnTo>
                    <a:pt x="3743337" y="4976228"/>
                  </a:lnTo>
                  <a:lnTo>
                    <a:pt x="3738684" y="5022199"/>
                  </a:lnTo>
                  <a:lnTo>
                    <a:pt x="3725341" y="5065059"/>
                  </a:lnTo>
                  <a:lnTo>
                    <a:pt x="3704239" y="5103868"/>
                  </a:lnTo>
                  <a:lnTo>
                    <a:pt x="3676307" y="5137702"/>
                  </a:lnTo>
                  <a:lnTo>
                    <a:pt x="3642473" y="5165633"/>
                  </a:lnTo>
                  <a:lnTo>
                    <a:pt x="3603664" y="5186733"/>
                  </a:lnTo>
                  <a:lnTo>
                    <a:pt x="3560809" y="5200073"/>
                  </a:lnTo>
                  <a:lnTo>
                    <a:pt x="3514839" y="5204726"/>
                  </a:lnTo>
                  <a:lnTo>
                    <a:pt x="3630754" y="5204726"/>
                  </a:lnTo>
                  <a:lnTo>
                    <a:pt x="3680497" y="5172825"/>
                  </a:lnTo>
                  <a:lnTo>
                    <a:pt x="3711443" y="5141880"/>
                  </a:lnTo>
                  <a:lnTo>
                    <a:pt x="3736764" y="5106030"/>
                  </a:lnTo>
                  <a:lnTo>
                    <a:pt x="3755741" y="5065992"/>
                  </a:lnTo>
                  <a:lnTo>
                    <a:pt x="3767654" y="5022485"/>
                  </a:lnTo>
                  <a:lnTo>
                    <a:pt x="3771785" y="4976228"/>
                  </a:lnTo>
                  <a:lnTo>
                    <a:pt x="3771785" y="257949"/>
                  </a:lnTo>
                  <a:lnTo>
                    <a:pt x="3767654" y="211658"/>
                  </a:lnTo>
                  <a:lnTo>
                    <a:pt x="3755741" y="168057"/>
                  </a:lnTo>
                  <a:lnTo>
                    <a:pt x="3736764" y="127884"/>
                  </a:lnTo>
                  <a:lnTo>
                    <a:pt x="3711443" y="91873"/>
                  </a:lnTo>
                  <a:lnTo>
                    <a:pt x="3680497" y="60760"/>
                  </a:lnTo>
                  <a:lnTo>
                    <a:pt x="3644644" y="35281"/>
                  </a:lnTo>
                  <a:lnTo>
                    <a:pt x="3632430" y="29451"/>
                  </a:lnTo>
                  <a:close/>
                </a:path>
              </a:pathLst>
            </a:custGeom>
            <a:solidFill>
              <a:srgbClr val="565656"/>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15" name="object 8">
              <a:extLst>
                <a:ext uri="{FF2B5EF4-FFF2-40B4-BE49-F238E27FC236}">
                  <a16:creationId xmlns:a16="http://schemas.microsoft.com/office/drawing/2014/main" xmlns="" id="{E943FD6C-BD65-DC77-A234-1DBD50D1F94D}"/>
                </a:ext>
              </a:extLst>
            </p:cNvPr>
            <p:cNvSpPr/>
            <p:nvPr/>
          </p:nvSpPr>
          <p:spPr>
            <a:xfrm>
              <a:off x="3502228" y="3884117"/>
              <a:ext cx="3364534" cy="4833035"/>
            </a:xfrm>
            <a:prstGeom prst="rect">
              <a:avLst/>
            </a:prstGeom>
            <a:blipFill>
              <a:blip r:embed="rId16"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16" name="object 9">
              <a:extLst>
                <a:ext uri="{FF2B5EF4-FFF2-40B4-BE49-F238E27FC236}">
                  <a16:creationId xmlns:a16="http://schemas.microsoft.com/office/drawing/2014/main" xmlns="" id="{D664A512-7291-7951-70AE-F7DE85C58F13}"/>
                </a:ext>
              </a:extLst>
            </p:cNvPr>
            <p:cNvSpPr/>
            <p:nvPr/>
          </p:nvSpPr>
          <p:spPr>
            <a:xfrm>
              <a:off x="4858877" y="3768344"/>
              <a:ext cx="61594" cy="60960"/>
            </a:xfrm>
            <a:custGeom>
              <a:avLst/>
              <a:gdLst/>
              <a:ahLst/>
              <a:cxnLst/>
              <a:rect l="l" t="t" r="r" b="b"/>
              <a:pathLst>
                <a:path w="61595" h="60960">
                  <a:moveTo>
                    <a:pt x="30597" y="0"/>
                  </a:moveTo>
                  <a:lnTo>
                    <a:pt x="0" y="30460"/>
                  </a:lnTo>
                  <a:lnTo>
                    <a:pt x="1026" y="38302"/>
                  </a:lnTo>
                  <a:lnTo>
                    <a:pt x="30597" y="60934"/>
                  </a:lnTo>
                  <a:lnTo>
                    <a:pt x="38576" y="59904"/>
                  </a:lnTo>
                  <a:lnTo>
                    <a:pt x="61207" y="30460"/>
                  </a:lnTo>
                  <a:lnTo>
                    <a:pt x="60181" y="22619"/>
                  </a:lnTo>
                  <a:lnTo>
                    <a:pt x="30597" y="0"/>
                  </a:lnTo>
                  <a:close/>
                </a:path>
              </a:pathLst>
            </a:custGeom>
            <a:solidFill>
              <a:srgbClr val="333333"/>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23" name="object 10">
              <a:extLst>
                <a:ext uri="{FF2B5EF4-FFF2-40B4-BE49-F238E27FC236}">
                  <a16:creationId xmlns:a16="http://schemas.microsoft.com/office/drawing/2014/main" xmlns="" id="{F08C133B-B9DD-A308-5C49-9C0D153648FC}"/>
                </a:ext>
              </a:extLst>
            </p:cNvPr>
            <p:cNvSpPr/>
            <p:nvPr/>
          </p:nvSpPr>
          <p:spPr>
            <a:xfrm>
              <a:off x="4993887" y="3755136"/>
              <a:ext cx="87731" cy="87337"/>
            </a:xfrm>
            <a:prstGeom prst="rect">
              <a:avLst/>
            </a:prstGeom>
            <a:blipFill>
              <a:blip r:embed="rId17"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24" name="object 11">
              <a:extLst>
                <a:ext uri="{FF2B5EF4-FFF2-40B4-BE49-F238E27FC236}">
                  <a16:creationId xmlns:a16="http://schemas.microsoft.com/office/drawing/2014/main" xmlns="" id="{2A91DD8D-48DF-A2FF-964C-0516705D8829}"/>
                </a:ext>
              </a:extLst>
            </p:cNvPr>
            <p:cNvSpPr/>
            <p:nvPr/>
          </p:nvSpPr>
          <p:spPr>
            <a:xfrm>
              <a:off x="5160521" y="3774389"/>
              <a:ext cx="49530" cy="48895"/>
            </a:xfrm>
            <a:custGeom>
              <a:avLst/>
              <a:gdLst/>
              <a:ahLst/>
              <a:cxnLst/>
              <a:rect l="l" t="t" r="r" b="b"/>
              <a:pathLst>
                <a:path w="49529" h="48895">
                  <a:moveTo>
                    <a:pt x="33220" y="0"/>
                  </a:moveTo>
                  <a:lnTo>
                    <a:pt x="15744" y="0"/>
                  </a:lnTo>
                  <a:lnTo>
                    <a:pt x="7667" y="4635"/>
                  </a:lnTo>
                  <a:lnTo>
                    <a:pt x="3286" y="12204"/>
                  </a:lnTo>
                  <a:lnTo>
                    <a:pt x="821" y="18147"/>
                  </a:lnTo>
                  <a:lnTo>
                    <a:pt x="0" y="24422"/>
                  </a:lnTo>
                  <a:lnTo>
                    <a:pt x="821" y="30696"/>
                  </a:lnTo>
                  <a:lnTo>
                    <a:pt x="3286" y="36639"/>
                  </a:lnTo>
                  <a:lnTo>
                    <a:pt x="7667" y="44195"/>
                  </a:lnTo>
                  <a:lnTo>
                    <a:pt x="15744" y="48831"/>
                  </a:lnTo>
                  <a:lnTo>
                    <a:pt x="33220" y="48831"/>
                  </a:lnTo>
                  <a:lnTo>
                    <a:pt x="41309" y="44195"/>
                  </a:lnTo>
                  <a:lnTo>
                    <a:pt x="45678" y="36639"/>
                  </a:lnTo>
                  <a:lnTo>
                    <a:pt x="48143" y="30696"/>
                  </a:lnTo>
                  <a:lnTo>
                    <a:pt x="48964" y="24422"/>
                  </a:lnTo>
                  <a:lnTo>
                    <a:pt x="48143" y="18147"/>
                  </a:lnTo>
                  <a:lnTo>
                    <a:pt x="45678" y="12204"/>
                  </a:lnTo>
                  <a:lnTo>
                    <a:pt x="41309" y="4635"/>
                  </a:lnTo>
                  <a:close/>
                </a:path>
              </a:pathLst>
            </a:custGeom>
            <a:solidFill>
              <a:srgbClr val="333333"/>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25" name="object 12">
              <a:extLst>
                <a:ext uri="{FF2B5EF4-FFF2-40B4-BE49-F238E27FC236}">
                  <a16:creationId xmlns:a16="http://schemas.microsoft.com/office/drawing/2014/main" xmlns="" id="{AA4124B8-145A-D347-E6E0-F8525E82DDD5}"/>
                </a:ext>
              </a:extLst>
            </p:cNvPr>
            <p:cNvSpPr/>
            <p:nvPr/>
          </p:nvSpPr>
          <p:spPr>
            <a:xfrm>
              <a:off x="5173281" y="3787622"/>
              <a:ext cx="23495" cy="22860"/>
            </a:xfrm>
            <a:custGeom>
              <a:avLst/>
              <a:gdLst/>
              <a:ahLst/>
              <a:cxnLst/>
              <a:rect l="l" t="t" r="r" b="b"/>
              <a:pathLst>
                <a:path w="23495" h="22860">
                  <a:moveTo>
                    <a:pt x="15722" y="0"/>
                  </a:moveTo>
                  <a:lnTo>
                    <a:pt x="7721" y="0"/>
                  </a:lnTo>
                  <a:lnTo>
                    <a:pt x="4013" y="2120"/>
                  </a:lnTo>
                  <a:lnTo>
                    <a:pt x="0" y="9042"/>
                  </a:lnTo>
                  <a:lnTo>
                    <a:pt x="0" y="13322"/>
                  </a:lnTo>
                  <a:lnTo>
                    <a:pt x="4013" y="20243"/>
                  </a:lnTo>
                  <a:lnTo>
                    <a:pt x="7721" y="22377"/>
                  </a:lnTo>
                  <a:lnTo>
                    <a:pt x="15722" y="22377"/>
                  </a:lnTo>
                  <a:lnTo>
                    <a:pt x="19430" y="20243"/>
                  </a:lnTo>
                  <a:lnTo>
                    <a:pt x="23444" y="13322"/>
                  </a:lnTo>
                  <a:lnTo>
                    <a:pt x="23444" y="9042"/>
                  </a:lnTo>
                  <a:lnTo>
                    <a:pt x="19430" y="2120"/>
                  </a:lnTo>
                  <a:close/>
                </a:path>
              </a:pathLst>
            </a:custGeom>
            <a:solidFill>
              <a:srgbClr val="E9E8E9"/>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26" name="object 13">
              <a:extLst>
                <a:ext uri="{FF2B5EF4-FFF2-40B4-BE49-F238E27FC236}">
                  <a16:creationId xmlns:a16="http://schemas.microsoft.com/office/drawing/2014/main" xmlns="" id="{53EE1D2F-062F-F2BF-F476-ED1517E48551}"/>
                </a:ext>
              </a:extLst>
            </p:cNvPr>
            <p:cNvSpPr/>
            <p:nvPr/>
          </p:nvSpPr>
          <p:spPr>
            <a:xfrm>
              <a:off x="5171503" y="3787622"/>
              <a:ext cx="13335" cy="12700"/>
            </a:xfrm>
            <a:custGeom>
              <a:avLst/>
              <a:gdLst/>
              <a:ahLst/>
              <a:cxnLst/>
              <a:rect l="l" t="t" r="r" b="b"/>
              <a:pathLst>
                <a:path w="13335" h="12700">
                  <a:moveTo>
                    <a:pt x="8572" y="0"/>
                  </a:moveTo>
                  <a:lnTo>
                    <a:pt x="4203" y="0"/>
                  </a:lnTo>
                  <a:lnTo>
                    <a:pt x="2184" y="1168"/>
                  </a:lnTo>
                  <a:lnTo>
                    <a:pt x="0" y="4940"/>
                  </a:lnTo>
                  <a:lnTo>
                    <a:pt x="0" y="7264"/>
                  </a:lnTo>
                  <a:lnTo>
                    <a:pt x="2184" y="11049"/>
                  </a:lnTo>
                  <a:lnTo>
                    <a:pt x="4203" y="12204"/>
                  </a:lnTo>
                  <a:lnTo>
                    <a:pt x="8572" y="12204"/>
                  </a:lnTo>
                  <a:lnTo>
                    <a:pt x="10604" y="11049"/>
                  </a:lnTo>
                  <a:lnTo>
                    <a:pt x="12788" y="7264"/>
                  </a:lnTo>
                  <a:lnTo>
                    <a:pt x="12788" y="4940"/>
                  </a:lnTo>
                  <a:lnTo>
                    <a:pt x="10604" y="1168"/>
                  </a:lnTo>
                  <a:close/>
                </a:path>
              </a:pathLst>
            </a:custGeom>
            <a:solidFill>
              <a:srgbClr val="01010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27" name="object 14">
              <a:extLst>
                <a:ext uri="{FF2B5EF4-FFF2-40B4-BE49-F238E27FC236}">
                  <a16:creationId xmlns:a16="http://schemas.microsoft.com/office/drawing/2014/main" xmlns="" id="{396F7380-C70A-C0BA-0956-36F3EE569964}"/>
                </a:ext>
              </a:extLst>
            </p:cNvPr>
            <p:cNvSpPr/>
            <p:nvPr/>
          </p:nvSpPr>
          <p:spPr>
            <a:xfrm>
              <a:off x="6546862" y="3671785"/>
              <a:ext cx="535305" cy="911225"/>
            </a:xfrm>
            <a:custGeom>
              <a:avLst/>
              <a:gdLst/>
              <a:ahLst/>
              <a:cxnLst/>
              <a:rect l="l" t="t" r="r" b="b"/>
              <a:pathLst>
                <a:path w="535304" h="911225">
                  <a:moveTo>
                    <a:pt x="255930" y="13284"/>
                  </a:moveTo>
                  <a:lnTo>
                    <a:pt x="253784" y="4800"/>
                  </a:lnTo>
                  <a:lnTo>
                    <a:pt x="247929" y="965"/>
                  </a:lnTo>
                  <a:lnTo>
                    <a:pt x="239217" y="0"/>
                  </a:lnTo>
                  <a:lnTo>
                    <a:pt x="16700" y="0"/>
                  </a:lnTo>
                  <a:lnTo>
                    <a:pt x="7988" y="965"/>
                  </a:lnTo>
                  <a:lnTo>
                    <a:pt x="2133" y="4800"/>
                  </a:lnTo>
                  <a:lnTo>
                    <a:pt x="0" y="13284"/>
                  </a:lnTo>
                  <a:lnTo>
                    <a:pt x="255930" y="13284"/>
                  </a:lnTo>
                  <a:close/>
                </a:path>
                <a:path w="535304" h="911225">
                  <a:moveTo>
                    <a:pt x="535279" y="706196"/>
                  </a:moveTo>
                  <a:lnTo>
                    <a:pt x="534314" y="697128"/>
                  </a:lnTo>
                  <a:lnTo>
                    <a:pt x="530491" y="690930"/>
                  </a:lnTo>
                  <a:lnTo>
                    <a:pt x="522008" y="688619"/>
                  </a:lnTo>
                  <a:lnTo>
                    <a:pt x="522008" y="911034"/>
                  </a:lnTo>
                  <a:lnTo>
                    <a:pt x="530491" y="908900"/>
                  </a:lnTo>
                  <a:lnTo>
                    <a:pt x="534314" y="903046"/>
                  </a:lnTo>
                  <a:lnTo>
                    <a:pt x="535279" y="894334"/>
                  </a:lnTo>
                  <a:lnTo>
                    <a:pt x="535279" y="706196"/>
                  </a:lnTo>
                  <a:close/>
                </a:path>
                <a:path w="535304" h="911225">
                  <a:moveTo>
                    <a:pt x="535279" y="445198"/>
                  </a:moveTo>
                  <a:lnTo>
                    <a:pt x="534314" y="436130"/>
                  </a:lnTo>
                  <a:lnTo>
                    <a:pt x="530491" y="429933"/>
                  </a:lnTo>
                  <a:lnTo>
                    <a:pt x="522008" y="427621"/>
                  </a:lnTo>
                  <a:lnTo>
                    <a:pt x="522008" y="650036"/>
                  </a:lnTo>
                  <a:lnTo>
                    <a:pt x="530491" y="647903"/>
                  </a:lnTo>
                  <a:lnTo>
                    <a:pt x="534314" y="642048"/>
                  </a:lnTo>
                  <a:lnTo>
                    <a:pt x="535279" y="633336"/>
                  </a:lnTo>
                  <a:lnTo>
                    <a:pt x="535279" y="445198"/>
                  </a:lnTo>
                  <a:close/>
                </a:path>
              </a:pathLst>
            </a:custGeom>
            <a:solidFill>
              <a:srgbClr val="424242"/>
            </a:solidFill>
          </p:spPr>
          <p:txBody>
            <a:bodyPr wrap="square" lIns="0" tIns="0" rIns="0" bIns="0" rtlCol="0"/>
            <a:lstStyle/>
            <a:p>
              <a:endParaRPr>
                <a:latin typeface="Arial" panose="020B0604020202020204" pitchFamily="34" charset="0"/>
                <a:cs typeface="Arial" panose="020B0604020202020204" pitchFamily="34" charset="0"/>
              </a:endParaRPr>
            </a:p>
          </p:txBody>
        </p:sp>
      </p:grpSp>
      <p:grpSp>
        <p:nvGrpSpPr>
          <p:cNvPr id="1028" name="Group 1027">
            <a:extLst>
              <a:ext uri="{FF2B5EF4-FFF2-40B4-BE49-F238E27FC236}">
                <a16:creationId xmlns:a16="http://schemas.microsoft.com/office/drawing/2014/main" xmlns="" id="{64FC3284-EBD6-704E-63C4-70C6166446A6}"/>
              </a:ext>
            </a:extLst>
          </p:cNvPr>
          <p:cNvGrpSpPr/>
          <p:nvPr/>
        </p:nvGrpSpPr>
        <p:grpSpPr>
          <a:xfrm>
            <a:off x="18351653" y="3710301"/>
            <a:ext cx="3785235" cy="5247005"/>
            <a:chOff x="11646090" y="3710301"/>
            <a:chExt cx="3785235" cy="5247005"/>
          </a:xfrm>
        </p:grpSpPr>
        <p:grpSp>
          <p:nvGrpSpPr>
            <p:cNvPr id="1029" name="object 15">
              <a:extLst>
                <a:ext uri="{FF2B5EF4-FFF2-40B4-BE49-F238E27FC236}">
                  <a16:creationId xmlns:a16="http://schemas.microsoft.com/office/drawing/2014/main" xmlns="" id="{B0269510-BD94-2973-BA7A-C77DCC72C1DB}"/>
                </a:ext>
              </a:extLst>
            </p:cNvPr>
            <p:cNvGrpSpPr/>
            <p:nvPr/>
          </p:nvGrpSpPr>
          <p:grpSpPr>
            <a:xfrm>
              <a:off x="11646090" y="3710301"/>
              <a:ext cx="3785235" cy="5247005"/>
              <a:chOff x="11646090" y="3710301"/>
              <a:chExt cx="3785235" cy="5247005"/>
            </a:xfrm>
          </p:grpSpPr>
          <p:sp>
            <p:nvSpPr>
              <p:cNvPr id="1031" name="object 16">
                <a:extLst>
                  <a:ext uri="{FF2B5EF4-FFF2-40B4-BE49-F238E27FC236}">
                    <a16:creationId xmlns:a16="http://schemas.microsoft.com/office/drawing/2014/main" xmlns="" id="{933DBA9D-2F6E-A324-D683-D28260F48582}"/>
                  </a:ext>
                </a:extLst>
              </p:cNvPr>
              <p:cNvSpPr/>
              <p:nvPr/>
            </p:nvSpPr>
            <p:spPr>
              <a:xfrm>
                <a:off x="11675548" y="3751008"/>
                <a:ext cx="3715385" cy="5176520"/>
              </a:xfrm>
              <a:custGeom>
                <a:avLst/>
                <a:gdLst/>
                <a:ahLst/>
                <a:cxnLst/>
                <a:rect l="l" t="t" r="r" b="b"/>
                <a:pathLst>
                  <a:path w="3715384" h="5176520">
                    <a:moveTo>
                      <a:pt x="3493458" y="0"/>
                    </a:moveTo>
                    <a:lnTo>
                      <a:pt x="221379" y="0"/>
                    </a:lnTo>
                    <a:lnTo>
                      <a:pt x="176877" y="4472"/>
                    </a:lnTo>
                    <a:lnTo>
                      <a:pt x="135374" y="17310"/>
                    </a:lnTo>
                    <a:lnTo>
                      <a:pt x="97776" y="37646"/>
                    </a:lnTo>
                    <a:lnTo>
                      <a:pt x="64985" y="64611"/>
                    </a:lnTo>
                    <a:lnTo>
                      <a:pt x="37908" y="97336"/>
                    </a:lnTo>
                    <a:lnTo>
                      <a:pt x="17447" y="134952"/>
                    </a:lnTo>
                    <a:lnTo>
                      <a:pt x="4507" y="176592"/>
                    </a:lnTo>
                    <a:lnTo>
                      <a:pt x="0" y="221321"/>
                    </a:lnTo>
                    <a:lnTo>
                      <a:pt x="0" y="4954964"/>
                    </a:lnTo>
                    <a:lnTo>
                      <a:pt x="4507" y="4999687"/>
                    </a:lnTo>
                    <a:lnTo>
                      <a:pt x="17447" y="5041328"/>
                    </a:lnTo>
                    <a:lnTo>
                      <a:pt x="37908" y="5078946"/>
                    </a:lnTo>
                    <a:lnTo>
                      <a:pt x="64985" y="5111673"/>
                    </a:lnTo>
                    <a:lnTo>
                      <a:pt x="97776" y="5138640"/>
                    </a:lnTo>
                    <a:lnTo>
                      <a:pt x="135374" y="5158978"/>
                    </a:lnTo>
                    <a:lnTo>
                      <a:pt x="176877" y="5171818"/>
                    </a:lnTo>
                    <a:lnTo>
                      <a:pt x="221379" y="5176291"/>
                    </a:lnTo>
                    <a:lnTo>
                      <a:pt x="3493458" y="5176291"/>
                    </a:lnTo>
                    <a:lnTo>
                      <a:pt x="3538271" y="5171776"/>
                    </a:lnTo>
                    <a:lnTo>
                      <a:pt x="3579929" y="5158835"/>
                    </a:lnTo>
                    <a:lnTo>
                      <a:pt x="3617563" y="5138372"/>
                    </a:lnTo>
                    <a:lnTo>
                      <a:pt x="3650303" y="5111292"/>
                    </a:lnTo>
                    <a:lnTo>
                      <a:pt x="3677281" y="5078500"/>
                    </a:lnTo>
                    <a:lnTo>
                      <a:pt x="3697627" y="5040899"/>
                    </a:lnTo>
                    <a:lnTo>
                      <a:pt x="3708841" y="5004663"/>
                    </a:lnTo>
                    <a:lnTo>
                      <a:pt x="256927" y="5004663"/>
                    </a:lnTo>
                    <a:lnTo>
                      <a:pt x="225376" y="4998252"/>
                    </a:lnTo>
                    <a:lnTo>
                      <a:pt x="199540" y="4980797"/>
                    </a:lnTo>
                    <a:lnTo>
                      <a:pt x="182083" y="4954964"/>
                    </a:lnTo>
                    <a:lnTo>
                      <a:pt x="175672" y="4923421"/>
                    </a:lnTo>
                    <a:lnTo>
                      <a:pt x="175672" y="252869"/>
                    </a:lnTo>
                    <a:lnTo>
                      <a:pt x="182083" y="221321"/>
                    </a:lnTo>
                    <a:lnTo>
                      <a:pt x="199540" y="195489"/>
                    </a:lnTo>
                    <a:lnTo>
                      <a:pt x="225376" y="178037"/>
                    </a:lnTo>
                    <a:lnTo>
                      <a:pt x="256927" y="171627"/>
                    </a:lnTo>
                    <a:lnTo>
                      <a:pt x="3708940" y="171627"/>
                    </a:lnTo>
                    <a:lnTo>
                      <a:pt x="3697627" y="134952"/>
                    </a:lnTo>
                    <a:lnTo>
                      <a:pt x="3677281" y="97336"/>
                    </a:lnTo>
                    <a:lnTo>
                      <a:pt x="3650303" y="64611"/>
                    </a:lnTo>
                    <a:lnTo>
                      <a:pt x="3617563" y="37646"/>
                    </a:lnTo>
                    <a:lnTo>
                      <a:pt x="3579929" y="17310"/>
                    </a:lnTo>
                    <a:lnTo>
                      <a:pt x="3538271" y="4472"/>
                    </a:lnTo>
                    <a:lnTo>
                      <a:pt x="3493458" y="0"/>
                    </a:lnTo>
                    <a:close/>
                  </a:path>
                  <a:path w="3715384" h="5176520">
                    <a:moveTo>
                      <a:pt x="3708940" y="171627"/>
                    </a:moveTo>
                    <a:lnTo>
                      <a:pt x="3458914" y="171627"/>
                    </a:lnTo>
                    <a:lnTo>
                      <a:pt x="3490474" y="178037"/>
                    </a:lnTo>
                    <a:lnTo>
                      <a:pt x="3516318" y="195489"/>
                    </a:lnTo>
                    <a:lnTo>
                      <a:pt x="3533781" y="221321"/>
                    </a:lnTo>
                    <a:lnTo>
                      <a:pt x="3540194" y="252869"/>
                    </a:lnTo>
                    <a:lnTo>
                      <a:pt x="3540194" y="4923421"/>
                    </a:lnTo>
                    <a:lnTo>
                      <a:pt x="3539178" y="4923421"/>
                    </a:lnTo>
                    <a:lnTo>
                      <a:pt x="3532767" y="4954964"/>
                    </a:lnTo>
                    <a:lnTo>
                      <a:pt x="3515318" y="4980797"/>
                    </a:lnTo>
                    <a:lnTo>
                      <a:pt x="3489511" y="4998252"/>
                    </a:lnTo>
                    <a:lnTo>
                      <a:pt x="3458025" y="5004663"/>
                    </a:lnTo>
                    <a:lnTo>
                      <a:pt x="3708841" y="5004663"/>
                    </a:lnTo>
                    <a:lnTo>
                      <a:pt x="3710471" y="4999395"/>
                    </a:lnTo>
                    <a:lnTo>
                      <a:pt x="3714939" y="4954964"/>
                    </a:lnTo>
                    <a:lnTo>
                      <a:pt x="3714940" y="221321"/>
                    </a:lnTo>
                    <a:lnTo>
                      <a:pt x="3710471" y="176592"/>
                    </a:lnTo>
                    <a:lnTo>
                      <a:pt x="3708940" y="171627"/>
                    </a:lnTo>
                    <a:close/>
                  </a:path>
                </a:pathLst>
              </a:custGeom>
              <a:solidFill>
                <a:srgbClr val="01010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32" name="object 17">
                <a:extLst>
                  <a:ext uri="{FF2B5EF4-FFF2-40B4-BE49-F238E27FC236}">
                    <a16:creationId xmlns:a16="http://schemas.microsoft.com/office/drawing/2014/main" xmlns="" id="{12614DF6-C406-4AF7-1FAD-7FD85AB2A822}"/>
                  </a:ext>
                </a:extLst>
              </p:cNvPr>
              <p:cNvSpPr/>
              <p:nvPr/>
            </p:nvSpPr>
            <p:spPr>
              <a:xfrm>
                <a:off x="11646090" y="3723589"/>
                <a:ext cx="3771900" cy="5233670"/>
              </a:xfrm>
              <a:custGeom>
                <a:avLst/>
                <a:gdLst/>
                <a:ahLst/>
                <a:cxnLst/>
                <a:rect l="l" t="t" r="r" b="b"/>
                <a:pathLst>
                  <a:path w="3771900" h="5233670">
                    <a:moveTo>
                      <a:pt x="3514788" y="0"/>
                    </a:moveTo>
                    <a:lnTo>
                      <a:pt x="256933" y="0"/>
                    </a:lnTo>
                    <a:lnTo>
                      <a:pt x="210676" y="4165"/>
                    </a:lnTo>
                    <a:lnTo>
                      <a:pt x="167169" y="16170"/>
                    </a:lnTo>
                    <a:lnTo>
                      <a:pt x="127131" y="35281"/>
                    </a:lnTo>
                    <a:lnTo>
                      <a:pt x="91281" y="60760"/>
                    </a:lnTo>
                    <a:lnTo>
                      <a:pt x="60336" y="91873"/>
                    </a:lnTo>
                    <a:lnTo>
                      <a:pt x="35017" y="127884"/>
                    </a:lnTo>
                    <a:lnTo>
                      <a:pt x="16042" y="168057"/>
                    </a:lnTo>
                    <a:lnTo>
                      <a:pt x="4130" y="211658"/>
                    </a:lnTo>
                    <a:lnTo>
                      <a:pt x="0" y="257949"/>
                    </a:lnTo>
                    <a:lnTo>
                      <a:pt x="0" y="4976228"/>
                    </a:lnTo>
                    <a:lnTo>
                      <a:pt x="4130" y="5022485"/>
                    </a:lnTo>
                    <a:lnTo>
                      <a:pt x="16042" y="5065992"/>
                    </a:lnTo>
                    <a:lnTo>
                      <a:pt x="35017" y="5106030"/>
                    </a:lnTo>
                    <a:lnTo>
                      <a:pt x="60336" y="5141880"/>
                    </a:lnTo>
                    <a:lnTo>
                      <a:pt x="91281" y="5172825"/>
                    </a:lnTo>
                    <a:lnTo>
                      <a:pt x="127131" y="5198144"/>
                    </a:lnTo>
                    <a:lnTo>
                      <a:pt x="167169" y="5217119"/>
                    </a:lnTo>
                    <a:lnTo>
                      <a:pt x="210676" y="5229031"/>
                    </a:lnTo>
                    <a:lnTo>
                      <a:pt x="256933" y="5233161"/>
                    </a:lnTo>
                    <a:lnTo>
                      <a:pt x="3514788" y="5233161"/>
                    </a:lnTo>
                    <a:lnTo>
                      <a:pt x="3561065" y="5229031"/>
                    </a:lnTo>
                    <a:lnTo>
                      <a:pt x="3604592" y="5217119"/>
                    </a:lnTo>
                    <a:lnTo>
                      <a:pt x="3630753" y="5204726"/>
                    </a:lnTo>
                    <a:lnTo>
                      <a:pt x="256933" y="5204726"/>
                    </a:lnTo>
                    <a:lnTo>
                      <a:pt x="210958" y="5200073"/>
                    </a:lnTo>
                    <a:lnTo>
                      <a:pt x="168102" y="5186731"/>
                    </a:lnTo>
                    <a:lnTo>
                      <a:pt x="129293" y="5165630"/>
                    </a:lnTo>
                    <a:lnTo>
                      <a:pt x="95459" y="5137697"/>
                    </a:lnTo>
                    <a:lnTo>
                      <a:pt x="67528" y="5103862"/>
                    </a:lnTo>
                    <a:lnTo>
                      <a:pt x="46428" y="5065053"/>
                    </a:lnTo>
                    <a:lnTo>
                      <a:pt x="33088" y="5022199"/>
                    </a:lnTo>
                    <a:lnTo>
                      <a:pt x="28435" y="4976228"/>
                    </a:lnTo>
                    <a:lnTo>
                      <a:pt x="28435" y="257949"/>
                    </a:lnTo>
                    <a:lnTo>
                      <a:pt x="33088" y="211974"/>
                    </a:lnTo>
                    <a:lnTo>
                      <a:pt x="46429" y="169116"/>
                    </a:lnTo>
                    <a:lnTo>
                      <a:pt x="67531" y="130305"/>
                    </a:lnTo>
                    <a:lnTo>
                      <a:pt x="95467" y="96469"/>
                    </a:lnTo>
                    <a:lnTo>
                      <a:pt x="129309" y="68535"/>
                    </a:lnTo>
                    <a:lnTo>
                      <a:pt x="168137" y="47434"/>
                    </a:lnTo>
                    <a:lnTo>
                      <a:pt x="210958" y="34104"/>
                    </a:lnTo>
                    <a:lnTo>
                      <a:pt x="256933" y="29451"/>
                    </a:lnTo>
                    <a:lnTo>
                      <a:pt x="3514788" y="29451"/>
                    </a:lnTo>
                    <a:lnTo>
                      <a:pt x="3632402" y="29438"/>
                    </a:lnTo>
                    <a:lnTo>
                      <a:pt x="3604592" y="16170"/>
                    </a:lnTo>
                    <a:lnTo>
                      <a:pt x="3561065" y="4165"/>
                    </a:lnTo>
                    <a:lnTo>
                      <a:pt x="3514788" y="0"/>
                    </a:lnTo>
                    <a:close/>
                  </a:path>
                  <a:path w="3771900" h="5233670">
                    <a:moveTo>
                      <a:pt x="3632402" y="29438"/>
                    </a:moveTo>
                    <a:lnTo>
                      <a:pt x="3514788" y="29438"/>
                    </a:lnTo>
                    <a:lnTo>
                      <a:pt x="3560821" y="34104"/>
                    </a:lnTo>
                    <a:lnTo>
                      <a:pt x="3603676" y="47444"/>
                    </a:lnTo>
                    <a:lnTo>
                      <a:pt x="3642493" y="68544"/>
                    </a:lnTo>
                    <a:lnTo>
                      <a:pt x="3676337" y="96475"/>
                    </a:lnTo>
                    <a:lnTo>
                      <a:pt x="3704278" y="130309"/>
                    </a:lnTo>
                    <a:lnTo>
                      <a:pt x="3725386" y="169118"/>
                    </a:lnTo>
                    <a:lnTo>
                      <a:pt x="3738733" y="211974"/>
                    </a:lnTo>
                    <a:lnTo>
                      <a:pt x="3743388" y="257949"/>
                    </a:lnTo>
                    <a:lnTo>
                      <a:pt x="3743388" y="4976228"/>
                    </a:lnTo>
                    <a:lnTo>
                      <a:pt x="3738733" y="5022199"/>
                    </a:lnTo>
                    <a:lnTo>
                      <a:pt x="3725386" y="5065053"/>
                    </a:lnTo>
                    <a:lnTo>
                      <a:pt x="3704276" y="5103862"/>
                    </a:lnTo>
                    <a:lnTo>
                      <a:pt x="3676332" y="5137697"/>
                    </a:lnTo>
                    <a:lnTo>
                      <a:pt x="3642483" y="5165630"/>
                    </a:lnTo>
                    <a:lnTo>
                      <a:pt x="3603656" y="5186731"/>
                    </a:lnTo>
                    <a:lnTo>
                      <a:pt x="3560782" y="5200073"/>
                    </a:lnTo>
                    <a:lnTo>
                      <a:pt x="3514788" y="5204726"/>
                    </a:lnTo>
                    <a:lnTo>
                      <a:pt x="3630753" y="5204726"/>
                    </a:lnTo>
                    <a:lnTo>
                      <a:pt x="3680514" y="5172825"/>
                    </a:lnTo>
                    <a:lnTo>
                      <a:pt x="3711472" y="5141880"/>
                    </a:lnTo>
                    <a:lnTo>
                      <a:pt x="3736803" y="5106030"/>
                    </a:lnTo>
                    <a:lnTo>
                      <a:pt x="3755786" y="5065992"/>
                    </a:lnTo>
                    <a:lnTo>
                      <a:pt x="3767704" y="5022485"/>
                    </a:lnTo>
                    <a:lnTo>
                      <a:pt x="3771836" y="4976228"/>
                    </a:lnTo>
                    <a:lnTo>
                      <a:pt x="3771836" y="257949"/>
                    </a:lnTo>
                    <a:lnTo>
                      <a:pt x="3767704" y="211658"/>
                    </a:lnTo>
                    <a:lnTo>
                      <a:pt x="3755786" y="168057"/>
                    </a:lnTo>
                    <a:lnTo>
                      <a:pt x="3736803" y="127884"/>
                    </a:lnTo>
                    <a:lnTo>
                      <a:pt x="3711472" y="91873"/>
                    </a:lnTo>
                    <a:lnTo>
                      <a:pt x="3680514" y="60760"/>
                    </a:lnTo>
                    <a:lnTo>
                      <a:pt x="3644648" y="35281"/>
                    </a:lnTo>
                    <a:lnTo>
                      <a:pt x="3632402" y="29438"/>
                    </a:lnTo>
                    <a:close/>
                  </a:path>
                </a:pathLst>
              </a:custGeom>
              <a:solidFill>
                <a:srgbClr val="565656"/>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33" name="object 18">
                <a:extLst>
                  <a:ext uri="{FF2B5EF4-FFF2-40B4-BE49-F238E27FC236}">
                    <a16:creationId xmlns:a16="http://schemas.microsoft.com/office/drawing/2014/main" xmlns="" id="{0ACC6B09-1072-D070-A36E-F1E416C57842}"/>
                  </a:ext>
                </a:extLst>
              </p:cNvPr>
              <p:cNvSpPr/>
              <p:nvPr/>
            </p:nvSpPr>
            <p:spPr>
              <a:xfrm>
                <a:off x="11851233" y="3922636"/>
                <a:ext cx="3364509" cy="4833035"/>
              </a:xfrm>
              <a:prstGeom prst="rect">
                <a:avLst/>
              </a:prstGeom>
              <a:blipFill>
                <a:blip r:embed="rId18"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34" name="object 19">
                <a:extLst>
                  <a:ext uri="{FF2B5EF4-FFF2-40B4-BE49-F238E27FC236}">
                    <a16:creationId xmlns:a16="http://schemas.microsoft.com/office/drawing/2014/main" xmlns="" id="{22C582F7-0235-03C6-FE0A-DF94B301D3DD}"/>
                  </a:ext>
                </a:extLst>
              </p:cNvPr>
              <p:cNvSpPr/>
              <p:nvPr/>
            </p:nvSpPr>
            <p:spPr>
              <a:xfrm>
                <a:off x="13207841" y="3806862"/>
                <a:ext cx="61594" cy="60960"/>
              </a:xfrm>
              <a:custGeom>
                <a:avLst/>
                <a:gdLst/>
                <a:ahLst/>
                <a:cxnLst/>
                <a:rect l="l" t="t" r="r" b="b"/>
                <a:pathLst>
                  <a:path w="61594" h="60960">
                    <a:moveTo>
                      <a:pt x="30638" y="0"/>
                    </a:moveTo>
                    <a:lnTo>
                      <a:pt x="0" y="30460"/>
                    </a:lnTo>
                    <a:lnTo>
                      <a:pt x="1023" y="38302"/>
                    </a:lnTo>
                    <a:lnTo>
                      <a:pt x="30638" y="60934"/>
                    </a:lnTo>
                    <a:lnTo>
                      <a:pt x="38625" y="59904"/>
                    </a:lnTo>
                    <a:lnTo>
                      <a:pt x="61277" y="30460"/>
                    </a:lnTo>
                    <a:lnTo>
                      <a:pt x="60253" y="22619"/>
                    </a:lnTo>
                    <a:lnTo>
                      <a:pt x="30638" y="0"/>
                    </a:lnTo>
                    <a:close/>
                  </a:path>
                </a:pathLst>
              </a:custGeom>
              <a:solidFill>
                <a:srgbClr val="333333"/>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35" name="object 20">
                <a:extLst>
                  <a:ext uri="{FF2B5EF4-FFF2-40B4-BE49-F238E27FC236}">
                    <a16:creationId xmlns:a16="http://schemas.microsoft.com/office/drawing/2014/main" xmlns="" id="{8AE91ECB-C6B8-DC9D-4CCB-69059FF35210}"/>
                  </a:ext>
                </a:extLst>
              </p:cNvPr>
              <p:cNvSpPr/>
              <p:nvPr/>
            </p:nvSpPr>
            <p:spPr>
              <a:xfrm>
                <a:off x="13342905" y="3793654"/>
                <a:ext cx="87693" cy="87337"/>
              </a:xfrm>
              <a:prstGeom prst="rect">
                <a:avLst/>
              </a:prstGeom>
              <a:blipFill>
                <a:blip r:embed="rId19"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36" name="object 21">
                <a:extLst>
                  <a:ext uri="{FF2B5EF4-FFF2-40B4-BE49-F238E27FC236}">
                    <a16:creationId xmlns:a16="http://schemas.microsoft.com/office/drawing/2014/main" xmlns="" id="{84CC236A-7B74-EA6F-72C8-49E419F85C61}"/>
                  </a:ext>
                </a:extLst>
              </p:cNvPr>
              <p:cNvSpPr/>
              <p:nvPr/>
            </p:nvSpPr>
            <p:spPr>
              <a:xfrm>
                <a:off x="13509561" y="3812908"/>
                <a:ext cx="48895" cy="48895"/>
              </a:xfrm>
              <a:custGeom>
                <a:avLst/>
                <a:gdLst/>
                <a:ahLst/>
                <a:cxnLst/>
                <a:rect l="l" t="t" r="r" b="b"/>
                <a:pathLst>
                  <a:path w="48894" h="48895">
                    <a:moveTo>
                      <a:pt x="33210" y="0"/>
                    </a:moveTo>
                    <a:lnTo>
                      <a:pt x="15684" y="0"/>
                    </a:lnTo>
                    <a:lnTo>
                      <a:pt x="7683" y="4635"/>
                    </a:lnTo>
                    <a:lnTo>
                      <a:pt x="3238" y="12204"/>
                    </a:lnTo>
                    <a:lnTo>
                      <a:pt x="809" y="18147"/>
                    </a:lnTo>
                    <a:lnTo>
                      <a:pt x="0" y="24422"/>
                    </a:lnTo>
                    <a:lnTo>
                      <a:pt x="809" y="30696"/>
                    </a:lnTo>
                    <a:lnTo>
                      <a:pt x="3238" y="36639"/>
                    </a:lnTo>
                    <a:lnTo>
                      <a:pt x="7683" y="44196"/>
                    </a:lnTo>
                    <a:lnTo>
                      <a:pt x="15684" y="48831"/>
                    </a:lnTo>
                    <a:lnTo>
                      <a:pt x="33210" y="48831"/>
                    </a:lnTo>
                    <a:lnTo>
                      <a:pt x="41211" y="44196"/>
                    </a:lnTo>
                    <a:lnTo>
                      <a:pt x="45656" y="36639"/>
                    </a:lnTo>
                    <a:lnTo>
                      <a:pt x="48085" y="30696"/>
                    </a:lnTo>
                    <a:lnTo>
                      <a:pt x="48894" y="24422"/>
                    </a:lnTo>
                    <a:lnTo>
                      <a:pt x="48085" y="18147"/>
                    </a:lnTo>
                    <a:lnTo>
                      <a:pt x="45656" y="12204"/>
                    </a:lnTo>
                    <a:lnTo>
                      <a:pt x="41211" y="4635"/>
                    </a:lnTo>
                    <a:close/>
                  </a:path>
                </a:pathLst>
              </a:custGeom>
              <a:solidFill>
                <a:srgbClr val="333333"/>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37" name="object 22">
                <a:extLst>
                  <a:ext uri="{FF2B5EF4-FFF2-40B4-BE49-F238E27FC236}">
                    <a16:creationId xmlns:a16="http://schemas.microsoft.com/office/drawing/2014/main" xmlns="" id="{1C5B75A4-1FBC-2095-753A-587CA6E9783D}"/>
                  </a:ext>
                </a:extLst>
              </p:cNvPr>
              <p:cNvSpPr/>
              <p:nvPr/>
            </p:nvSpPr>
            <p:spPr>
              <a:xfrm>
                <a:off x="13522325" y="3826141"/>
                <a:ext cx="23495" cy="22860"/>
              </a:xfrm>
              <a:custGeom>
                <a:avLst/>
                <a:gdLst/>
                <a:ahLst/>
                <a:cxnLst/>
                <a:rect l="l" t="t" r="r" b="b"/>
                <a:pathLst>
                  <a:path w="23494" h="22860">
                    <a:moveTo>
                      <a:pt x="15748" y="0"/>
                    </a:moveTo>
                    <a:lnTo>
                      <a:pt x="7746" y="0"/>
                    </a:lnTo>
                    <a:lnTo>
                      <a:pt x="3936" y="2120"/>
                    </a:lnTo>
                    <a:lnTo>
                      <a:pt x="0" y="9042"/>
                    </a:lnTo>
                    <a:lnTo>
                      <a:pt x="0" y="13322"/>
                    </a:lnTo>
                    <a:lnTo>
                      <a:pt x="3936" y="20243"/>
                    </a:lnTo>
                    <a:lnTo>
                      <a:pt x="7746" y="22377"/>
                    </a:lnTo>
                    <a:lnTo>
                      <a:pt x="15748" y="22377"/>
                    </a:lnTo>
                    <a:lnTo>
                      <a:pt x="19430" y="20243"/>
                    </a:lnTo>
                    <a:lnTo>
                      <a:pt x="23367" y="13322"/>
                    </a:lnTo>
                    <a:lnTo>
                      <a:pt x="23367" y="9042"/>
                    </a:lnTo>
                    <a:lnTo>
                      <a:pt x="19430" y="2120"/>
                    </a:lnTo>
                    <a:close/>
                  </a:path>
                </a:pathLst>
              </a:custGeom>
              <a:solidFill>
                <a:srgbClr val="E9E8E9"/>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38" name="object 23">
                <a:extLst>
                  <a:ext uri="{FF2B5EF4-FFF2-40B4-BE49-F238E27FC236}">
                    <a16:creationId xmlns:a16="http://schemas.microsoft.com/office/drawing/2014/main" xmlns="" id="{EBD98696-14FF-7B75-1A8D-7FF72DA67A77}"/>
                  </a:ext>
                </a:extLst>
              </p:cNvPr>
              <p:cNvSpPr/>
              <p:nvPr/>
            </p:nvSpPr>
            <p:spPr>
              <a:xfrm>
                <a:off x="13520547" y="3826141"/>
                <a:ext cx="12700" cy="12700"/>
              </a:xfrm>
              <a:custGeom>
                <a:avLst/>
                <a:gdLst/>
                <a:ahLst/>
                <a:cxnLst/>
                <a:rect l="l" t="t" r="r" b="b"/>
                <a:pathLst>
                  <a:path w="12700" h="12700">
                    <a:moveTo>
                      <a:pt x="8509" y="0"/>
                    </a:moveTo>
                    <a:lnTo>
                      <a:pt x="4191" y="0"/>
                    </a:lnTo>
                    <a:lnTo>
                      <a:pt x="2159" y="1155"/>
                    </a:lnTo>
                    <a:lnTo>
                      <a:pt x="0" y="4940"/>
                    </a:lnTo>
                    <a:lnTo>
                      <a:pt x="0" y="7264"/>
                    </a:lnTo>
                    <a:lnTo>
                      <a:pt x="2159" y="11049"/>
                    </a:lnTo>
                    <a:lnTo>
                      <a:pt x="4191" y="12204"/>
                    </a:lnTo>
                    <a:lnTo>
                      <a:pt x="8509" y="12204"/>
                    </a:lnTo>
                    <a:lnTo>
                      <a:pt x="10541" y="11049"/>
                    </a:lnTo>
                    <a:lnTo>
                      <a:pt x="12700" y="7264"/>
                    </a:lnTo>
                    <a:lnTo>
                      <a:pt x="12700" y="4940"/>
                    </a:lnTo>
                    <a:lnTo>
                      <a:pt x="10541" y="1155"/>
                    </a:lnTo>
                    <a:close/>
                  </a:path>
                </a:pathLst>
              </a:custGeom>
              <a:solidFill>
                <a:srgbClr val="01010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39" name="object 24">
                <a:extLst>
                  <a:ext uri="{FF2B5EF4-FFF2-40B4-BE49-F238E27FC236}">
                    <a16:creationId xmlns:a16="http://schemas.microsoft.com/office/drawing/2014/main" xmlns="" id="{78DBCE58-D35C-9417-6845-D68455EBDFFE}"/>
                  </a:ext>
                </a:extLst>
              </p:cNvPr>
              <p:cNvSpPr/>
              <p:nvPr/>
            </p:nvSpPr>
            <p:spPr>
              <a:xfrm>
                <a:off x="14895830" y="3710304"/>
                <a:ext cx="535940" cy="911225"/>
              </a:xfrm>
              <a:custGeom>
                <a:avLst/>
                <a:gdLst/>
                <a:ahLst/>
                <a:cxnLst/>
                <a:rect l="l" t="t" r="r" b="b"/>
                <a:pathLst>
                  <a:path w="535940" h="911225">
                    <a:moveTo>
                      <a:pt x="255905" y="13284"/>
                    </a:moveTo>
                    <a:lnTo>
                      <a:pt x="253771" y="4787"/>
                    </a:lnTo>
                    <a:lnTo>
                      <a:pt x="247967" y="965"/>
                    </a:lnTo>
                    <a:lnTo>
                      <a:pt x="239293" y="0"/>
                    </a:lnTo>
                    <a:lnTo>
                      <a:pt x="16713" y="0"/>
                    </a:lnTo>
                    <a:lnTo>
                      <a:pt x="8001" y="965"/>
                    </a:lnTo>
                    <a:lnTo>
                      <a:pt x="2133" y="4787"/>
                    </a:lnTo>
                    <a:lnTo>
                      <a:pt x="0" y="13284"/>
                    </a:lnTo>
                    <a:lnTo>
                      <a:pt x="255905" y="13284"/>
                    </a:lnTo>
                    <a:close/>
                  </a:path>
                  <a:path w="535940" h="911225">
                    <a:moveTo>
                      <a:pt x="535381" y="706196"/>
                    </a:moveTo>
                    <a:lnTo>
                      <a:pt x="534403" y="697128"/>
                    </a:lnTo>
                    <a:lnTo>
                      <a:pt x="530580" y="690930"/>
                    </a:lnTo>
                    <a:lnTo>
                      <a:pt x="522097" y="688619"/>
                    </a:lnTo>
                    <a:lnTo>
                      <a:pt x="522097" y="911034"/>
                    </a:lnTo>
                    <a:lnTo>
                      <a:pt x="530580" y="908900"/>
                    </a:lnTo>
                    <a:lnTo>
                      <a:pt x="534416" y="903046"/>
                    </a:lnTo>
                    <a:lnTo>
                      <a:pt x="535381" y="894334"/>
                    </a:lnTo>
                    <a:lnTo>
                      <a:pt x="535381" y="706196"/>
                    </a:lnTo>
                    <a:close/>
                  </a:path>
                  <a:path w="535940" h="911225">
                    <a:moveTo>
                      <a:pt x="535381" y="445198"/>
                    </a:moveTo>
                    <a:lnTo>
                      <a:pt x="534403" y="436130"/>
                    </a:lnTo>
                    <a:lnTo>
                      <a:pt x="530580" y="429933"/>
                    </a:lnTo>
                    <a:lnTo>
                      <a:pt x="522097" y="427621"/>
                    </a:lnTo>
                    <a:lnTo>
                      <a:pt x="522097" y="650036"/>
                    </a:lnTo>
                    <a:lnTo>
                      <a:pt x="530580" y="647903"/>
                    </a:lnTo>
                    <a:lnTo>
                      <a:pt x="534416" y="642048"/>
                    </a:lnTo>
                    <a:lnTo>
                      <a:pt x="535381" y="633336"/>
                    </a:lnTo>
                    <a:lnTo>
                      <a:pt x="535381" y="445198"/>
                    </a:lnTo>
                    <a:close/>
                  </a:path>
                </a:pathLst>
              </a:custGeom>
              <a:solidFill>
                <a:srgbClr val="424242"/>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1030" name="object 35">
              <a:extLst>
                <a:ext uri="{FF2B5EF4-FFF2-40B4-BE49-F238E27FC236}">
                  <a16:creationId xmlns:a16="http://schemas.microsoft.com/office/drawing/2014/main" xmlns="" id="{314A6C0A-F097-330C-0B3F-06E06A7FFF43}"/>
                </a:ext>
              </a:extLst>
            </p:cNvPr>
            <p:cNvSpPr/>
            <p:nvPr/>
          </p:nvSpPr>
          <p:spPr>
            <a:xfrm>
              <a:off x="12716256" y="4050791"/>
              <a:ext cx="1929384" cy="1094231"/>
            </a:xfrm>
            <a:prstGeom prst="rect">
              <a:avLst/>
            </a:prstGeom>
            <a:blipFill>
              <a:blip r:embed="rId20"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grpSp>
      <p:grpSp>
        <p:nvGrpSpPr>
          <p:cNvPr id="1040" name="object 25">
            <a:extLst>
              <a:ext uri="{FF2B5EF4-FFF2-40B4-BE49-F238E27FC236}">
                <a16:creationId xmlns:a16="http://schemas.microsoft.com/office/drawing/2014/main" xmlns="" id="{4202AF52-D8AE-16A3-4483-1329773CAB35}"/>
              </a:ext>
            </a:extLst>
          </p:cNvPr>
          <p:cNvGrpSpPr/>
          <p:nvPr/>
        </p:nvGrpSpPr>
        <p:grpSpPr>
          <a:xfrm>
            <a:off x="7539405" y="10467377"/>
            <a:ext cx="3785235" cy="5247005"/>
            <a:chOff x="7539405" y="3710301"/>
            <a:chExt cx="3785235" cy="5247005"/>
          </a:xfrm>
        </p:grpSpPr>
        <p:sp>
          <p:nvSpPr>
            <p:cNvPr id="1041" name="object 26">
              <a:extLst>
                <a:ext uri="{FF2B5EF4-FFF2-40B4-BE49-F238E27FC236}">
                  <a16:creationId xmlns:a16="http://schemas.microsoft.com/office/drawing/2014/main" xmlns="" id="{417348A9-1AFF-59EA-B852-A463ED5E3959}"/>
                </a:ext>
              </a:extLst>
            </p:cNvPr>
            <p:cNvSpPr/>
            <p:nvPr/>
          </p:nvSpPr>
          <p:spPr>
            <a:xfrm>
              <a:off x="7568863" y="3751008"/>
              <a:ext cx="3715385" cy="5176520"/>
            </a:xfrm>
            <a:custGeom>
              <a:avLst/>
              <a:gdLst/>
              <a:ahLst/>
              <a:cxnLst/>
              <a:rect l="l" t="t" r="r" b="b"/>
              <a:pathLst>
                <a:path w="3715384" h="5176520">
                  <a:moveTo>
                    <a:pt x="3493509" y="0"/>
                  </a:moveTo>
                  <a:lnTo>
                    <a:pt x="221379" y="0"/>
                  </a:lnTo>
                  <a:lnTo>
                    <a:pt x="176877" y="4472"/>
                  </a:lnTo>
                  <a:lnTo>
                    <a:pt x="135374" y="17310"/>
                  </a:lnTo>
                  <a:lnTo>
                    <a:pt x="97776" y="37646"/>
                  </a:lnTo>
                  <a:lnTo>
                    <a:pt x="64985" y="64611"/>
                  </a:lnTo>
                  <a:lnTo>
                    <a:pt x="37908" y="97336"/>
                  </a:lnTo>
                  <a:lnTo>
                    <a:pt x="17447" y="134952"/>
                  </a:lnTo>
                  <a:lnTo>
                    <a:pt x="4507" y="176592"/>
                  </a:lnTo>
                  <a:lnTo>
                    <a:pt x="0" y="221321"/>
                  </a:lnTo>
                  <a:lnTo>
                    <a:pt x="0" y="4954964"/>
                  </a:lnTo>
                  <a:lnTo>
                    <a:pt x="4507" y="4999687"/>
                  </a:lnTo>
                  <a:lnTo>
                    <a:pt x="17447" y="5041328"/>
                  </a:lnTo>
                  <a:lnTo>
                    <a:pt x="37908" y="5078946"/>
                  </a:lnTo>
                  <a:lnTo>
                    <a:pt x="64985" y="5111673"/>
                  </a:lnTo>
                  <a:lnTo>
                    <a:pt x="97776" y="5138640"/>
                  </a:lnTo>
                  <a:lnTo>
                    <a:pt x="135374" y="5158978"/>
                  </a:lnTo>
                  <a:lnTo>
                    <a:pt x="176877" y="5171818"/>
                  </a:lnTo>
                  <a:lnTo>
                    <a:pt x="221379" y="5176291"/>
                  </a:lnTo>
                  <a:lnTo>
                    <a:pt x="3493509" y="5176291"/>
                  </a:lnTo>
                  <a:lnTo>
                    <a:pt x="3538303" y="5171776"/>
                  </a:lnTo>
                  <a:lnTo>
                    <a:pt x="3579943" y="5158835"/>
                  </a:lnTo>
                  <a:lnTo>
                    <a:pt x="3617559" y="5138372"/>
                  </a:lnTo>
                  <a:lnTo>
                    <a:pt x="3650284" y="5111292"/>
                  </a:lnTo>
                  <a:lnTo>
                    <a:pt x="3677249" y="5078500"/>
                  </a:lnTo>
                  <a:lnTo>
                    <a:pt x="3697584" y="5040899"/>
                  </a:lnTo>
                  <a:lnTo>
                    <a:pt x="3708793" y="5004663"/>
                  </a:lnTo>
                  <a:lnTo>
                    <a:pt x="256927" y="5004663"/>
                  </a:lnTo>
                  <a:lnTo>
                    <a:pt x="225384" y="4998252"/>
                  </a:lnTo>
                  <a:lnTo>
                    <a:pt x="199551" y="4980797"/>
                  </a:lnTo>
                  <a:lnTo>
                    <a:pt x="182096" y="4954964"/>
                  </a:lnTo>
                  <a:lnTo>
                    <a:pt x="175685" y="4923421"/>
                  </a:lnTo>
                  <a:lnTo>
                    <a:pt x="175685" y="252869"/>
                  </a:lnTo>
                  <a:lnTo>
                    <a:pt x="182096" y="221321"/>
                  </a:lnTo>
                  <a:lnTo>
                    <a:pt x="199551" y="195489"/>
                  </a:lnTo>
                  <a:lnTo>
                    <a:pt x="225384" y="178037"/>
                  </a:lnTo>
                  <a:lnTo>
                    <a:pt x="256927" y="171627"/>
                  </a:lnTo>
                  <a:lnTo>
                    <a:pt x="3708892" y="171627"/>
                  </a:lnTo>
                  <a:lnTo>
                    <a:pt x="3697584" y="134952"/>
                  </a:lnTo>
                  <a:lnTo>
                    <a:pt x="3677249" y="97336"/>
                  </a:lnTo>
                  <a:lnTo>
                    <a:pt x="3650284" y="64611"/>
                  </a:lnTo>
                  <a:lnTo>
                    <a:pt x="3617559" y="37646"/>
                  </a:lnTo>
                  <a:lnTo>
                    <a:pt x="3579943" y="17310"/>
                  </a:lnTo>
                  <a:lnTo>
                    <a:pt x="3538303" y="4472"/>
                  </a:lnTo>
                  <a:lnTo>
                    <a:pt x="3493509" y="0"/>
                  </a:lnTo>
                  <a:close/>
                </a:path>
                <a:path w="3715384" h="5176520">
                  <a:moveTo>
                    <a:pt x="3708892" y="171627"/>
                  </a:moveTo>
                  <a:lnTo>
                    <a:pt x="3458978" y="171627"/>
                  </a:lnTo>
                  <a:lnTo>
                    <a:pt x="3490528" y="178037"/>
                  </a:lnTo>
                  <a:lnTo>
                    <a:pt x="3516364" y="195489"/>
                  </a:lnTo>
                  <a:lnTo>
                    <a:pt x="3533821" y="221321"/>
                  </a:lnTo>
                  <a:lnTo>
                    <a:pt x="3540232" y="252869"/>
                  </a:lnTo>
                  <a:lnTo>
                    <a:pt x="3540232" y="4923421"/>
                  </a:lnTo>
                  <a:lnTo>
                    <a:pt x="3539204" y="4923421"/>
                  </a:lnTo>
                  <a:lnTo>
                    <a:pt x="3532794" y="4954964"/>
                  </a:lnTo>
                  <a:lnTo>
                    <a:pt x="3515342" y="4980797"/>
                  </a:lnTo>
                  <a:lnTo>
                    <a:pt x="3489510" y="4998252"/>
                  </a:lnTo>
                  <a:lnTo>
                    <a:pt x="3457962" y="5004663"/>
                  </a:lnTo>
                  <a:lnTo>
                    <a:pt x="3708793" y="5004663"/>
                  </a:lnTo>
                  <a:lnTo>
                    <a:pt x="3710423" y="4999395"/>
                  </a:lnTo>
                  <a:lnTo>
                    <a:pt x="3714888" y="4954964"/>
                  </a:lnTo>
                  <a:lnTo>
                    <a:pt x="3714889" y="221321"/>
                  </a:lnTo>
                  <a:lnTo>
                    <a:pt x="3710423" y="176592"/>
                  </a:lnTo>
                  <a:lnTo>
                    <a:pt x="3708892" y="171627"/>
                  </a:lnTo>
                  <a:close/>
                </a:path>
              </a:pathLst>
            </a:custGeom>
            <a:solidFill>
              <a:srgbClr val="01010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42" name="object 27">
              <a:extLst>
                <a:ext uri="{FF2B5EF4-FFF2-40B4-BE49-F238E27FC236}">
                  <a16:creationId xmlns:a16="http://schemas.microsoft.com/office/drawing/2014/main" xmlns="" id="{26D3AFD0-F8A5-E641-F976-2481A757DD4D}"/>
                </a:ext>
              </a:extLst>
            </p:cNvPr>
            <p:cNvSpPr/>
            <p:nvPr/>
          </p:nvSpPr>
          <p:spPr>
            <a:xfrm>
              <a:off x="7539405" y="3723589"/>
              <a:ext cx="3771900" cy="5233670"/>
            </a:xfrm>
            <a:custGeom>
              <a:avLst/>
              <a:gdLst/>
              <a:ahLst/>
              <a:cxnLst/>
              <a:rect l="l" t="t" r="r" b="b"/>
              <a:pathLst>
                <a:path w="3771900" h="5233670">
                  <a:moveTo>
                    <a:pt x="3514839" y="0"/>
                  </a:moveTo>
                  <a:lnTo>
                    <a:pt x="256933" y="0"/>
                  </a:lnTo>
                  <a:lnTo>
                    <a:pt x="210676" y="4165"/>
                  </a:lnTo>
                  <a:lnTo>
                    <a:pt x="167169" y="16170"/>
                  </a:lnTo>
                  <a:lnTo>
                    <a:pt x="127131" y="35281"/>
                  </a:lnTo>
                  <a:lnTo>
                    <a:pt x="91281" y="60760"/>
                  </a:lnTo>
                  <a:lnTo>
                    <a:pt x="60336" y="91873"/>
                  </a:lnTo>
                  <a:lnTo>
                    <a:pt x="35017" y="127884"/>
                  </a:lnTo>
                  <a:lnTo>
                    <a:pt x="16042" y="168057"/>
                  </a:lnTo>
                  <a:lnTo>
                    <a:pt x="4130" y="211658"/>
                  </a:lnTo>
                  <a:lnTo>
                    <a:pt x="0" y="257949"/>
                  </a:lnTo>
                  <a:lnTo>
                    <a:pt x="0" y="4976228"/>
                  </a:lnTo>
                  <a:lnTo>
                    <a:pt x="4130" y="5022485"/>
                  </a:lnTo>
                  <a:lnTo>
                    <a:pt x="16042" y="5065992"/>
                  </a:lnTo>
                  <a:lnTo>
                    <a:pt x="35017" y="5106030"/>
                  </a:lnTo>
                  <a:lnTo>
                    <a:pt x="60336" y="5141880"/>
                  </a:lnTo>
                  <a:lnTo>
                    <a:pt x="91281" y="5172825"/>
                  </a:lnTo>
                  <a:lnTo>
                    <a:pt x="127131" y="5198144"/>
                  </a:lnTo>
                  <a:lnTo>
                    <a:pt x="167169" y="5217119"/>
                  </a:lnTo>
                  <a:lnTo>
                    <a:pt x="210676" y="5229031"/>
                  </a:lnTo>
                  <a:lnTo>
                    <a:pt x="256933" y="5233161"/>
                  </a:lnTo>
                  <a:lnTo>
                    <a:pt x="3514839" y="5233161"/>
                  </a:lnTo>
                  <a:lnTo>
                    <a:pt x="3561099" y="5229031"/>
                  </a:lnTo>
                  <a:lnTo>
                    <a:pt x="3604608" y="5217119"/>
                  </a:lnTo>
                  <a:lnTo>
                    <a:pt x="3630757" y="5204726"/>
                  </a:lnTo>
                  <a:lnTo>
                    <a:pt x="256933" y="5204726"/>
                  </a:lnTo>
                  <a:lnTo>
                    <a:pt x="210958" y="5200073"/>
                  </a:lnTo>
                  <a:lnTo>
                    <a:pt x="168102" y="5186731"/>
                  </a:lnTo>
                  <a:lnTo>
                    <a:pt x="129293" y="5165630"/>
                  </a:lnTo>
                  <a:lnTo>
                    <a:pt x="95459" y="5137697"/>
                  </a:lnTo>
                  <a:lnTo>
                    <a:pt x="67528" y="5103862"/>
                  </a:lnTo>
                  <a:lnTo>
                    <a:pt x="46428" y="5065053"/>
                  </a:lnTo>
                  <a:lnTo>
                    <a:pt x="33088" y="5022199"/>
                  </a:lnTo>
                  <a:lnTo>
                    <a:pt x="28435" y="4976228"/>
                  </a:lnTo>
                  <a:lnTo>
                    <a:pt x="28435" y="257949"/>
                  </a:lnTo>
                  <a:lnTo>
                    <a:pt x="33088" y="211974"/>
                  </a:lnTo>
                  <a:lnTo>
                    <a:pt x="46429" y="169116"/>
                  </a:lnTo>
                  <a:lnTo>
                    <a:pt x="67531" y="130305"/>
                  </a:lnTo>
                  <a:lnTo>
                    <a:pt x="95467" y="96469"/>
                  </a:lnTo>
                  <a:lnTo>
                    <a:pt x="129309" y="68535"/>
                  </a:lnTo>
                  <a:lnTo>
                    <a:pt x="168137" y="47434"/>
                  </a:lnTo>
                  <a:lnTo>
                    <a:pt x="210958" y="34104"/>
                  </a:lnTo>
                  <a:lnTo>
                    <a:pt x="256933" y="29451"/>
                  </a:lnTo>
                  <a:lnTo>
                    <a:pt x="3514839" y="29451"/>
                  </a:lnTo>
                  <a:lnTo>
                    <a:pt x="3632406" y="29438"/>
                  </a:lnTo>
                  <a:lnTo>
                    <a:pt x="3604608" y="16170"/>
                  </a:lnTo>
                  <a:lnTo>
                    <a:pt x="3561099" y="4165"/>
                  </a:lnTo>
                  <a:lnTo>
                    <a:pt x="3514839" y="0"/>
                  </a:lnTo>
                  <a:close/>
                </a:path>
                <a:path w="3771900" h="5233670">
                  <a:moveTo>
                    <a:pt x="3632406" y="29438"/>
                  </a:moveTo>
                  <a:lnTo>
                    <a:pt x="3514839" y="29438"/>
                  </a:lnTo>
                  <a:lnTo>
                    <a:pt x="3560853" y="34104"/>
                  </a:lnTo>
                  <a:lnTo>
                    <a:pt x="3603689" y="47444"/>
                  </a:lnTo>
                  <a:lnTo>
                    <a:pt x="3642489" y="68544"/>
                  </a:lnTo>
                  <a:lnTo>
                    <a:pt x="3676318" y="96475"/>
                  </a:lnTo>
                  <a:lnTo>
                    <a:pt x="3704246" y="130309"/>
                  </a:lnTo>
                  <a:lnTo>
                    <a:pt x="3725344" y="169118"/>
                  </a:lnTo>
                  <a:lnTo>
                    <a:pt x="3738684" y="211974"/>
                  </a:lnTo>
                  <a:lnTo>
                    <a:pt x="3743337" y="257949"/>
                  </a:lnTo>
                  <a:lnTo>
                    <a:pt x="3743337" y="4976228"/>
                  </a:lnTo>
                  <a:lnTo>
                    <a:pt x="3738684" y="5022199"/>
                  </a:lnTo>
                  <a:lnTo>
                    <a:pt x="3725344" y="5065053"/>
                  </a:lnTo>
                  <a:lnTo>
                    <a:pt x="3704244" y="5103862"/>
                  </a:lnTo>
                  <a:lnTo>
                    <a:pt x="3676313" y="5137697"/>
                  </a:lnTo>
                  <a:lnTo>
                    <a:pt x="3642479" y="5165630"/>
                  </a:lnTo>
                  <a:lnTo>
                    <a:pt x="3603670" y="5186731"/>
                  </a:lnTo>
                  <a:lnTo>
                    <a:pt x="3560814" y="5200073"/>
                  </a:lnTo>
                  <a:lnTo>
                    <a:pt x="3514839" y="5204726"/>
                  </a:lnTo>
                  <a:lnTo>
                    <a:pt x="3630757" y="5204726"/>
                  </a:lnTo>
                  <a:lnTo>
                    <a:pt x="3680497" y="5172825"/>
                  </a:lnTo>
                  <a:lnTo>
                    <a:pt x="3711440" y="5141880"/>
                  </a:lnTo>
                  <a:lnTo>
                    <a:pt x="3736758" y="5106030"/>
                  </a:lnTo>
                  <a:lnTo>
                    <a:pt x="3755731" y="5065992"/>
                  </a:lnTo>
                  <a:lnTo>
                    <a:pt x="3767642" y="5022485"/>
                  </a:lnTo>
                  <a:lnTo>
                    <a:pt x="3771773" y="4976228"/>
                  </a:lnTo>
                  <a:lnTo>
                    <a:pt x="3771773" y="257949"/>
                  </a:lnTo>
                  <a:lnTo>
                    <a:pt x="3767642" y="211658"/>
                  </a:lnTo>
                  <a:lnTo>
                    <a:pt x="3755731" y="168057"/>
                  </a:lnTo>
                  <a:lnTo>
                    <a:pt x="3736758" y="127884"/>
                  </a:lnTo>
                  <a:lnTo>
                    <a:pt x="3711440" y="91873"/>
                  </a:lnTo>
                  <a:lnTo>
                    <a:pt x="3680497" y="60760"/>
                  </a:lnTo>
                  <a:lnTo>
                    <a:pt x="3644646" y="35281"/>
                  </a:lnTo>
                  <a:lnTo>
                    <a:pt x="3632406" y="29438"/>
                  </a:lnTo>
                  <a:close/>
                </a:path>
              </a:pathLst>
            </a:custGeom>
            <a:solidFill>
              <a:srgbClr val="565656"/>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43" name="object 28">
              <a:extLst>
                <a:ext uri="{FF2B5EF4-FFF2-40B4-BE49-F238E27FC236}">
                  <a16:creationId xmlns:a16="http://schemas.microsoft.com/office/drawing/2014/main" xmlns="" id="{4215D688-3735-D854-8621-095978A72896}"/>
                </a:ext>
              </a:extLst>
            </p:cNvPr>
            <p:cNvSpPr/>
            <p:nvPr/>
          </p:nvSpPr>
          <p:spPr>
            <a:xfrm>
              <a:off x="7744548" y="3922636"/>
              <a:ext cx="3364547" cy="4833035"/>
            </a:xfrm>
            <a:prstGeom prst="rect">
              <a:avLst/>
            </a:prstGeom>
            <a:blipFill>
              <a:blip r:embed="rId21"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44" name="object 29">
              <a:extLst>
                <a:ext uri="{FF2B5EF4-FFF2-40B4-BE49-F238E27FC236}">
                  <a16:creationId xmlns:a16="http://schemas.microsoft.com/office/drawing/2014/main" xmlns="" id="{6AD0D328-C570-EFF4-B049-BC6C08068E1F}"/>
                </a:ext>
              </a:extLst>
            </p:cNvPr>
            <p:cNvSpPr/>
            <p:nvPr/>
          </p:nvSpPr>
          <p:spPr>
            <a:xfrm>
              <a:off x="9101197" y="3806862"/>
              <a:ext cx="61594" cy="60960"/>
            </a:xfrm>
            <a:custGeom>
              <a:avLst/>
              <a:gdLst/>
              <a:ahLst/>
              <a:cxnLst/>
              <a:rect l="l" t="t" r="r" b="b"/>
              <a:pathLst>
                <a:path w="61595" h="60960">
                  <a:moveTo>
                    <a:pt x="30597" y="0"/>
                  </a:moveTo>
                  <a:lnTo>
                    <a:pt x="0" y="30460"/>
                  </a:lnTo>
                  <a:lnTo>
                    <a:pt x="1026" y="38302"/>
                  </a:lnTo>
                  <a:lnTo>
                    <a:pt x="30597" y="60934"/>
                  </a:lnTo>
                  <a:lnTo>
                    <a:pt x="38576" y="59904"/>
                  </a:lnTo>
                  <a:lnTo>
                    <a:pt x="61207" y="30460"/>
                  </a:lnTo>
                  <a:lnTo>
                    <a:pt x="60181" y="22619"/>
                  </a:lnTo>
                  <a:lnTo>
                    <a:pt x="30597" y="0"/>
                  </a:lnTo>
                  <a:close/>
                </a:path>
              </a:pathLst>
            </a:custGeom>
            <a:solidFill>
              <a:srgbClr val="333333"/>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45" name="object 30">
              <a:extLst>
                <a:ext uri="{FF2B5EF4-FFF2-40B4-BE49-F238E27FC236}">
                  <a16:creationId xmlns:a16="http://schemas.microsoft.com/office/drawing/2014/main" xmlns="" id="{EC859B46-21EB-C589-61A1-685547602D96}"/>
                </a:ext>
              </a:extLst>
            </p:cNvPr>
            <p:cNvSpPr/>
            <p:nvPr/>
          </p:nvSpPr>
          <p:spPr>
            <a:xfrm>
              <a:off x="9236208" y="3793654"/>
              <a:ext cx="87731" cy="87337"/>
            </a:xfrm>
            <a:prstGeom prst="rect">
              <a:avLst/>
            </a:prstGeom>
            <a:blipFill>
              <a:blip r:embed="rId22"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46" name="object 31">
              <a:extLst>
                <a:ext uri="{FF2B5EF4-FFF2-40B4-BE49-F238E27FC236}">
                  <a16:creationId xmlns:a16="http://schemas.microsoft.com/office/drawing/2014/main" xmlns="" id="{9790F04C-C3F0-0020-95DE-B1C6C465B018}"/>
                </a:ext>
              </a:extLst>
            </p:cNvPr>
            <p:cNvSpPr/>
            <p:nvPr/>
          </p:nvSpPr>
          <p:spPr>
            <a:xfrm>
              <a:off x="9402841" y="3812908"/>
              <a:ext cx="49530" cy="48895"/>
            </a:xfrm>
            <a:custGeom>
              <a:avLst/>
              <a:gdLst/>
              <a:ahLst/>
              <a:cxnLst/>
              <a:rect l="l" t="t" r="r" b="b"/>
              <a:pathLst>
                <a:path w="49529" h="48895">
                  <a:moveTo>
                    <a:pt x="33220" y="0"/>
                  </a:moveTo>
                  <a:lnTo>
                    <a:pt x="15757" y="0"/>
                  </a:lnTo>
                  <a:lnTo>
                    <a:pt x="7667" y="4635"/>
                  </a:lnTo>
                  <a:lnTo>
                    <a:pt x="3286" y="12204"/>
                  </a:lnTo>
                  <a:lnTo>
                    <a:pt x="821" y="18147"/>
                  </a:lnTo>
                  <a:lnTo>
                    <a:pt x="0" y="24422"/>
                  </a:lnTo>
                  <a:lnTo>
                    <a:pt x="821" y="30696"/>
                  </a:lnTo>
                  <a:lnTo>
                    <a:pt x="3286" y="36639"/>
                  </a:lnTo>
                  <a:lnTo>
                    <a:pt x="7667" y="44196"/>
                  </a:lnTo>
                  <a:lnTo>
                    <a:pt x="15757" y="48831"/>
                  </a:lnTo>
                  <a:lnTo>
                    <a:pt x="33220" y="48831"/>
                  </a:lnTo>
                  <a:lnTo>
                    <a:pt x="41309" y="44196"/>
                  </a:lnTo>
                  <a:lnTo>
                    <a:pt x="45691" y="36639"/>
                  </a:lnTo>
                  <a:lnTo>
                    <a:pt x="48148" y="30696"/>
                  </a:lnTo>
                  <a:lnTo>
                    <a:pt x="48968" y="24422"/>
                  </a:lnTo>
                  <a:lnTo>
                    <a:pt x="48148" y="18147"/>
                  </a:lnTo>
                  <a:lnTo>
                    <a:pt x="45691" y="12204"/>
                  </a:lnTo>
                  <a:lnTo>
                    <a:pt x="41309" y="4635"/>
                  </a:lnTo>
                  <a:close/>
                </a:path>
              </a:pathLst>
            </a:custGeom>
            <a:solidFill>
              <a:srgbClr val="333333"/>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47" name="object 32">
              <a:extLst>
                <a:ext uri="{FF2B5EF4-FFF2-40B4-BE49-F238E27FC236}">
                  <a16:creationId xmlns:a16="http://schemas.microsoft.com/office/drawing/2014/main" xmlns="" id="{12E5C235-4172-06D7-A603-89DBCEDF79BC}"/>
                </a:ext>
              </a:extLst>
            </p:cNvPr>
            <p:cNvSpPr/>
            <p:nvPr/>
          </p:nvSpPr>
          <p:spPr>
            <a:xfrm>
              <a:off x="9415602" y="3826141"/>
              <a:ext cx="23495" cy="22860"/>
            </a:xfrm>
            <a:custGeom>
              <a:avLst/>
              <a:gdLst/>
              <a:ahLst/>
              <a:cxnLst/>
              <a:rect l="l" t="t" r="r" b="b"/>
              <a:pathLst>
                <a:path w="23495" h="22860">
                  <a:moveTo>
                    <a:pt x="15722" y="0"/>
                  </a:moveTo>
                  <a:lnTo>
                    <a:pt x="7721" y="0"/>
                  </a:lnTo>
                  <a:lnTo>
                    <a:pt x="4013" y="2120"/>
                  </a:lnTo>
                  <a:lnTo>
                    <a:pt x="0" y="9042"/>
                  </a:lnTo>
                  <a:lnTo>
                    <a:pt x="0" y="13322"/>
                  </a:lnTo>
                  <a:lnTo>
                    <a:pt x="4013" y="20243"/>
                  </a:lnTo>
                  <a:lnTo>
                    <a:pt x="7721" y="22377"/>
                  </a:lnTo>
                  <a:lnTo>
                    <a:pt x="15722" y="22377"/>
                  </a:lnTo>
                  <a:lnTo>
                    <a:pt x="19431" y="20243"/>
                  </a:lnTo>
                  <a:lnTo>
                    <a:pt x="23444" y="13322"/>
                  </a:lnTo>
                  <a:lnTo>
                    <a:pt x="23444" y="9042"/>
                  </a:lnTo>
                  <a:lnTo>
                    <a:pt x="19431" y="2120"/>
                  </a:lnTo>
                  <a:close/>
                </a:path>
              </a:pathLst>
            </a:custGeom>
            <a:solidFill>
              <a:srgbClr val="E9E8E9"/>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48" name="object 33">
              <a:extLst>
                <a:ext uri="{FF2B5EF4-FFF2-40B4-BE49-F238E27FC236}">
                  <a16:creationId xmlns:a16="http://schemas.microsoft.com/office/drawing/2014/main" xmlns="" id="{46E0CD25-7D3E-DDFE-09A0-296E6C8FB5F0}"/>
                </a:ext>
              </a:extLst>
            </p:cNvPr>
            <p:cNvSpPr/>
            <p:nvPr/>
          </p:nvSpPr>
          <p:spPr>
            <a:xfrm>
              <a:off x="9413824" y="3826141"/>
              <a:ext cx="13335" cy="12700"/>
            </a:xfrm>
            <a:custGeom>
              <a:avLst/>
              <a:gdLst/>
              <a:ahLst/>
              <a:cxnLst/>
              <a:rect l="l" t="t" r="r" b="b"/>
              <a:pathLst>
                <a:path w="13334" h="12700">
                  <a:moveTo>
                    <a:pt x="8572" y="0"/>
                  </a:moveTo>
                  <a:lnTo>
                    <a:pt x="4203" y="0"/>
                  </a:lnTo>
                  <a:lnTo>
                    <a:pt x="2184" y="1155"/>
                  </a:lnTo>
                  <a:lnTo>
                    <a:pt x="0" y="4940"/>
                  </a:lnTo>
                  <a:lnTo>
                    <a:pt x="0" y="7264"/>
                  </a:lnTo>
                  <a:lnTo>
                    <a:pt x="2184" y="11049"/>
                  </a:lnTo>
                  <a:lnTo>
                    <a:pt x="4203" y="12204"/>
                  </a:lnTo>
                  <a:lnTo>
                    <a:pt x="8572" y="12204"/>
                  </a:lnTo>
                  <a:lnTo>
                    <a:pt x="10604" y="11049"/>
                  </a:lnTo>
                  <a:lnTo>
                    <a:pt x="12788" y="7264"/>
                  </a:lnTo>
                  <a:lnTo>
                    <a:pt x="12788" y="4940"/>
                  </a:lnTo>
                  <a:lnTo>
                    <a:pt x="10604" y="1155"/>
                  </a:lnTo>
                  <a:close/>
                </a:path>
              </a:pathLst>
            </a:custGeom>
            <a:solidFill>
              <a:srgbClr val="01010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49" name="object 34">
              <a:extLst>
                <a:ext uri="{FF2B5EF4-FFF2-40B4-BE49-F238E27FC236}">
                  <a16:creationId xmlns:a16="http://schemas.microsoft.com/office/drawing/2014/main" xmlns="" id="{0A6D2849-41A0-F24A-BBFC-405F2EB7881F}"/>
                </a:ext>
              </a:extLst>
            </p:cNvPr>
            <p:cNvSpPr/>
            <p:nvPr/>
          </p:nvSpPr>
          <p:spPr>
            <a:xfrm>
              <a:off x="10789183" y="3710304"/>
              <a:ext cx="535305" cy="911225"/>
            </a:xfrm>
            <a:custGeom>
              <a:avLst/>
              <a:gdLst/>
              <a:ahLst/>
              <a:cxnLst/>
              <a:rect l="l" t="t" r="r" b="b"/>
              <a:pathLst>
                <a:path w="535304" h="911225">
                  <a:moveTo>
                    <a:pt x="255930" y="13284"/>
                  </a:moveTo>
                  <a:lnTo>
                    <a:pt x="253784" y="4787"/>
                  </a:lnTo>
                  <a:lnTo>
                    <a:pt x="247929" y="965"/>
                  </a:lnTo>
                  <a:lnTo>
                    <a:pt x="239217" y="0"/>
                  </a:lnTo>
                  <a:lnTo>
                    <a:pt x="16713" y="0"/>
                  </a:lnTo>
                  <a:lnTo>
                    <a:pt x="8001" y="965"/>
                  </a:lnTo>
                  <a:lnTo>
                    <a:pt x="2133" y="4787"/>
                  </a:lnTo>
                  <a:lnTo>
                    <a:pt x="0" y="13284"/>
                  </a:lnTo>
                  <a:lnTo>
                    <a:pt x="255930" y="13284"/>
                  </a:lnTo>
                  <a:close/>
                </a:path>
                <a:path w="535304" h="911225">
                  <a:moveTo>
                    <a:pt x="535279" y="706196"/>
                  </a:moveTo>
                  <a:lnTo>
                    <a:pt x="534314" y="697128"/>
                  </a:lnTo>
                  <a:lnTo>
                    <a:pt x="530491" y="690930"/>
                  </a:lnTo>
                  <a:lnTo>
                    <a:pt x="522008" y="688619"/>
                  </a:lnTo>
                  <a:lnTo>
                    <a:pt x="522008" y="911034"/>
                  </a:lnTo>
                  <a:lnTo>
                    <a:pt x="530491" y="908900"/>
                  </a:lnTo>
                  <a:lnTo>
                    <a:pt x="534314" y="903046"/>
                  </a:lnTo>
                  <a:lnTo>
                    <a:pt x="535279" y="894334"/>
                  </a:lnTo>
                  <a:lnTo>
                    <a:pt x="535279" y="706196"/>
                  </a:lnTo>
                  <a:close/>
                </a:path>
                <a:path w="535304" h="911225">
                  <a:moveTo>
                    <a:pt x="535279" y="445198"/>
                  </a:moveTo>
                  <a:lnTo>
                    <a:pt x="534314" y="436130"/>
                  </a:lnTo>
                  <a:lnTo>
                    <a:pt x="530491" y="429933"/>
                  </a:lnTo>
                  <a:lnTo>
                    <a:pt x="522008" y="427621"/>
                  </a:lnTo>
                  <a:lnTo>
                    <a:pt x="522008" y="650036"/>
                  </a:lnTo>
                  <a:lnTo>
                    <a:pt x="530491" y="647903"/>
                  </a:lnTo>
                  <a:lnTo>
                    <a:pt x="534314" y="642048"/>
                  </a:lnTo>
                  <a:lnTo>
                    <a:pt x="535279" y="633336"/>
                  </a:lnTo>
                  <a:lnTo>
                    <a:pt x="535279" y="445198"/>
                  </a:lnTo>
                  <a:close/>
                </a:path>
              </a:pathLst>
            </a:custGeom>
            <a:solidFill>
              <a:srgbClr val="424242"/>
            </a:solidFill>
          </p:spPr>
          <p:txBody>
            <a:bodyPr wrap="square" lIns="0" tIns="0" rIns="0" bIns="0" rtlCol="0"/>
            <a:lstStyle/>
            <a:p>
              <a:endParaRPr>
                <a:latin typeface="Arial" panose="020B0604020202020204" pitchFamily="34" charset="0"/>
                <a:cs typeface="Arial" panose="020B0604020202020204" pitchFamily="34" charset="0"/>
              </a:endParaRPr>
            </a:p>
          </p:txBody>
        </p:sp>
      </p:grpSp>
      <p:grpSp>
        <p:nvGrpSpPr>
          <p:cNvPr id="1050" name="Google Shape;8044;p81">
            <a:extLst>
              <a:ext uri="{FF2B5EF4-FFF2-40B4-BE49-F238E27FC236}">
                <a16:creationId xmlns:a16="http://schemas.microsoft.com/office/drawing/2014/main" xmlns="" id="{13940C46-D527-B6AE-8DFB-14A3D046610E}"/>
              </a:ext>
            </a:extLst>
          </p:cNvPr>
          <p:cNvGrpSpPr/>
          <p:nvPr/>
        </p:nvGrpSpPr>
        <p:grpSpPr>
          <a:xfrm>
            <a:off x="-3836132" y="-88078"/>
            <a:ext cx="2611623" cy="2880439"/>
            <a:chOff x="4206459" y="1191441"/>
            <a:chExt cx="712557" cy="785901"/>
          </a:xfrm>
        </p:grpSpPr>
        <p:sp>
          <p:nvSpPr>
            <p:cNvPr id="1051" name="Google Shape;8045;p81">
              <a:extLst>
                <a:ext uri="{FF2B5EF4-FFF2-40B4-BE49-F238E27FC236}">
                  <a16:creationId xmlns:a16="http://schemas.microsoft.com/office/drawing/2014/main" xmlns="" id="{01AB2D91-4DB7-2C26-B920-C3FCC229DEE9}"/>
                </a:ext>
              </a:extLst>
            </p:cNvPr>
            <p:cNvSpPr/>
            <p:nvPr/>
          </p:nvSpPr>
          <p:spPr>
            <a:xfrm>
              <a:off x="4548248" y="1328649"/>
              <a:ext cx="325201" cy="322547"/>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noFill/>
            <a:ln w="9525"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8046;p81">
              <a:extLst>
                <a:ext uri="{FF2B5EF4-FFF2-40B4-BE49-F238E27FC236}">
                  <a16:creationId xmlns:a16="http://schemas.microsoft.com/office/drawing/2014/main" xmlns="" id="{365FB91B-6642-AFB1-CEEA-53B75EA6B705}"/>
                </a:ext>
              </a:extLst>
            </p:cNvPr>
            <p:cNvSpPr/>
            <p:nvPr/>
          </p:nvSpPr>
          <p:spPr>
            <a:xfrm>
              <a:off x="4557499" y="1656607"/>
              <a:ext cx="306674" cy="306648"/>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8047;p81">
              <a:extLst>
                <a:ext uri="{FF2B5EF4-FFF2-40B4-BE49-F238E27FC236}">
                  <a16:creationId xmlns:a16="http://schemas.microsoft.com/office/drawing/2014/main" xmlns="" id="{1EB79505-E757-DAA5-AD5B-FDBE5F6A536A}"/>
                </a:ext>
              </a:extLst>
            </p:cNvPr>
            <p:cNvSpPr/>
            <p:nvPr/>
          </p:nvSpPr>
          <p:spPr>
            <a:xfrm>
              <a:off x="4251067" y="1523035"/>
              <a:ext cx="327536" cy="325023"/>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8048;p81">
              <a:extLst>
                <a:ext uri="{FF2B5EF4-FFF2-40B4-BE49-F238E27FC236}">
                  <a16:creationId xmlns:a16="http://schemas.microsoft.com/office/drawing/2014/main" xmlns="" id="{C1E6EE78-347C-7821-AC5D-72735FE7A69D}"/>
                </a:ext>
              </a:extLst>
            </p:cNvPr>
            <p:cNvSpPr/>
            <p:nvPr/>
          </p:nvSpPr>
          <p:spPr>
            <a:xfrm>
              <a:off x="4277366" y="1220917"/>
              <a:ext cx="292242" cy="292217"/>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5" name="Google Shape;8049;p81">
              <a:extLst>
                <a:ext uri="{FF2B5EF4-FFF2-40B4-BE49-F238E27FC236}">
                  <a16:creationId xmlns:a16="http://schemas.microsoft.com/office/drawing/2014/main" xmlns="" id="{A520458A-2E37-407C-2C9B-19F1EA37CAAB}"/>
                </a:ext>
              </a:extLst>
            </p:cNvPr>
            <p:cNvGrpSpPr/>
            <p:nvPr/>
          </p:nvGrpSpPr>
          <p:grpSpPr>
            <a:xfrm>
              <a:off x="4644280" y="1290523"/>
              <a:ext cx="143716" cy="29463"/>
              <a:chOff x="4644280" y="1290523"/>
              <a:chExt cx="143716" cy="29463"/>
            </a:xfrm>
          </p:grpSpPr>
          <p:sp>
            <p:nvSpPr>
              <p:cNvPr id="1085" name="Google Shape;8050;p81">
                <a:extLst>
                  <a:ext uri="{FF2B5EF4-FFF2-40B4-BE49-F238E27FC236}">
                    <a16:creationId xmlns:a16="http://schemas.microsoft.com/office/drawing/2014/main" xmlns="" id="{C202E641-BB85-125E-A8DF-7FE0E4E573C3}"/>
                  </a:ext>
                </a:extLst>
              </p:cNvPr>
              <p:cNvSpPr/>
              <p:nvPr/>
            </p:nvSpPr>
            <p:spPr>
              <a:xfrm>
                <a:off x="4736292" y="1294223"/>
                <a:ext cx="51704" cy="25762"/>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8051;p81">
                <a:extLst>
                  <a:ext uri="{FF2B5EF4-FFF2-40B4-BE49-F238E27FC236}">
                    <a16:creationId xmlns:a16="http://schemas.microsoft.com/office/drawing/2014/main" xmlns="" id="{9E0E98B6-508C-0704-DA11-FF054C57FF85}"/>
                  </a:ext>
                </a:extLst>
              </p:cNvPr>
              <p:cNvSpPr/>
              <p:nvPr/>
            </p:nvSpPr>
            <p:spPr>
              <a:xfrm>
                <a:off x="4700066" y="1290523"/>
                <a:ext cx="32206" cy="7988"/>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8052;p81">
                <a:extLst>
                  <a:ext uri="{FF2B5EF4-FFF2-40B4-BE49-F238E27FC236}">
                    <a16:creationId xmlns:a16="http://schemas.microsoft.com/office/drawing/2014/main" xmlns="" id="{B876A9D2-4936-9ACA-4FAC-CEEE8A7C0A0F}"/>
                  </a:ext>
                </a:extLst>
              </p:cNvPr>
              <p:cNvSpPr/>
              <p:nvPr/>
            </p:nvSpPr>
            <p:spPr>
              <a:xfrm>
                <a:off x="4644280" y="1300641"/>
                <a:ext cx="20225" cy="13283"/>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8053;p81">
                <a:extLst>
                  <a:ext uri="{FF2B5EF4-FFF2-40B4-BE49-F238E27FC236}">
                    <a16:creationId xmlns:a16="http://schemas.microsoft.com/office/drawing/2014/main" xmlns="" id="{0F65B238-CA4E-6429-4D15-7274123FA756}"/>
                  </a:ext>
                </a:extLst>
              </p:cNvPr>
              <p:cNvSpPr/>
              <p:nvPr/>
            </p:nvSpPr>
            <p:spPr>
              <a:xfrm>
                <a:off x="4667822" y="1291888"/>
                <a:ext cx="27779" cy="11433"/>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8054;p81">
              <a:extLst>
                <a:ext uri="{FF2B5EF4-FFF2-40B4-BE49-F238E27FC236}">
                  <a16:creationId xmlns:a16="http://schemas.microsoft.com/office/drawing/2014/main" xmlns="" id="{58B60646-531B-37F6-C6EA-079078B5E64B}"/>
                </a:ext>
              </a:extLst>
            </p:cNvPr>
            <p:cNvGrpSpPr/>
            <p:nvPr/>
          </p:nvGrpSpPr>
          <p:grpSpPr>
            <a:xfrm>
              <a:off x="4356567" y="1191441"/>
              <a:ext cx="143690" cy="29488"/>
              <a:chOff x="4356567" y="1191441"/>
              <a:chExt cx="143690" cy="29488"/>
            </a:xfrm>
          </p:grpSpPr>
          <p:sp>
            <p:nvSpPr>
              <p:cNvPr id="1081" name="Google Shape;8055;p81">
                <a:extLst>
                  <a:ext uri="{FF2B5EF4-FFF2-40B4-BE49-F238E27FC236}">
                    <a16:creationId xmlns:a16="http://schemas.microsoft.com/office/drawing/2014/main" xmlns="" id="{6CEC7CBE-73DB-0999-CEFC-FB6220122764}"/>
                  </a:ext>
                </a:extLst>
              </p:cNvPr>
              <p:cNvSpPr/>
              <p:nvPr/>
            </p:nvSpPr>
            <p:spPr>
              <a:xfrm>
                <a:off x="4448554" y="1195154"/>
                <a:ext cx="51704" cy="25775"/>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8056;p81">
                <a:extLst>
                  <a:ext uri="{FF2B5EF4-FFF2-40B4-BE49-F238E27FC236}">
                    <a16:creationId xmlns:a16="http://schemas.microsoft.com/office/drawing/2014/main" xmlns="" id="{21B71AC0-C948-8074-65FC-8FE5054C0990}"/>
                  </a:ext>
                </a:extLst>
              </p:cNvPr>
              <p:cNvSpPr/>
              <p:nvPr/>
            </p:nvSpPr>
            <p:spPr>
              <a:xfrm>
                <a:off x="4412341" y="1191441"/>
                <a:ext cx="32206" cy="8013"/>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8057;p81">
                <a:extLst>
                  <a:ext uri="{FF2B5EF4-FFF2-40B4-BE49-F238E27FC236}">
                    <a16:creationId xmlns:a16="http://schemas.microsoft.com/office/drawing/2014/main" xmlns="" id="{D718D5D5-39D9-92CB-A9DE-D92D4A490364}"/>
                  </a:ext>
                </a:extLst>
              </p:cNvPr>
              <p:cNvSpPr/>
              <p:nvPr/>
            </p:nvSpPr>
            <p:spPr>
              <a:xfrm>
                <a:off x="4356567" y="1201573"/>
                <a:ext cx="20212" cy="1327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8058;p81">
                <a:extLst>
                  <a:ext uri="{FF2B5EF4-FFF2-40B4-BE49-F238E27FC236}">
                    <a16:creationId xmlns:a16="http://schemas.microsoft.com/office/drawing/2014/main" xmlns="" id="{716FD04A-950F-0ED8-1ECD-371CC1BF61F7}"/>
                  </a:ext>
                </a:extLst>
              </p:cNvPr>
              <p:cNvSpPr/>
              <p:nvPr/>
            </p:nvSpPr>
            <p:spPr>
              <a:xfrm>
                <a:off x="4380084" y="1192832"/>
                <a:ext cx="27779" cy="11433"/>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7" name="Google Shape;8059;p81">
              <a:extLst>
                <a:ext uri="{FF2B5EF4-FFF2-40B4-BE49-F238E27FC236}">
                  <a16:creationId xmlns:a16="http://schemas.microsoft.com/office/drawing/2014/main" xmlns="" id="{61184294-489D-96FB-2343-8E5E499FD2F1}"/>
                </a:ext>
              </a:extLst>
            </p:cNvPr>
            <p:cNvGrpSpPr/>
            <p:nvPr/>
          </p:nvGrpSpPr>
          <p:grpSpPr>
            <a:xfrm>
              <a:off x="4339009" y="1863727"/>
              <a:ext cx="143703" cy="29476"/>
              <a:chOff x="4339009" y="1863727"/>
              <a:chExt cx="143703" cy="29476"/>
            </a:xfrm>
          </p:grpSpPr>
          <p:sp>
            <p:nvSpPr>
              <p:cNvPr id="1077" name="Google Shape;8060;p81">
                <a:extLst>
                  <a:ext uri="{FF2B5EF4-FFF2-40B4-BE49-F238E27FC236}">
                    <a16:creationId xmlns:a16="http://schemas.microsoft.com/office/drawing/2014/main" xmlns="" id="{24342AA2-01E0-16DF-3349-C9CC31C642B1}"/>
                  </a:ext>
                </a:extLst>
              </p:cNvPr>
              <p:cNvSpPr/>
              <p:nvPr/>
            </p:nvSpPr>
            <p:spPr>
              <a:xfrm>
                <a:off x="4339009" y="1863727"/>
                <a:ext cx="51691" cy="25762"/>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8061;p81">
                <a:extLst>
                  <a:ext uri="{FF2B5EF4-FFF2-40B4-BE49-F238E27FC236}">
                    <a16:creationId xmlns:a16="http://schemas.microsoft.com/office/drawing/2014/main" xmlns="" id="{1E83A25C-425B-16F7-A468-64082AD0D6BE}"/>
                  </a:ext>
                </a:extLst>
              </p:cNvPr>
              <p:cNvSpPr/>
              <p:nvPr/>
            </p:nvSpPr>
            <p:spPr>
              <a:xfrm>
                <a:off x="4394732" y="1885202"/>
                <a:ext cx="32193" cy="8001"/>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8062;p81">
                <a:extLst>
                  <a:ext uri="{FF2B5EF4-FFF2-40B4-BE49-F238E27FC236}">
                    <a16:creationId xmlns:a16="http://schemas.microsoft.com/office/drawing/2014/main" xmlns="" id="{F98B3C5A-EA64-BA6F-D167-6F461C914923}"/>
                  </a:ext>
                </a:extLst>
              </p:cNvPr>
              <p:cNvSpPr/>
              <p:nvPr/>
            </p:nvSpPr>
            <p:spPr>
              <a:xfrm>
                <a:off x="4462488" y="1869814"/>
                <a:ext cx="20225" cy="13258"/>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8063;p81">
                <a:extLst>
                  <a:ext uri="{FF2B5EF4-FFF2-40B4-BE49-F238E27FC236}">
                    <a16:creationId xmlns:a16="http://schemas.microsoft.com/office/drawing/2014/main" xmlns="" id="{2AB75C79-BADE-8097-E12B-4A983AC4F142}"/>
                  </a:ext>
                </a:extLst>
              </p:cNvPr>
              <p:cNvSpPr/>
              <p:nvPr/>
            </p:nvSpPr>
            <p:spPr>
              <a:xfrm>
                <a:off x="4431392" y="1880392"/>
                <a:ext cx="27804" cy="11433"/>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 name="Google Shape;8064;p81">
              <a:extLst>
                <a:ext uri="{FF2B5EF4-FFF2-40B4-BE49-F238E27FC236}">
                  <a16:creationId xmlns:a16="http://schemas.microsoft.com/office/drawing/2014/main" xmlns="" id="{32BB0F2D-E197-D7B9-B919-3F1F96C1821D}"/>
                </a:ext>
              </a:extLst>
            </p:cNvPr>
            <p:cNvGrpSpPr/>
            <p:nvPr/>
          </p:nvGrpSpPr>
          <p:grpSpPr>
            <a:xfrm>
              <a:off x="4206459" y="1607315"/>
              <a:ext cx="29539" cy="142899"/>
              <a:chOff x="4206459" y="1607315"/>
              <a:chExt cx="29539" cy="142899"/>
            </a:xfrm>
          </p:grpSpPr>
          <p:sp>
            <p:nvSpPr>
              <p:cNvPr id="1073" name="Google Shape;8065;p81">
                <a:extLst>
                  <a:ext uri="{FF2B5EF4-FFF2-40B4-BE49-F238E27FC236}">
                    <a16:creationId xmlns:a16="http://schemas.microsoft.com/office/drawing/2014/main" xmlns="" id="{D43BB5E6-6083-41BC-9CA8-0C7311DBD02B}"/>
                  </a:ext>
                </a:extLst>
              </p:cNvPr>
              <p:cNvSpPr/>
              <p:nvPr/>
            </p:nvSpPr>
            <p:spPr>
              <a:xfrm>
                <a:off x="4209840" y="1607315"/>
                <a:ext cx="26158" cy="50989"/>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8066;p81">
                <a:extLst>
                  <a:ext uri="{FF2B5EF4-FFF2-40B4-BE49-F238E27FC236}">
                    <a16:creationId xmlns:a16="http://schemas.microsoft.com/office/drawing/2014/main" xmlns="" id="{87520C64-F01A-01CC-CA3F-27B1CC6B7205}"/>
                  </a:ext>
                </a:extLst>
              </p:cNvPr>
              <p:cNvSpPr/>
              <p:nvPr/>
            </p:nvSpPr>
            <p:spPr>
              <a:xfrm>
                <a:off x="4206459" y="1662910"/>
                <a:ext cx="8230" cy="3178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8067;p81">
                <a:extLst>
                  <a:ext uri="{FF2B5EF4-FFF2-40B4-BE49-F238E27FC236}">
                    <a16:creationId xmlns:a16="http://schemas.microsoft.com/office/drawing/2014/main" xmlns="" id="{3202B5C8-CB67-083E-2B5F-B12056837EA1}"/>
                  </a:ext>
                </a:extLst>
              </p:cNvPr>
              <p:cNvSpPr/>
              <p:nvPr/>
            </p:nvSpPr>
            <p:spPr>
              <a:xfrm>
                <a:off x="4216194" y="1730768"/>
                <a:ext cx="14227" cy="19446"/>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8068;p81">
                <a:extLst>
                  <a:ext uri="{FF2B5EF4-FFF2-40B4-BE49-F238E27FC236}">
                    <a16:creationId xmlns:a16="http://schemas.microsoft.com/office/drawing/2014/main" xmlns="" id="{A0C9908B-C8E6-EB3E-906E-4A7135472B39}"/>
                  </a:ext>
                </a:extLst>
              </p:cNvPr>
              <p:cNvSpPr/>
              <p:nvPr/>
            </p:nvSpPr>
            <p:spPr>
              <a:xfrm>
                <a:off x="4207607" y="1699506"/>
                <a:ext cx="12045" cy="27153"/>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9" name="Google Shape;8069;p81">
              <a:extLst>
                <a:ext uri="{FF2B5EF4-FFF2-40B4-BE49-F238E27FC236}">
                  <a16:creationId xmlns:a16="http://schemas.microsoft.com/office/drawing/2014/main" xmlns="" id="{3C5DA1D0-0A32-8D03-8903-CAB83693326C}"/>
                </a:ext>
              </a:extLst>
            </p:cNvPr>
            <p:cNvSpPr/>
            <p:nvPr/>
          </p:nvSpPr>
          <p:spPr>
            <a:xfrm>
              <a:off x="4250519" y="1416170"/>
              <a:ext cx="26783" cy="52303"/>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8070;p81">
              <a:extLst>
                <a:ext uri="{FF2B5EF4-FFF2-40B4-BE49-F238E27FC236}">
                  <a16:creationId xmlns:a16="http://schemas.microsoft.com/office/drawing/2014/main" xmlns="" id="{3BE97EA8-9941-70B2-1FB2-094B9C63A9D3}"/>
                </a:ext>
              </a:extLst>
            </p:cNvPr>
            <p:cNvSpPr/>
            <p:nvPr/>
          </p:nvSpPr>
          <p:spPr>
            <a:xfrm>
              <a:off x="4276166" y="1471370"/>
              <a:ext cx="24359" cy="2529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8071;p81">
              <a:extLst>
                <a:ext uri="{FF2B5EF4-FFF2-40B4-BE49-F238E27FC236}">
                  <a16:creationId xmlns:a16="http://schemas.microsoft.com/office/drawing/2014/main" xmlns="" id="{FCB048FA-BDF3-0A0F-9350-BEF010C6CF72}"/>
                </a:ext>
              </a:extLst>
            </p:cNvPr>
            <p:cNvSpPr/>
            <p:nvPr/>
          </p:nvSpPr>
          <p:spPr>
            <a:xfrm>
              <a:off x="4330231" y="1513121"/>
              <a:ext cx="21462" cy="10986"/>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8072;p81">
              <a:extLst>
                <a:ext uri="{FF2B5EF4-FFF2-40B4-BE49-F238E27FC236}">
                  <a16:creationId xmlns:a16="http://schemas.microsoft.com/office/drawing/2014/main" xmlns="" id="{AEC4B3A0-FCC4-ECE0-B5C5-008A3AD42C8C}"/>
                </a:ext>
              </a:extLst>
            </p:cNvPr>
            <p:cNvSpPr/>
            <p:nvPr/>
          </p:nvSpPr>
          <p:spPr>
            <a:xfrm>
              <a:off x="4302005" y="1497298"/>
              <a:ext cx="25469" cy="17647"/>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3" name="Google Shape;8073;p81">
              <a:extLst>
                <a:ext uri="{FF2B5EF4-FFF2-40B4-BE49-F238E27FC236}">
                  <a16:creationId xmlns:a16="http://schemas.microsoft.com/office/drawing/2014/main" xmlns="" id="{7390E6DF-2106-6112-4EAB-8F03D26F8BAA}"/>
                </a:ext>
              </a:extLst>
            </p:cNvPr>
            <p:cNvGrpSpPr/>
            <p:nvPr/>
          </p:nvGrpSpPr>
          <p:grpSpPr>
            <a:xfrm>
              <a:off x="4889463" y="1423737"/>
              <a:ext cx="29552" cy="142899"/>
              <a:chOff x="4889463" y="1423737"/>
              <a:chExt cx="29552" cy="142899"/>
            </a:xfrm>
          </p:grpSpPr>
          <p:sp>
            <p:nvSpPr>
              <p:cNvPr id="1069" name="Google Shape;8074;p81">
                <a:extLst>
                  <a:ext uri="{FF2B5EF4-FFF2-40B4-BE49-F238E27FC236}">
                    <a16:creationId xmlns:a16="http://schemas.microsoft.com/office/drawing/2014/main" xmlns="" id="{0A99FDD2-D9CA-E786-3C6C-6CCBA8C2036D}"/>
                  </a:ext>
                </a:extLst>
              </p:cNvPr>
              <p:cNvSpPr/>
              <p:nvPr/>
            </p:nvSpPr>
            <p:spPr>
              <a:xfrm>
                <a:off x="4889463" y="1515647"/>
                <a:ext cx="26158" cy="50989"/>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8075;p81">
                <a:extLst>
                  <a:ext uri="{FF2B5EF4-FFF2-40B4-BE49-F238E27FC236}">
                    <a16:creationId xmlns:a16="http://schemas.microsoft.com/office/drawing/2014/main" xmlns="" id="{0509FCEA-EF84-60E2-073C-30C93B7D63CA}"/>
                  </a:ext>
                </a:extLst>
              </p:cNvPr>
              <p:cNvSpPr/>
              <p:nvPr/>
            </p:nvSpPr>
            <p:spPr>
              <a:xfrm>
                <a:off x="4910772" y="1479256"/>
                <a:ext cx="8243" cy="3178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8076;p81">
                <a:extLst>
                  <a:ext uri="{FF2B5EF4-FFF2-40B4-BE49-F238E27FC236}">
                    <a16:creationId xmlns:a16="http://schemas.microsoft.com/office/drawing/2014/main" xmlns="" id="{6B6DED7C-F647-A470-8A69-561D622D0D89}"/>
                  </a:ext>
                </a:extLst>
              </p:cNvPr>
              <p:cNvSpPr/>
              <p:nvPr/>
            </p:nvSpPr>
            <p:spPr>
              <a:xfrm>
                <a:off x="4895052" y="1423737"/>
                <a:ext cx="14215" cy="19446"/>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8077;p81">
                <a:extLst>
                  <a:ext uri="{FF2B5EF4-FFF2-40B4-BE49-F238E27FC236}">
                    <a16:creationId xmlns:a16="http://schemas.microsoft.com/office/drawing/2014/main" xmlns="" id="{026F0177-4E5C-B017-127B-7B9FBAD571AC}"/>
                  </a:ext>
                </a:extLst>
              </p:cNvPr>
              <p:cNvSpPr/>
              <p:nvPr/>
            </p:nvSpPr>
            <p:spPr>
              <a:xfrm>
                <a:off x="4905783" y="1447292"/>
                <a:ext cx="12071" cy="27153"/>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8078;p81">
              <a:extLst>
                <a:ext uri="{FF2B5EF4-FFF2-40B4-BE49-F238E27FC236}">
                  <a16:creationId xmlns:a16="http://schemas.microsoft.com/office/drawing/2014/main" xmlns="" id="{E0307AF4-63F1-A7A5-D7D7-5334A26D4ED4}"/>
                </a:ext>
              </a:extLst>
            </p:cNvPr>
            <p:cNvGrpSpPr/>
            <p:nvPr/>
          </p:nvGrpSpPr>
          <p:grpSpPr>
            <a:xfrm>
              <a:off x="4771663" y="1876896"/>
              <a:ext cx="108651" cy="100447"/>
              <a:chOff x="4771663" y="1876896"/>
              <a:chExt cx="108651" cy="100447"/>
            </a:xfrm>
          </p:grpSpPr>
          <p:sp>
            <p:nvSpPr>
              <p:cNvPr id="1065" name="Google Shape;8079;p81">
                <a:extLst>
                  <a:ext uri="{FF2B5EF4-FFF2-40B4-BE49-F238E27FC236}">
                    <a16:creationId xmlns:a16="http://schemas.microsoft.com/office/drawing/2014/main" xmlns="" id="{2D636E59-D416-CD5B-765E-BF2BB10D9599}"/>
                  </a:ext>
                </a:extLst>
              </p:cNvPr>
              <p:cNvSpPr/>
              <p:nvPr/>
            </p:nvSpPr>
            <p:spPr>
              <a:xfrm>
                <a:off x="4771663" y="1951210"/>
                <a:ext cx="53184" cy="26132"/>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8080;p81">
                <a:extLst>
                  <a:ext uri="{FF2B5EF4-FFF2-40B4-BE49-F238E27FC236}">
                    <a16:creationId xmlns:a16="http://schemas.microsoft.com/office/drawing/2014/main" xmlns="" id="{A9FE10C8-5B14-5155-AFC0-A595B3DE9C36}"/>
                  </a:ext>
                </a:extLst>
              </p:cNvPr>
              <p:cNvSpPr/>
              <p:nvPr/>
            </p:nvSpPr>
            <p:spPr>
              <a:xfrm>
                <a:off x="4826850" y="1927897"/>
                <a:ext cx="26081" cy="23529"/>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8081;p81">
                <a:extLst>
                  <a:ext uri="{FF2B5EF4-FFF2-40B4-BE49-F238E27FC236}">
                    <a16:creationId xmlns:a16="http://schemas.microsoft.com/office/drawing/2014/main" xmlns="" id="{1B2C7E4D-8571-BDA2-A3C6-198E480B09CA}"/>
                  </a:ext>
                </a:extLst>
              </p:cNvPr>
              <p:cNvSpPr/>
              <p:nvPr/>
            </p:nvSpPr>
            <p:spPr>
              <a:xfrm>
                <a:off x="4868600" y="1876896"/>
                <a:ext cx="11714" cy="20531"/>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8082;p81">
                <a:extLst>
                  <a:ext uri="{FF2B5EF4-FFF2-40B4-BE49-F238E27FC236}">
                    <a16:creationId xmlns:a16="http://schemas.microsoft.com/office/drawing/2014/main" xmlns="" id="{3C93F5FD-1848-34F1-0386-531BF6E9C044}"/>
                  </a:ext>
                </a:extLst>
              </p:cNvPr>
              <p:cNvSpPr/>
              <p:nvPr/>
            </p:nvSpPr>
            <p:spPr>
              <a:xfrm>
                <a:off x="4852804" y="1901038"/>
                <a:ext cx="18528" cy="24589"/>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770E1BE5-6D49-7B48-BED2-F62E9553B08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743436" y="342646"/>
            <a:ext cx="3248335" cy="622598"/>
          </a:xfrm>
          <a:prstGeom prst="rect">
            <a:avLst/>
          </a:prstGeom>
        </p:spPr>
      </p:pic>
      <p:sp>
        <p:nvSpPr>
          <p:cNvPr id="3" name="TextBox 7">
            <a:extLst>
              <a:ext uri="{FF2B5EF4-FFF2-40B4-BE49-F238E27FC236}">
                <a16:creationId xmlns:a16="http://schemas.microsoft.com/office/drawing/2014/main" xmlns="" id="{F94A382A-A3D5-BB4F-8B9E-FB66C993AFF4}"/>
              </a:ext>
            </a:extLst>
          </p:cNvPr>
          <p:cNvSpPr txBox="1"/>
          <p:nvPr/>
        </p:nvSpPr>
        <p:spPr>
          <a:xfrm>
            <a:off x="15432084" y="492432"/>
            <a:ext cx="2337359" cy="246671"/>
          </a:xfrm>
          <a:prstGeom prst="rect">
            <a:avLst/>
          </a:prstGeom>
        </p:spPr>
        <p:txBody>
          <a:bodyPr lIns="0" tIns="0" rIns="0" bIns="0" rtlCol="0" anchor="t">
            <a:spAutoFit/>
          </a:bodyPr>
          <a:lstStyle/>
          <a:p>
            <a:pPr marL="0" marR="0" lvl="0" indent="0" algn="l" defTabSz="914400" rtl="0" eaLnBrk="1" fontAlgn="auto" latinLnBrk="0" hangingPunct="1">
              <a:lnSpc>
                <a:spcPts val="2145"/>
              </a:lnSpc>
              <a:spcBef>
                <a:spcPts val="0"/>
              </a:spcBef>
              <a:spcAft>
                <a:spcPts val="0"/>
              </a:spcAft>
              <a:buClrTx/>
              <a:buSzTx/>
              <a:buFontTx/>
              <a:buNone/>
              <a:tabLst/>
              <a:defRPr/>
            </a:pPr>
            <a:r>
              <a:rPr kumimoji="0" lang="en-US" sz="1532"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 WORKING GROUP</a:t>
            </a:r>
          </a:p>
        </p:txBody>
      </p:sp>
      <p:pic>
        <p:nvPicPr>
          <p:cNvPr id="5" name="Content Placeholder 4">
            <a:extLst>
              <a:ext uri="{FF2B5EF4-FFF2-40B4-BE49-F238E27FC236}">
                <a16:creationId xmlns:a16="http://schemas.microsoft.com/office/drawing/2014/main" xmlns="" id="{6E39B11C-2A20-B744-9197-3E285FED1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1790700"/>
            <a:ext cx="12460284" cy="6974694"/>
          </a:xfrm>
          <a:prstGeom prst="rect">
            <a:avLst/>
          </a:prstGeom>
        </p:spPr>
      </p:pic>
      <p:sp>
        <p:nvSpPr>
          <p:cNvPr id="6" name="Rectangle 5">
            <a:extLst>
              <a:ext uri="{FF2B5EF4-FFF2-40B4-BE49-F238E27FC236}">
                <a16:creationId xmlns:a16="http://schemas.microsoft.com/office/drawing/2014/main" xmlns="" id="{812800CE-F091-444C-9374-B37A28150ABD}"/>
              </a:ext>
            </a:extLst>
          </p:cNvPr>
          <p:cNvSpPr/>
          <p:nvPr/>
        </p:nvSpPr>
        <p:spPr>
          <a:xfrm>
            <a:off x="2327434" y="9067630"/>
            <a:ext cx="15252893" cy="523220"/>
          </a:xfrm>
          <a:prstGeom prst="rect">
            <a:avLst/>
          </a:prstGeom>
        </p:spPr>
        <p:txBody>
          <a:bodyPr wrap="none">
            <a:spAutoFit/>
          </a:bodyPr>
          <a:lstStyle/>
          <a:p>
            <a:r>
              <a:rPr lang="en-US" sz="2800" b="1">
                <a:solidFill>
                  <a:schemeClr val="bg1"/>
                </a:solidFill>
                <a:latin typeface="Arial" panose="020B0604020202020204" pitchFamily="34" charset="0"/>
                <a:cs typeface="Arial" panose="020B0604020202020204" pitchFamily="34" charset="0"/>
              </a:rPr>
              <a:t>Hình: Doanh số và lợi nhuận trong suốt vòng đời sản phẩm từ khi bắt đầu đến suy thoái</a:t>
            </a:r>
          </a:p>
        </p:txBody>
      </p:sp>
      <p:sp>
        <p:nvSpPr>
          <p:cNvPr id="7" name="Google Shape;334;p38">
            <a:extLst>
              <a:ext uri="{FF2B5EF4-FFF2-40B4-BE49-F238E27FC236}">
                <a16:creationId xmlns:a16="http://schemas.microsoft.com/office/drawing/2014/main" xmlns="" id="{BA734B74-848C-9F45-BF34-23D65F3C9A05}"/>
              </a:ext>
            </a:extLst>
          </p:cNvPr>
          <p:cNvSpPr txBox="1">
            <a:spLocks noGrp="1"/>
          </p:cNvSpPr>
          <p:nvPr>
            <p:ph type="title"/>
          </p:nvPr>
        </p:nvSpPr>
        <p:spPr>
          <a:xfrm>
            <a:off x="-4570800" y="4812500"/>
            <a:ext cx="4321800" cy="823800"/>
          </a:xfrm>
          <a:prstGeom prst="rect">
            <a:avLst/>
          </a:prstGeom>
        </p:spPr>
        <p:txBody>
          <a:bodyPr spcFirstLastPara="1" wrap="square" lIns="182850" tIns="182850" rIns="182850" bIns="182850" anchor="b" anchorCtr="0">
            <a:noAutofit/>
          </a:bodyPr>
          <a:lstStyle/>
          <a:p>
            <a:pPr algn="ctr"/>
            <a:r>
              <a:rPr lang="vi-VN" sz="3200" dirty="0"/>
              <a:t>Phát triển sản phẩm</a:t>
            </a:r>
            <a:endParaRPr sz="3200" dirty="0"/>
          </a:p>
        </p:txBody>
      </p:sp>
      <p:sp>
        <p:nvSpPr>
          <p:cNvPr id="8" name="Google Shape;339;p38">
            <a:extLst>
              <a:ext uri="{FF2B5EF4-FFF2-40B4-BE49-F238E27FC236}">
                <a16:creationId xmlns:a16="http://schemas.microsoft.com/office/drawing/2014/main" xmlns="" id="{853B3265-EEBA-71C1-122D-E9B976A73F6E}"/>
              </a:ext>
            </a:extLst>
          </p:cNvPr>
          <p:cNvSpPr/>
          <p:nvPr/>
        </p:nvSpPr>
        <p:spPr>
          <a:xfrm>
            <a:off x="-3048000" y="3314700"/>
            <a:ext cx="1276200" cy="1276200"/>
          </a:xfrm>
          <a:prstGeom prst="ellipse">
            <a:avLst/>
          </a:prstGeom>
          <a:gradFill>
            <a:gsLst>
              <a:gs pos="0">
                <a:schemeClr val="dk1"/>
              </a:gs>
              <a:gs pos="28000">
                <a:schemeClr val="dk1"/>
              </a:gs>
              <a:gs pos="100000">
                <a:schemeClr val="dk2"/>
              </a:gs>
            </a:gsLst>
            <a:lin ang="8100019" scaled="0"/>
          </a:gra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9" name="Google Shape;340;p38">
            <a:extLst>
              <a:ext uri="{FF2B5EF4-FFF2-40B4-BE49-F238E27FC236}">
                <a16:creationId xmlns:a16="http://schemas.microsoft.com/office/drawing/2014/main" xmlns="" id="{387EC1A7-CEAC-9F1F-ADB1-7A8384AB97EB}"/>
              </a:ext>
            </a:extLst>
          </p:cNvPr>
          <p:cNvSpPr txBox="1">
            <a:spLocks/>
          </p:cNvSpPr>
          <p:nvPr/>
        </p:nvSpPr>
        <p:spPr>
          <a:xfrm>
            <a:off x="-3303900" y="3594000"/>
            <a:ext cx="1788000" cy="717600"/>
          </a:xfrm>
          <a:prstGeom prst="rect">
            <a:avLst/>
          </a:prstGeom>
        </p:spPr>
        <p:txBody>
          <a:bodyPr spcFirstLastPara="1" wrap="square" lIns="182850" tIns="182850" rIns="182850" bIns="182850" anchor="ctr" anchorCtr="0">
            <a:noAutofit/>
          </a:bodyPr>
          <a:lstStyle>
            <a:lvl1pPr>
              <a:defRPr>
                <a:latin typeface="+mj-lt"/>
                <a:ea typeface="+mj-ea"/>
                <a:cs typeface="+mj-cs"/>
              </a:defRPr>
            </a:lvl1pPr>
          </a:lstStyle>
          <a:p>
            <a:pPr algn="ctr"/>
            <a:r>
              <a:rPr lang="en" kern="0">
                <a:solidFill>
                  <a:sysClr val="windowText" lastClr="000000"/>
                </a:solidFill>
              </a:rPr>
              <a:t>01</a:t>
            </a:r>
            <a:endParaRPr lang="en" kern="0" dirty="0">
              <a:solidFill>
                <a:sysClr val="windowText" lastClr="000000"/>
              </a:solidFill>
            </a:endParaRPr>
          </a:p>
        </p:txBody>
      </p:sp>
      <p:sp>
        <p:nvSpPr>
          <p:cNvPr id="10" name="Google Shape;335;p38">
            <a:extLst>
              <a:ext uri="{FF2B5EF4-FFF2-40B4-BE49-F238E27FC236}">
                <a16:creationId xmlns:a16="http://schemas.microsoft.com/office/drawing/2014/main" xmlns="" id="{7DF43D17-A4A5-576D-8805-54A1F01B3DF0}"/>
              </a:ext>
            </a:extLst>
          </p:cNvPr>
          <p:cNvSpPr txBox="1">
            <a:spLocks/>
          </p:cNvSpPr>
          <p:nvPr/>
        </p:nvSpPr>
        <p:spPr>
          <a:xfrm>
            <a:off x="3201600" y="12798584"/>
            <a:ext cx="4321800" cy="823800"/>
          </a:xfrm>
          <a:prstGeom prst="rect">
            <a:avLst/>
          </a:prstGeom>
        </p:spPr>
        <p:txBody>
          <a:bodyPr spcFirstLastPara="1" wrap="square" lIns="182850" tIns="182850" rIns="182850" bIns="182850" anchor="b" anchorCtr="0">
            <a:noAutofit/>
          </a:bodyPr>
          <a:lstStyle>
            <a:lvl1pPr>
              <a:defRPr>
                <a:latin typeface="+mj-lt"/>
                <a:ea typeface="+mj-ea"/>
                <a:cs typeface="+mj-cs"/>
              </a:defRPr>
            </a:lvl1pPr>
          </a:lstStyle>
          <a:p>
            <a:pPr algn="ctr"/>
            <a:r>
              <a:rPr lang="vi-VN" sz="3200" kern="0">
                <a:solidFill>
                  <a:sysClr val="windowText" lastClr="000000"/>
                </a:solidFill>
              </a:rPr>
              <a:t>Bão hòa</a:t>
            </a:r>
            <a:endParaRPr lang="vi-VN" sz="3200" kern="0" dirty="0">
              <a:solidFill>
                <a:sysClr val="windowText" lastClr="000000"/>
              </a:solidFill>
            </a:endParaRPr>
          </a:p>
        </p:txBody>
      </p:sp>
      <p:sp>
        <p:nvSpPr>
          <p:cNvPr id="11" name="Google Shape;337;p38">
            <a:extLst>
              <a:ext uri="{FF2B5EF4-FFF2-40B4-BE49-F238E27FC236}">
                <a16:creationId xmlns:a16="http://schemas.microsoft.com/office/drawing/2014/main" xmlns="" id="{930D0654-9A4C-858C-EB65-F3DB58839BC7}"/>
              </a:ext>
            </a:extLst>
          </p:cNvPr>
          <p:cNvSpPr txBox="1">
            <a:spLocks/>
          </p:cNvSpPr>
          <p:nvPr/>
        </p:nvSpPr>
        <p:spPr>
          <a:xfrm>
            <a:off x="10365300" y="12798584"/>
            <a:ext cx="4321800" cy="823800"/>
          </a:xfrm>
          <a:prstGeom prst="rect">
            <a:avLst/>
          </a:prstGeom>
        </p:spPr>
        <p:txBody>
          <a:bodyPr spcFirstLastPara="1" wrap="square" lIns="182850" tIns="182850" rIns="182850" bIns="182850" anchor="b" anchorCtr="0">
            <a:noAutofit/>
          </a:bodyPr>
          <a:lstStyle>
            <a:lvl1pPr>
              <a:defRPr>
                <a:latin typeface="+mj-lt"/>
                <a:ea typeface="+mj-ea"/>
                <a:cs typeface="+mj-cs"/>
              </a:defRPr>
            </a:lvl1pPr>
          </a:lstStyle>
          <a:p>
            <a:pPr algn="ctr"/>
            <a:r>
              <a:rPr lang="vi-VN" sz="3200" kern="0">
                <a:solidFill>
                  <a:sysClr val="windowText" lastClr="000000"/>
                </a:solidFill>
              </a:rPr>
              <a:t>Suy thoái</a:t>
            </a:r>
            <a:endParaRPr lang="vi-VN" sz="3200" kern="0" dirty="0">
              <a:solidFill>
                <a:sysClr val="windowText" lastClr="000000"/>
              </a:solidFill>
            </a:endParaRPr>
          </a:p>
        </p:txBody>
      </p:sp>
      <p:sp>
        <p:nvSpPr>
          <p:cNvPr id="12" name="Google Shape;347;p38">
            <a:extLst>
              <a:ext uri="{FF2B5EF4-FFF2-40B4-BE49-F238E27FC236}">
                <a16:creationId xmlns:a16="http://schemas.microsoft.com/office/drawing/2014/main" xmlns="" id="{E9B9EFE3-2F40-3109-C30E-12E2059A5422}"/>
              </a:ext>
            </a:extLst>
          </p:cNvPr>
          <p:cNvSpPr/>
          <p:nvPr/>
        </p:nvSpPr>
        <p:spPr>
          <a:xfrm>
            <a:off x="4724400" y="11287534"/>
            <a:ext cx="1276200" cy="1276200"/>
          </a:xfrm>
          <a:prstGeom prst="ellipse">
            <a:avLst/>
          </a:prstGeom>
          <a:gradFill>
            <a:gsLst>
              <a:gs pos="0">
                <a:schemeClr val="dk1"/>
              </a:gs>
              <a:gs pos="28000">
                <a:schemeClr val="dk1"/>
              </a:gs>
              <a:gs pos="100000">
                <a:schemeClr val="dk2"/>
              </a:gs>
            </a:gsLst>
            <a:lin ang="8100019" scaled="0"/>
          </a:gra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3" name="Google Shape;348;p38">
            <a:extLst>
              <a:ext uri="{FF2B5EF4-FFF2-40B4-BE49-F238E27FC236}">
                <a16:creationId xmlns:a16="http://schemas.microsoft.com/office/drawing/2014/main" xmlns="" id="{522E8B5C-3629-8879-EB90-DF3E01145D6A}"/>
              </a:ext>
            </a:extLst>
          </p:cNvPr>
          <p:cNvSpPr/>
          <p:nvPr/>
        </p:nvSpPr>
        <p:spPr>
          <a:xfrm>
            <a:off x="11898300" y="11287534"/>
            <a:ext cx="1276200" cy="1276200"/>
          </a:xfrm>
          <a:prstGeom prst="ellipse">
            <a:avLst/>
          </a:prstGeom>
          <a:gradFill>
            <a:gsLst>
              <a:gs pos="0">
                <a:schemeClr val="dk1"/>
              </a:gs>
              <a:gs pos="28000">
                <a:schemeClr val="dk1"/>
              </a:gs>
              <a:gs pos="100000">
                <a:schemeClr val="dk2"/>
              </a:gs>
            </a:gsLst>
            <a:lin ang="8100019" scaled="0"/>
          </a:gra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4" name="Google Shape;353;p38">
            <a:extLst>
              <a:ext uri="{FF2B5EF4-FFF2-40B4-BE49-F238E27FC236}">
                <a16:creationId xmlns:a16="http://schemas.microsoft.com/office/drawing/2014/main" xmlns="" id="{9F56AEFB-99CA-B50C-BD0D-E57C586E84B9}"/>
              </a:ext>
            </a:extLst>
          </p:cNvPr>
          <p:cNvSpPr txBox="1">
            <a:spLocks/>
          </p:cNvSpPr>
          <p:nvPr/>
        </p:nvSpPr>
        <p:spPr>
          <a:xfrm>
            <a:off x="4468500" y="11549284"/>
            <a:ext cx="1788000" cy="717600"/>
          </a:xfrm>
          <a:prstGeom prst="rect">
            <a:avLst/>
          </a:prstGeom>
        </p:spPr>
        <p:txBody>
          <a:bodyPr spcFirstLastPara="1" wrap="square" lIns="182850" tIns="182850" rIns="182850" bIns="182850" anchor="ctr" anchorCtr="0">
            <a:noAutofit/>
          </a:bodyPr>
          <a:lstStyle>
            <a:lvl1pPr>
              <a:defRPr>
                <a:latin typeface="+mj-lt"/>
                <a:ea typeface="+mj-ea"/>
                <a:cs typeface="+mj-cs"/>
              </a:defRPr>
            </a:lvl1pPr>
          </a:lstStyle>
          <a:p>
            <a:pPr algn="ctr"/>
            <a:r>
              <a:rPr lang="en" kern="0">
                <a:solidFill>
                  <a:sysClr val="windowText" lastClr="000000"/>
                </a:solidFill>
              </a:rPr>
              <a:t>04</a:t>
            </a:r>
            <a:endParaRPr lang="en" kern="0" dirty="0">
              <a:solidFill>
                <a:sysClr val="windowText" lastClr="000000"/>
              </a:solidFill>
            </a:endParaRPr>
          </a:p>
        </p:txBody>
      </p:sp>
      <p:sp>
        <p:nvSpPr>
          <p:cNvPr id="15" name="Google Shape;354;p38">
            <a:extLst>
              <a:ext uri="{FF2B5EF4-FFF2-40B4-BE49-F238E27FC236}">
                <a16:creationId xmlns:a16="http://schemas.microsoft.com/office/drawing/2014/main" xmlns="" id="{6A9B156A-2C7A-2AB6-82C0-A3C57BEF04FF}"/>
              </a:ext>
            </a:extLst>
          </p:cNvPr>
          <p:cNvSpPr txBox="1">
            <a:spLocks/>
          </p:cNvSpPr>
          <p:nvPr/>
        </p:nvSpPr>
        <p:spPr>
          <a:xfrm>
            <a:off x="11632200" y="11549284"/>
            <a:ext cx="1788000" cy="717600"/>
          </a:xfrm>
          <a:prstGeom prst="rect">
            <a:avLst/>
          </a:prstGeom>
        </p:spPr>
        <p:txBody>
          <a:bodyPr spcFirstLastPara="1" wrap="square" lIns="182850" tIns="182850" rIns="182850" bIns="182850" anchor="ctr" anchorCtr="0">
            <a:noAutofit/>
          </a:bodyPr>
          <a:lstStyle>
            <a:lvl1pPr>
              <a:defRPr>
                <a:latin typeface="+mj-lt"/>
                <a:ea typeface="+mj-ea"/>
                <a:cs typeface="+mj-cs"/>
              </a:defRPr>
            </a:lvl1pPr>
          </a:lstStyle>
          <a:p>
            <a:pPr algn="ctr"/>
            <a:r>
              <a:rPr lang="en" kern="0">
                <a:solidFill>
                  <a:sysClr val="windowText" lastClr="000000"/>
                </a:solidFill>
              </a:rPr>
              <a:t>05</a:t>
            </a:r>
            <a:endParaRPr lang="en" kern="0" dirty="0">
              <a:solidFill>
                <a:sysClr val="windowText" lastClr="000000"/>
              </a:solidFill>
            </a:endParaRPr>
          </a:p>
        </p:txBody>
      </p:sp>
      <p:sp>
        <p:nvSpPr>
          <p:cNvPr id="16" name="Google Shape;342;p38">
            <a:extLst>
              <a:ext uri="{FF2B5EF4-FFF2-40B4-BE49-F238E27FC236}">
                <a16:creationId xmlns:a16="http://schemas.microsoft.com/office/drawing/2014/main" xmlns="" id="{CAE7BF43-6286-7C15-961F-21FCDA42ED65}"/>
              </a:ext>
            </a:extLst>
          </p:cNvPr>
          <p:cNvSpPr txBox="1">
            <a:spLocks/>
          </p:cNvSpPr>
          <p:nvPr/>
        </p:nvSpPr>
        <p:spPr>
          <a:xfrm>
            <a:off x="6983100" y="11761940"/>
            <a:ext cx="4321800" cy="823800"/>
          </a:xfrm>
          <a:prstGeom prst="rect">
            <a:avLst/>
          </a:prstGeom>
        </p:spPr>
        <p:txBody>
          <a:bodyPr spcFirstLastPara="1" wrap="square" lIns="182850" tIns="182850" rIns="182850" bIns="182850" anchor="b" anchorCtr="0">
            <a:noAutofit/>
          </a:bodyPr>
          <a:lstStyle>
            <a:lvl1pPr>
              <a:defRPr>
                <a:latin typeface="+mj-lt"/>
                <a:ea typeface="+mj-ea"/>
                <a:cs typeface="+mj-cs"/>
              </a:defRPr>
            </a:lvl1pPr>
          </a:lstStyle>
          <a:p>
            <a:pPr algn="ctr"/>
            <a:r>
              <a:rPr lang="vi-VN" sz="3200" kern="0">
                <a:solidFill>
                  <a:sysClr val="windowText" lastClr="000000"/>
                </a:solidFill>
              </a:rPr>
              <a:t>Giới thiệu</a:t>
            </a:r>
            <a:endParaRPr lang="vi-VN" sz="3200" kern="0" dirty="0">
              <a:solidFill>
                <a:sysClr val="windowText" lastClr="000000"/>
              </a:solidFill>
            </a:endParaRPr>
          </a:p>
        </p:txBody>
      </p:sp>
      <p:sp>
        <p:nvSpPr>
          <p:cNvPr id="17" name="Google Shape;345;p38">
            <a:extLst>
              <a:ext uri="{FF2B5EF4-FFF2-40B4-BE49-F238E27FC236}">
                <a16:creationId xmlns:a16="http://schemas.microsoft.com/office/drawing/2014/main" xmlns="" id="{4BA241E1-543B-131D-AAB2-528901CED462}"/>
              </a:ext>
            </a:extLst>
          </p:cNvPr>
          <p:cNvSpPr/>
          <p:nvPr/>
        </p:nvSpPr>
        <p:spPr>
          <a:xfrm>
            <a:off x="8505900" y="10264140"/>
            <a:ext cx="1276200" cy="1276200"/>
          </a:xfrm>
          <a:prstGeom prst="ellipse">
            <a:avLst/>
          </a:prstGeom>
          <a:gradFill>
            <a:gsLst>
              <a:gs pos="0">
                <a:schemeClr val="dk1"/>
              </a:gs>
              <a:gs pos="28000">
                <a:schemeClr val="dk1"/>
              </a:gs>
              <a:gs pos="100000">
                <a:schemeClr val="dk2"/>
              </a:gs>
            </a:gsLst>
            <a:lin ang="8100019" scaled="0"/>
          </a:gra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8" name="Google Shape;350;p38">
            <a:extLst>
              <a:ext uri="{FF2B5EF4-FFF2-40B4-BE49-F238E27FC236}">
                <a16:creationId xmlns:a16="http://schemas.microsoft.com/office/drawing/2014/main" xmlns="" id="{2E68A542-771E-E9DC-A083-C3301F4F7AED}"/>
              </a:ext>
            </a:extLst>
          </p:cNvPr>
          <p:cNvSpPr txBox="1">
            <a:spLocks/>
          </p:cNvSpPr>
          <p:nvPr/>
        </p:nvSpPr>
        <p:spPr>
          <a:xfrm>
            <a:off x="8250000" y="10543440"/>
            <a:ext cx="1788000" cy="717600"/>
          </a:xfrm>
          <a:prstGeom prst="rect">
            <a:avLst/>
          </a:prstGeom>
        </p:spPr>
        <p:txBody>
          <a:bodyPr spcFirstLastPara="1" wrap="square" lIns="182850" tIns="182850" rIns="182850" bIns="182850" anchor="ctr" anchorCtr="0">
            <a:noAutofit/>
          </a:bodyPr>
          <a:lstStyle>
            <a:lvl1pPr>
              <a:defRPr>
                <a:latin typeface="+mj-lt"/>
                <a:ea typeface="+mj-ea"/>
                <a:cs typeface="+mj-cs"/>
              </a:defRPr>
            </a:lvl1pPr>
          </a:lstStyle>
          <a:p>
            <a:pPr algn="ctr"/>
            <a:r>
              <a:rPr lang="en" kern="0">
                <a:solidFill>
                  <a:sysClr val="windowText" lastClr="000000"/>
                </a:solidFill>
              </a:rPr>
              <a:t>02</a:t>
            </a:r>
          </a:p>
        </p:txBody>
      </p:sp>
      <p:sp>
        <p:nvSpPr>
          <p:cNvPr id="19" name="Google Shape;344;p38">
            <a:extLst>
              <a:ext uri="{FF2B5EF4-FFF2-40B4-BE49-F238E27FC236}">
                <a16:creationId xmlns:a16="http://schemas.microsoft.com/office/drawing/2014/main" xmlns="" id="{C83A5F87-B18B-809D-28DF-8F9E8824EA65}"/>
              </a:ext>
            </a:extLst>
          </p:cNvPr>
          <p:cNvSpPr txBox="1">
            <a:spLocks/>
          </p:cNvSpPr>
          <p:nvPr/>
        </p:nvSpPr>
        <p:spPr>
          <a:xfrm>
            <a:off x="19262819" y="4812500"/>
            <a:ext cx="4321800" cy="823800"/>
          </a:xfrm>
          <a:prstGeom prst="rect">
            <a:avLst/>
          </a:prstGeom>
        </p:spPr>
        <p:txBody>
          <a:bodyPr spcFirstLastPara="1" wrap="square" lIns="182850" tIns="182850" rIns="182850" bIns="182850" anchor="b" anchorCtr="0">
            <a:noAutofit/>
          </a:bodyPr>
          <a:lstStyle>
            <a:defPPr>
              <a:defRPr lang="x-none"/>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a:t>Tăng trưởng</a:t>
            </a:r>
            <a:endParaRPr lang="vi-VN" sz="3200" dirty="0"/>
          </a:p>
        </p:txBody>
      </p:sp>
      <p:sp>
        <p:nvSpPr>
          <p:cNvPr id="20" name="Google Shape;346;p38">
            <a:extLst>
              <a:ext uri="{FF2B5EF4-FFF2-40B4-BE49-F238E27FC236}">
                <a16:creationId xmlns:a16="http://schemas.microsoft.com/office/drawing/2014/main" xmlns="" id="{A5D06577-5E94-4A6C-8EDF-A3756596645A}"/>
              </a:ext>
            </a:extLst>
          </p:cNvPr>
          <p:cNvSpPr/>
          <p:nvPr/>
        </p:nvSpPr>
        <p:spPr>
          <a:xfrm>
            <a:off x="20785619" y="3314700"/>
            <a:ext cx="1276200" cy="1276200"/>
          </a:xfrm>
          <a:prstGeom prst="ellipse">
            <a:avLst/>
          </a:prstGeom>
          <a:gradFill>
            <a:gsLst>
              <a:gs pos="0">
                <a:schemeClr val="dk1"/>
              </a:gs>
              <a:gs pos="28000">
                <a:schemeClr val="dk1"/>
              </a:gs>
              <a:gs pos="100000">
                <a:schemeClr val="dk2"/>
              </a:gs>
            </a:gsLst>
            <a:lin ang="8100019" scaled="0"/>
          </a:gra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21" name="Google Shape;351;p38">
            <a:extLst>
              <a:ext uri="{FF2B5EF4-FFF2-40B4-BE49-F238E27FC236}">
                <a16:creationId xmlns:a16="http://schemas.microsoft.com/office/drawing/2014/main" xmlns="" id="{5268678C-CC13-FF17-84D9-D8A0A8F17ADB}"/>
              </a:ext>
            </a:extLst>
          </p:cNvPr>
          <p:cNvSpPr txBox="1">
            <a:spLocks/>
          </p:cNvSpPr>
          <p:nvPr/>
        </p:nvSpPr>
        <p:spPr>
          <a:xfrm>
            <a:off x="20529719" y="3594000"/>
            <a:ext cx="1788000" cy="717600"/>
          </a:xfrm>
          <a:prstGeom prst="rect">
            <a:avLst/>
          </a:prstGeom>
        </p:spPr>
        <p:txBody>
          <a:bodyPr spcFirstLastPara="1" wrap="square" lIns="182850" tIns="182850" rIns="182850" bIns="182850" anchor="ctr" anchorCtr="0">
            <a:noAutofit/>
          </a:bodyPr>
          <a:lstStyle>
            <a:defPPr>
              <a:defRPr lang="x-none"/>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
              <a:t>03</a:t>
            </a:r>
          </a:p>
        </p:txBody>
      </p:sp>
      <p:sp>
        <p:nvSpPr>
          <p:cNvPr id="22" name="Google Shape;357;p38">
            <a:extLst>
              <a:ext uri="{FF2B5EF4-FFF2-40B4-BE49-F238E27FC236}">
                <a16:creationId xmlns:a16="http://schemas.microsoft.com/office/drawing/2014/main" xmlns="" id="{3F22AAF4-549A-2BE7-8415-65906A4372F4}"/>
              </a:ext>
            </a:extLst>
          </p:cNvPr>
          <p:cNvSpPr txBox="1">
            <a:spLocks/>
          </p:cNvSpPr>
          <p:nvPr/>
        </p:nvSpPr>
        <p:spPr>
          <a:xfrm>
            <a:off x="18356526" y="1257300"/>
            <a:ext cx="136476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3500"/>
              <a:buNone/>
              <a:defRPr sz="3500" b="1" i="0">
                <a:solidFill>
                  <a:schemeClr val="bg1"/>
                </a:solidFill>
                <a:latin typeface="Arial"/>
                <a:ea typeface="+mj-ea"/>
                <a:cs typeface="Aria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sz="2800" b="1" dirty="0" err="1">
                <a:solidFill>
                  <a:schemeClr val="bg1"/>
                </a:solidFill>
                <a:latin typeface="Arial" panose="020B0604020202020204" pitchFamily="34" charset="0"/>
                <a:cs typeface="Arial" panose="020B0604020202020204" pitchFamily="34" charset="0"/>
              </a:rPr>
              <a:t>Vòng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đời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sản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phẩm</a:t>
            </a:r>
            <a:r>
              <a:rPr lang="en-US" sz="2800" b="1" dirty="0">
                <a:solidFill>
                  <a:schemeClr val="bg1"/>
                </a:solidFill>
                <a:latin typeface="Arial" panose="020B0604020202020204" pitchFamily="34" charset="0"/>
                <a:cs typeface="Arial" panose="020B0604020202020204" pitchFamily="34" charset="0"/>
              </a:rPr>
              <a:t> (PLC)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khoảng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thời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gian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doanh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số</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lợi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nhuận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một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sản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phẩm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chiếm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lĩnh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suốt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vòng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đời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nó</a:t>
            </a:r>
            <a:r>
              <a:rPr lang="en-US" sz="2800" b="1" dirty="0">
                <a:solidFill>
                  <a:schemeClr val="bg1"/>
                </a:solidFill>
                <a:latin typeface="Arial" panose="020B0604020202020204" pitchFamily="34" charset="0"/>
                <a:cs typeface="Arial" panose="020B0604020202020204" pitchFamily="34" charset="0"/>
              </a:rPr>
              <a:t>. PLC </a:t>
            </a:r>
            <a:r>
              <a:rPr lang="en-US" sz="2800" b="1" dirty="0" err="1">
                <a:solidFill>
                  <a:schemeClr val="bg1"/>
                </a:solidFill>
                <a:latin typeface="Arial" panose="020B0604020202020204" pitchFamily="34" charset="0"/>
                <a:cs typeface="Arial" panose="020B0604020202020204" pitchFamily="34" charset="0"/>
              </a:rPr>
              <a:t>có</a:t>
            </a:r>
            <a:r>
              <a:rPr lang="en-US" sz="2800" b="1" dirty="0">
                <a:solidFill>
                  <a:schemeClr val="bg1"/>
                </a:solidFill>
                <a:latin typeface="Arial" panose="020B0604020202020204" pitchFamily="34" charset="0"/>
                <a:cs typeface="Arial" panose="020B0604020202020204" pitchFamily="34" charset="0"/>
              </a:rPr>
              <a:t> 5 </a:t>
            </a:r>
            <a:r>
              <a:rPr lang="en-US" sz="2800" b="1" dirty="0" err="1">
                <a:solidFill>
                  <a:schemeClr val="bg1"/>
                </a:solidFill>
                <a:latin typeface="Arial" panose="020B0604020202020204" pitchFamily="34" charset="0"/>
                <a:cs typeface="Arial" panose="020B0604020202020204" pitchFamily="34" charset="0"/>
              </a:rPr>
              <a:t>giai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đoạn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riêng</a:t>
            </a:r>
            <a:r>
              <a:rPr lang="en-US" sz="2800" b="1" dirty="0">
                <a:solidFill>
                  <a:schemeClr val="bg1"/>
                </a:solidFill>
                <a:latin typeface="Arial" panose="020B0604020202020204" pitchFamily="34" charset="0"/>
                <a:cs typeface="Arial" panose="020B0604020202020204" pitchFamily="34" charset="0"/>
              </a:rPr>
              <a:t> </a:t>
            </a:r>
            <a:r>
              <a:rPr lang="vi-VN" sz="2800" b="1" dirty="0">
                <a:solidFill>
                  <a:schemeClr val="bg1"/>
                </a:solidFill>
                <a:latin typeface="Arial" panose="020B0604020202020204" pitchFamily="34" charset="0"/>
                <a:cs typeface="Arial" panose="020B0604020202020204" pitchFamily="34" charset="0"/>
              </a:rPr>
              <a:t>biệt:</a:t>
            </a:r>
            <a:endParaRPr lang="en-US" sz="2800" b="1" dirty="0">
              <a:solidFill>
                <a:schemeClr val="bg1"/>
              </a:solidFill>
              <a:latin typeface="Arial" panose="020B0604020202020204" pitchFamily="34" charset="0"/>
              <a:cs typeface="Arial" panose="020B0604020202020204" pitchFamily="34" charset="0"/>
            </a:endParaRPr>
          </a:p>
          <a:p>
            <a:endParaRPr lang="en-US" sz="2800" b="1" dirty="0">
              <a:solidFill>
                <a:schemeClr val="bg1"/>
              </a:solidFill>
              <a:latin typeface="Arial" panose="020B0604020202020204" pitchFamily="34" charset="0"/>
              <a:cs typeface="Arial" panose="020B0604020202020204" pitchFamily="34" charset="0"/>
            </a:endParaRPr>
          </a:p>
        </p:txBody>
      </p:sp>
      <p:sp>
        <p:nvSpPr>
          <p:cNvPr id="23" name="Google Shape;357;p38">
            <a:extLst>
              <a:ext uri="{FF2B5EF4-FFF2-40B4-BE49-F238E27FC236}">
                <a16:creationId xmlns:a16="http://schemas.microsoft.com/office/drawing/2014/main" xmlns="" id="{311EBFA8-75B3-EF90-17B9-771A67E43A0F}"/>
              </a:ext>
            </a:extLst>
          </p:cNvPr>
          <p:cNvSpPr txBox="1">
            <a:spLocks/>
          </p:cNvSpPr>
          <p:nvPr/>
        </p:nvSpPr>
        <p:spPr>
          <a:xfrm>
            <a:off x="-5198849" y="414247"/>
            <a:ext cx="15408000" cy="1145400"/>
          </a:xfrm>
          <a:prstGeom prst="rect">
            <a:avLst/>
          </a:prstGeom>
        </p:spPr>
        <p:txBody>
          <a:bodyPr spcFirstLastPara="1" wrap="square" lIns="182850" tIns="182850" rIns="182850" bIns="182850" anchor="t" anchorCtr="0">
            <a:noAutofit/>
          </a:bodyPr>
          <a:lstStyle>
            <a:lvl1pPr>
              <a:defRPr>
                <a:latin typeface="+mj-lt"/>
                <a:ea typeface="+mj-ea"/>
                <a:cs typeface="+mj-cs"/>
              </a:defRPr>
            </a:lvl1pPr>
          </a:lstStyle>
          <a:p>
            <a:pPr algn="l" rtl="0">
              <a:lnSpc>
                <a:spcPts val="4200"/>
              </a:lnSpc>
              <a:spcBef>
                <a:spcPct val="0"/>
              </a:spcBef>
              <a:defRPr/>
            </a:pPr>
            <a:r>
              <a:rPr lang="en-US" kern="0" dirty="0">
                <a:solidFill>
                  <a:srgbClr val="FFFFFF"/>
                </a:solidFill>
                <a:latin typeface="Arial" panose="020B0604020202020204" pitchFamily="34" charset="0"/>
                <a:cs typeface="Arial" panose="020B0604020202020204" pitchFamily="34" charset="0"/>
              </a:rPr>
              <a:t>3</a:t>
            </a:r>
            <a:r>
              <a:rPr lang="en-US" kern="1200" dirty="0">
                <a:solidFill>
                  <a:srgbClr val="FFFFFF"/>
                </a:solidFill>
                <a:latin typeface="Arial" panose="020B0604020202020204" pitchFamily="34" charset="0"/>
                <a:cs typeface="Arial" panose="020B0604020202020204" pitchFamily="34" charset="0"/>
              </a:rPr>
              <a:t>. CHIẾN LƯỢC VÒNG ĐỜI SẢN PHẨM</a:t>
            </a:r>
          </a:p>
        </p:txBody>
      </p:sp>
      <p:sp>
        <p:nvSpPr>
          <p:cNvPr id="26" name="Google Shape;357;p38">
            <a:extLst>
              <a:ext uri="{FF2B5EF4-FFF2-40B4-BE49-F238E27FC236}">
                <a16:creationId xmlns:a16="http://schemas.microsoft.com/office/drawing/2014/main" xmlns="" id="{8D913AA5-EFDE-239D-DA90-AC38B73CC038}"/>
              </a:ext>
            </a:extLst>
          </p:cNvPr>
          <p:cNvSpPr txBox="1">
            <a:spLocks/>
          </p:cNvSpPr>
          <p:nvPr/>
        </p:nvSpPr>
        <p:spPr>
          <a:xfrm>
            <a:off x="1440000" y="414247"/>
            <a:ext cx="15408000" cy="1145400"/>
          </a:xfrm>
          <a:prstGeom prst="rect">
            <a:avLst/>
          </a:prstGeom>
        </p:spPr>
        <p:txBody>
          <a:bodyPr spcFirstLastPara="1" wrap="square" lIns="182850" tIns="182850" rIns="182850" bIns="182850" anchor="t" anchorCtr="0">
            <a:noAutofit/>
          </a:bodyPr>
          <a:lstStyle>
            <a:lvl1pPr marR="0" lvl="0" indent="0" fontAlgn="auto">
              <a:lnSpc>
                <a:spcPts val="4200"/>
              </a:lnSpc>
              <a:spcBef>
                <a:spcPct val="0"/>
              </a:spcBef>
              <a:spcAft>
                <a:spcPts val="0"/>
              </a:spcAft>
              <a:buClrTx/>
              <a:buSzTx/>
              <a:buFontTx/>
              <a:buNone/>
              <a:tabLst/>
              <a:defRPr sz="3500" b="1" i="0">
                <a:solidFill>
                  <a:srgbClr val="FFFFFF"/>
                </a:solidFill>
                <a:latin typeface="Arial" panose="020B0604020202020204" pitchFamily="34" charset="0"/>
                <a:ea typeface="+mj-ea"/>
                <a:cs typeface="Arial" panose="020B0604020202020204" pitchFamily="34" charset="0"/>
              </a:defRPr>
            </a:lvl1pPr>
            <a:lvl2pPr lvl="1">
              <a:spcBef>
                <a:spcPts val="0"/>
              </a:spcBef>
              <a:spcAft>
                <a:spcPts val="0"/>
              </a:spcAft>
              <a:buSzPts val="3500"/>
              <a:buNone/>
            </a:lvl2pPr>
            <a:lvl3pPr lvl="2">
              <a:spcBef>
                <a:spcPts val="0"/>
              </a:spcBef>
              <a:spcAft>
                <a:spcPts val="0"/>
              </a:spcAft>
              <a:buSzPts val="3500"/>
              <a:buNone/>
            </a:lvl3pPr>
            <a:lvl4pPr lvl="3">
              <a:spcBef>
                <a:spcPts val="0"/>
              </a:spcBef>
              <a:spcAft>
                <a:spcPts val="0"/>
              </a:spcAft>
              <a:buSzPts val="3500"/>
              <a:buNone/>
            </a:lvl4pPr>
            <a:lvl5pPr lvl="4">
              <a:spcBef>
                <a:spcPts val="0"/>
              </a:spcBef>
              <a:spcAft>
                <a:spcPts val="0"/>
              </a:spcAft>
              <a:buSzPts val="3500"/>
              <a:buNone/>
            </a:lvl5pPr>
            <a:lvl6pPr lvl="5">
              <a:spcBef>
                <a:spcPts val="0"/>
              </a:spcBef>
              <a:spcAft>
                <a:spcPts val="0"/>
              </a:spcAft>
              <a:buSzPts val="3500"/>
              <a:buNone/>
            </a:lvl6pPr>
            <a:lvl7pPr lvl="6">
              <a:spcBef>
                <a:spcPts val="0"/>
              </a:spcBef>
              <a:spcAft>
                <a:spcPts val="0"/>
              </a:spcAft>
              <a:buSzPts val="3500"/>
              <a:buNone/>
            </a:lvl7pPr>
            <a:lvl8pPr lvl="7">
              <a:spcBef>
                <a:spcPts val="0"/>
              </a:spcBef>
              <a:spcAft>
                <a:spcPts val="0"/>
              </a:spcAft>
              <a:buSzPts val="3500"/>
              <a:buNone/>
            </a:lvl8pPr>
            <a:lvl9pPr lvl="8">
              <a:spcBef>
                <a:spcPts val="0"/>
              </a:spcBef>
              <a:spcAft>
                <a:spcPts val="0"/>
              </a:spcAft>
              <a:buSzPts val="3500"/>
              <a:buNone/>
            </a:lvl9pPr>
          </a:lstStyle>
          <a:p>
            <a:r>
              <a:rPr lang="en-US" dirty="0"/>
              <a:t>3. CHIẾN LƯỢC VÒNG ĐỜI SẢN PHẨM</a:t>
            </a:r>
          </a:p>
        </p:txBody>
      </p:sp>
    </p:spTree>
    <p:extLst>
      <p:ext uri="{BB962C8B-B14F-4D97-AF65-F5344CB8AC3E}">
        <p14:creationId xmlns:p14="http://schemas.microsoft.com/office/powerpoint/2010/main" val="403592737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Google Shape;334;p38"/>
          <p:cNvSpPr txBox="1">
            <a:spLocks noGrp="1"/>
          </p:cNvSpPr>
          <p:nvPr>
            <p:ph type="title"/>
          </p:nvPr>
        </p:nvSpPr>
        <p:spPr>
          <a:xfrm>
            <a:off x="1440000" y="4812500"/>
            <a:ext cx="4321800" cy="823800"/>
          </a:xfrm>
          <a:prstGeom prst="rect">
            <a:avLst/>
          </a:prstGeom>
        </p:spPr>
        <p:txBody>
          <a:bodyPr spcFirstLastPara="1" wrap="square" lIns="182850" tIns="182850" rIns="182850" bIns="182850" anchor="b" anchorCtr="0">
            <a:noAutofit/>
          </a:bodyPr>
          <a:lstStyle/>
          <a:p>
            <a:pPr algn="ctr"/>
            <a:r>
              <a:rPr lang="vi-VN" sz="3200" dirty="0"/>
              <a:t>Phát triển sản phẩm</a:t>
            </a:r>
            <a:endParaRPr sz="3200" dirty="0"/>
          </a:p>
        </p:txBody>
      </p:sp>
      <p:sp>
        <p:nvSpPr>
          <p:cNvPr id="335" name="Google Shape;335;p38"/>
          <p:cNvSpPr txBox="1">
            <a:spLocks noGrp="1"/>
          </p:cNvSpPr>
          <p:nvPr>
            <p:ph type="title" idx="9"/>
          </p:nvPr>
        </p:nvSpPr>
        <p:spPr>
          <a:xfrm>
            <a:off x="3201600" y="8424300"/>
            <a:ext cx="4321800" cy="823800"/>
          </a:xfrm>
          <a:prstGeom prst="rect">
            <a:avLst/>
          </a:prstGeom>
        </p:spPr>
        <p:txBody>
          <a:bodyPr spcFirstLastPara="1" wrap="square" lIns="182850" tIns="182850" rIns="182850" bIns="182850" anchor="b" anchorCtr="0">
            <a:noAutofit/>
          </a:bodyPr>
          <a:lstStyle/>
          <a:p>
            <a:pPr algn="ctr"/>
            <a:r>
              <a:rPr lang="vi-VN" sz="3200" dirty="0"/>
              <a:t>Bão hòa</a:t>
            </a:r>
            <a:endParaRPr sz="3200" dirty="0"/>
          </a:p>
        </p:txBody>
      </p:sp>
      <p:sp>
        <p:nvSpPr>
          <p:cNvPr id="337" name="Google Shape;337;p38"/>
          <p:cNvSpPr txBox="1">
            <a:spLocks noGrp="1"/>
          </p:cNvSpPr>
          <p:nvPr>
            <p:ph type="title" idx="15"/>
          </p:nvPr>
        </p:nvSpPr>
        <p:spPr>
          <a:xfrm>
            <a:off x="10365300" y="8424300"/>
            <a:ext cx="4321800" cy="823800"/>
          </a:xfrm>
          <a:prstGeom prst="rect">
            <a:avLst/>
          </a:prstGeom>
        </p:spPr>
        <p:txBody>
          <a:bodyPr spcFirstLastPara="1" wrap="square" lIns="182850" tIns="182850" rIns="182850" bIns="182850" anchor="b" anchorCtr="0">
            <a:noAutofit/>
          </a:bodyPr>
          <a:lstStyle/>
          <a:p>
            <a:pPr algn="ctr"/>
            <a:r>
              <a:rPr lang="vi-VN" sz="3200" dirty="0"/>
              <a:t>Suy thoái</a:t>
            </a:r>
            <a:endParaRPr sz="3200" dirty="0"/>
          </a:p>
        </p:txBody>
      </p:sp>
      <p:sp>
        <p:nvSpPr>
          <p:cNvPr id="339" name="Google Shape;339;p38"/>
          <p:cNvSpPr/>
          <p:nvPr/>
        </p:nvSpPr>
        <p:spPr>
          <a:xfrm>
            <a:off x="2962800" y="3314700"/>
            <a:ext cx="1276200" cy="1276200"/>
          </a:xfrm>
          <a:prstGeom prst="ellipse">
            <a:avLst/>
          </a:prstGeom>
          <a:gradFill>
            <a:gsLst>
              <a:gs pos="0">
                <a:schemeClr val="dk1"/>
              </a:gs>
              <a:gs pos="28000">
                <a:schemeClr val="dk1"/>
              </a:gs>
              <a:gs pos="100000">
                <a:schemeClr val="dk2"/>
              </a:gs>
            </a:gsLst>
            <a:lin ang="8100019" scaled="0"/>
          </a:gra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40" name="Google Shape;340;p38"/>
          <p:cNvSpPr txBox="1">
            <a:spLocks noGrp="1"/>
          </p:cNvSpPr>
          <p:nvPr>
            <p:ph type="title" idx="2"/>
          </p:nvPr>
        </p:nvSpPr>
        <p:spPr>
          <a:xfrm>
            <a:off x="2706900" y="3594000"/>
            <a:ext cx="1788000" cy="717600"/>
          </a:xfrm>
          <a:prstGeom prst="rect">
            <a:avLst/>
          </a:prstGeom>
        </p:spPr>
        <p:txBody>
          <a:bodyPr spcFirstLastPara="1" wrap="square" lIns="182850" tIns="182850" rIns="182850" bIns="182850" anchor="ctr" anchorCtr="0">
            <a:noAutofit/>
          </a:bodyPr>
          <a:lstStyle/>
          <a:p>
            <a:pPr algn="ctr"/>
            <a:r>
              <a:rPr lang="en" dirty="0"/>
              <a:t>01</a:t>
            </a:r>
            <a:endParaRPr dirty="0"/>
          </a:p>
        </p:txBody>
      </p:sp>
      <p:sp>
        <p:nvSpPr>
          <p:cNvPr id="342" name="Google Shape;342;p38"/>
          <p:cNvSpPr txBox="1">
            <a:spLocks noGrp="1"/>
          </p:cNvSpPr>
          <p:nvPr>
            <p:ph type="title" idx="3"/>
          </p:nvPr>
        </p:nvSpPr>
        <p:spPr>
          <a:xfrm>
            <a:off x="6983100" y="4812500"/>
            <a:ext cx="4321800" cy="823800"/>
          </a:xfrm>
          <a:prstGeom prst="rect">
            <a:avLst/>
          </a:prstGeom>
        </p:spPr>
        <p:txBody>
          <a:bodyPr spcFirstLastPara="1" wrap="square" lIns="182850" tIns="182850" rIns="182850" bIns="182850" anchor="b" anchorCtr="0">
            <a:noAutofit/>
          </a:bodyPr>
          <a:lstStyle/>
          <a:p>
            <a:pPr algn="ctr"/>
            <a:r>
              <a:rPr lang="vi-VN" sz="3200" dirty="0"/>
              <a:t>Giới thiệu</a:t>
            </a:r>
            <a:endParaRPr sz="3200" dirty="0"/>
          </a:p>
        </p:txBody>
      </p:sp>
      <p:sp>
        <p:nvSpPr>
          <p:cNvPr id="344" name="Google Shape;344;p38"/>
          <p:cNvSpPr txBox="1">
            <a:spLocks noGrp="1"/>
          </p:cNvSpPr>
          <p:nvPr>
            <p:ph type="title" idx="6"/>
          </p:nvPr>
        </p:nvSpPr>
        <p:spPr>
          <a:xfrm>
            <a:off x="12526200" y="4812500"/>
            <a:ext cx="4321800" cy="823800"/>
          </a:xfrm>
          <a:prstGeom prst="rect">
            <a:avLst/>
          </a:prstGeom>
        </p:spPr>
        <p:txBody>
          <a:bodyPr spcFirstLastPara="1" wrap="square" lIns="182850" tIns="182850" rIns="182850" bIns="182850" anchor="b" anchorCtr="0">
            <a:noAutofit/>
          </a:bodyPr>
          <a:lstStyle/>
          <a:p>
            <a:pPr algn="ctr"/>
            <a:r>
              <a:rPr lang="vi-VN" sz="3200" dirty="0"/>
              <a:t>Tăng trưởng</a:t>
            </a:r>
            <a:endParaRPr sz="3200" dirty="0"/>
          </a:p>
        </p:txBody>
      </p:sp>
      <p:sp>
        <p:nvSpPr>
          <p:cNvPr id="345" name="Google Shape;345;p38"/>
          <p:cNvSpPr/>
          <p:nvPr/>
        </p:nvSpPr>
        <p:spPr>
          <a:xfrm>
            <a:off x="8505900" y="3314700"/>
            <a:ext cx="1276200" cy="1276200"/>
          </a:xfrm>
          <a:prstGeom prst="ellipse">
            <a:avLst/>
          </a:prstGeom>
          <a:gradFill>
            <a:gsLst>
              <a:gs pos="0">
                <a:schemeClr val="dk1"/>
              </a:gs>
              <a:gs pos="28000">
                <a:schemeClr val="dk1"/>
              </a:gs>
              <a:gs pos="100000">
                <a:schemeClr val="dk2"/>
              </a:gs>
            </a:gsLst>
            <a:lin ang="8100019" scaled="0"/>
          </a:gra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46" name="Google Shape;346;p38"/>
          <p:cNvSpPr/>
          <p:nvPr/>
        </p:nvSpPr>
        <p:spPr>
          <a:xfrm>
            <a:off x="14049000" y="3314700"/>
            <a:ext cx="1276200" cy="1276200"/>
          </a:xfrm>
          <a:prstGeom prst="ellipse">
            <a:avLst/>
          </a:prstGeom>
          <a:gradFill>
            <a:gsLst>
              <a:gs pos="0">
                <a:schemeClr val="dk1"/>
              </a:gs>
              <a:gs pos="28000">
                <a:schemeClr val="dk1"/>
              </a:gs>
              <a:gs pos="100000">
                <a:schemeClr val="dk2"/>
              </a:gs>
            </a:gsLst>
            <a:lin ang="8100019" scaled="0"/>
          </a:gra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47" name="Google Shape;347;p38"/>
          <p:cNvSpPr/>
          <p:nvPr/>
        </p:nvSpPr>
        <p:spPr>
          <a:xfrm>
            <a:off x="4724400" y="6913250"/>
            <a:ext cx="1276200" cy="1276200"/>
          </a:xfrm>
          <a:prstGeom prst="ellipse">
            <a:avLst/>
          </a:prstGeom>
          <a:gradFill>
            <a:gsLst>
              <a:gs pos="0">
                <a:schemeClr val="dk1"/>
              </a:gs>
              <a:gs pos="28000">
                <a:schemeClr val="dk1"/>
              </a:gs>
              <a:gs pos="100000">
                <a:schemeClr val="dk2"/>
              </a:gs>
            </a:gsLst>
            <a:lin ang="8100019" scaled="0"/>
          </a:gra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48" name="Google Shape;348;p38"/>
          <p:cNvSpPr/>
          <p:nvPr/>
        </p:nvSpPr>
        <p:spPr>
          <a:xfrm>
            <a:off x="11898300" y="6913250"/>
            <a:ext cx="1276200" cy="1276200"/>
          </a:xfrm>
          <a:prstGeom prst="ellipse">
            <a:avLst/>
          </a:prstGeom>
          <a:gradFill>
            <a:gsLst>
              <a:gs pos="0">
                <a:schemeClr val="dk1"/>
              </a:gs>
              <a:gs pos="28000">
                <a:schemeClr val="dk1"/>
              </a:gs>
              <a:gs pos="100000">
                <a:schemeClr val="dk2"/>
              </a:gs>
            </a:gsLst>
            <a:lin ang="8100019" scaled="0"/>
          </a:gradFill>
          <a:ln w="9525" cap="flat" cmpd="sng">
            <a:solidFill>
              <a:schemeClr val="l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50" name="Google Shape;350;p38"/>
          <p:cNvSpPr txBox="1">
            <a:spLocks noGrp="1"/>
          </p:cNvSpPr>
          <p:nvPr>
            <p:ph type="title" idx="4"/>
          </p:nvPr>
        </p:nvSpPr>
        <p:spPr>
          <a:xfrm>
            <a:off x="8250000" y="3594000"/>
            <a:ext cx="1788000" cy="717600"/>
          </a:xfrm>
          <a:prstGeom prst="rect">
            <a:avLst/>
          </a:prstGeom>
        </p:spPr>
        <p:txBody>
          <a:bodyPr spcFirstLastPara="1" wrap="square" lIns="182850" tIns="182850" rIns="182850" bIns="182850" anchor="ctr" anchorCtr="0">
            <a:noAutofit/>
          </a:bodyPr>
          <a:lstStyle/>
          <a:p>
            <a:pPr algn="ctr"/>
            <a:r>
              <a:rPr lang="en"/>
              <a:t>02</a:t>
            </a:r>
            <a:endParaRPr/>
          </a:p>
        </p:txBody>
      </p:sp>
      <p:sp>
        <p:nvSpPr>
          <p:cNvPr id="351" name="Google Shape;351;p38"/>
          <p:cNvSpPr txBox="1">
            <a:spLocks noGrp="1"/>
          </p:cNvSpPr>
          <p:nvPr>
            <p:ph type="title" idx="7"/>
          </p:nvPr>
        </p:nvSpPr>
        <p:spPr>
          <a:xfrm>
            <a:off x="13793100" y="3594000"/>
            <a:ext cx="1788000" cy="717600"/>
          </a:xfrm>
          <a:prstGeom prst="rect">
            <a:avLst/>
          </a:prstGeom>
        </p:spPr>
        <p:txBody>
          <a:bodyPr spcFirstLastPara="1" wrap="square" lIns="182850" tIns="182850" rIns="182850" bIns="182850" anchor="ctr" anchorCtr="0">
            <a:noAutofit/>
          </a:bodyPr>
          <a:lstStyle/>
          <a:p>
            <a:pPr algn="ctr"/>
            <a:r>
              <a:rPr lang="en"/>
              <a:t>03</a:t>
            </a:r>
            <a:endParaRPr/>
          </a:p>
        </p:txBody>
      </p:sp>
      <p:sp>
        <p:nvSpPr>
          <p:cNvPr id="353" name="Google Shape;353;p38"/>
          <p:cNvSpPr txBox="1">
            <a:spLocks noGrp="1"/>
          </p:cNvSpPr>
          <p:nvPr>
            <p:ph type="title" idx="13"/>
          </p:nvPr>
        </p:nvSpPr>
        <p:spPr>
          <a:xfrm>
            <a:off x="4468500" y="7175000"/>
            <a:ext cx="1788000" cy="717600"/>
          </a:xfrm>
          <a:prstGeom prst="rect">
            <a:avLst/>
          </a:prstGeom>
        </p:spPr>
        <p:txBody>
          <a:bodyPr spcFirstLastPara="1" wrap="square" lIns="182850" tIns="182850" rIns="182850" bIns="182850" anchor="ctr" anchorCtr="0">
            <a:noAutofit/>
          </a:bodyPr>
          <a:lstStyle/>
          <a:p>
            <a:pPr algn="ctr"/>
            <a:r>
              <a:rPr lang="en" dirty="0"/>
              <a:t>04</a:t>
            </a:r>
            <a:endParaRPr dirty="0"/>
          </a:p>
        </p:txBody>
      </p:sp>
      <p:sp>
        <p:nvSpPr>
          <p:cNvPr id="354" name="Google Shape;354;p38"/>
          <p:cNvSpPr txBox="1">
            <a:spLocks noGrp="1"/>
          </p:cNvSpPr>
          <p:nvPr>
            <p:ph type="title" idx="16"/>
          </p:nvPr>
        </p:nvSpPr>
        <p:spPr>
          <a:xfrm>
            <a:off x="11632200" y="7175000"/>
            <a:ext cx="1788000" cy="717600"/>
          </a:xfrm>
          <a:prstGeom prst="rect">
            <a:avLst/>
          </a:prstGeom>
        </p:spPr>
        <p:txBody>
          <a:bodyPr spcFirstLastPara="1" wrap="square" lIns="182850" tIns="182850" rIns="182850" bIns="182850" anchor="ctr" anchorCtr="0">
            <a:noAutofit/>
          </a:bodyPr>
          <a:lstStyle/>
          <a:p>
            <a:pPr algn="ctr"/>
            <a:r>
              <a:rPr lang="en" dirty="0"/>
              <a:t>05</a:t>
            </a:r>
            <a:endParaRPr dirty="0"/>
          </a:p>
        </p:txBody>
      </p:sp>
      <p:sp>
        <p:nvSpPr>
          <p:cNvPr id="357" name="Google Shape;357;p38"/>
          <p:cNvSpPr txBox="1">
            <a:spLocks noGrp="1"/>
          </p:cNvSpPr>
          <p:nvPr>
            <p:ph type="title" idx="21"/>
          </p:nvPr>
        </p:nvSpPr>
        <p:spPr>
          <a:xfrm>
            <a:off x="1440000" y="414247"/>
            <a:ext cx="15408000" cy="1145400"/>
          </a:xfrm>
          <a:prstGeom prst="rect">
            <a:avLst/>
          </a:prstGeom>
        </p:spPr>
        <p:txBody>
          <a:bodyPr spcFirstLastPara="1" wrap="square" lIns="182850" tIns="182850" rIns="182850" bIns="182850" anchor="t" anchorCtr="0">
            <a:no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lang="en-US" dirty="0">
                <a:solidFill>
                  <a:srgbClr val="FFFFFF"/>
                </a:solidFill>
                <a:latin typeface="Arial" panose="020B0604020202020204" pitchFamily="34" charset="0"/>
                <a:cs typeface="Arial" panose="020B0604020202020204" pitchFamily="34" charset="0"/>
              </a:rPr>
              <a:t>3</a:t>
            </a:r>
            <a:r>
              <a:rPr kumimoji="0" lang="en-US"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CHIẾN</a:t>
            </a:r>
            <a:r>
              <a:rPr kumimoji="0" lang="en-US"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LƯỢC VÒNG ĐỜI SẢN PHẨM</a:t>
            </a:r>
            <a:endParaRPr kumimoji="0" lang="en-US"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Google Shape;357;p38">
            <a:extLst>
              <a:ext uri="{FF2B5EF4-FFF2-40B4-BE49-F238E27FC236}">
                <a16:creationId xmlns:a16="http://schemas.microsoft.com/office/drawing/2014/main" xmlns="" id="{477B28E8-6297-66D5-0187-730787750E98}"/>
              </a:ext>
            </a:extLst>
          </p:cNvPr>
          <p:cNvSpPr txBox="1">
            <a:spLocks/>
          </p:cNvSpPr>
          <p:nvPr/>
        </p:nvSpPr>
        <p:spPr>
          <a:xfrm>
            <a:off x="1440000" y="1257300"/>
            <a:ext cx="136476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3500"/>
              <a:buNone/>
              <a:defRPr sz="3500" b="1" i="0">
                <a:solidFill>
                  <a:schemeClr val="bg1"/>
                </a:solidFill>
                <a:latin typeface="Arial"/>
                <a:ea typeface="+mj-ea"/>
                <a:cs typeface="Aria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sz="2800" b="1" dirty="0" err="1">
                <a:solidFill>
                  <a:schemeClr val="bg1"/>
                </a:solidFill>
                <a:latin typeface="Arial" panose="020B0604020202020204" pitchFamily="34" charset="0"/>
                <a:cs typeface="Arial" panose="020B0604020202020204" pitchFamily="34" charset="0"/>
              </a:rPr>
              <a:t>Vòng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đời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sản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phẩm</a:t>
            </a:r>
            <a:r>
              <a:rPr lang="en-US" sz="2800" b="1" dirty="0">
                <a:solidFill>
                  <a:schemeClr val="bg1"/>
                </a:solidFill>
                <a:latin typeface="Arial" panose="020B0604020202020204" pitchFamily="34" charset="0"/>
                <a:cs typeface="Arial" panose="020B0604020202020204" pitchFamily="34" charset="0"/>
              </a:rPr>
              <a:t> (PLC)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khoảng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thời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gian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doanh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số</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lợi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nhuận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một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sản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phẩm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chiếm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lĩnh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suốt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vòng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đời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nó</a:t>
            </a:r>
            <a:r>
              <a:rPr lang="en-US" sz="2800" b="1" dirty="0">
                <a:solidFill>
                  <a:schemeClr val="bg1"/>
                </a:solidFill>
                <a:latin typeface="Arial" panose="020B0604020202020204" pitchFamily="34" charset="0"/>
                <a:cs typeface="Arial" panose="020B0604020202020204" pitchFamily="34" charset="0"/>
              </a:rPr>
              <a:t>. PLC </a:t>
            </a:r>
            <a:r>
              <a:rPr lang="en-US" sz="2800" b="1" dirty="0" err="1">
                <a:solidFill>
                  <a:schemeClr val="bg1"/>
                </a:solidFill>
                <a:latin typeface="Arial" panose="020B0604020202020204" pitchFamily="34" charset="0"/>
                <a:cs typeface="Arial" panose="020B0604020202020204" pitchFamily="34" charset="0"/>
              </a:rPr>
              <a:t>có</a:t>
            </a:r>
            <a:r>
              <a:rPr lang="en-US" sz="2800" b="1" dirty="0">
                <a:solidFill>
                  <a:schemeClr val="bg1"/>
                </a:solidFill>
                <a:latin typeface="Arial" panose="020B0604020202020204" pitchFamily="34" charset="0"/>
                <a:cs typeface="Arial" panose="020B0604020202020204" pitchFamily="34" charset="0"/>
              </a:rPr>
              <a:t> 5 </a:t>
            </a:r>
            <a:r>
              <a:rPr lang="en-US" sz="2800" b="1" dirty="0" err="1">
                <a:solidFill>
                  <a:schemeClr val="bg1"/>
                </a:solidFill>
                <a:latin typeface="Arial" panose="020B0604020202020204" pitchFamily="34" charset="0"/>
                <a:cs typeface="Arial" panose="020B0604020202020204" pitchFamily="34" charset="0"/>
              </a:rPr>
              <a:t>giai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đoạn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riêng</a:t>
            </a:r>
            <a:r>
              <a:rPr lang="en-US" sz="2800" b="1" dirty="0">
                <a:solidFill>
                  <a:schemeClr val="bg1"/>
                </a:solidFill>
                <a:latin typeface="Arial" panose="020B0604020202020204" pitchFamily="34" charset="0"/>
                <a:cs typeface="Arial" panose="020B0604020202020204" pitchFamily="34" charset="0"/>
              </a:rPr>
              <a:t> </a:t>
            </a:r>
            <a:r>
              <a:rPr lang="vi-VN" sz="2800" b="1" dirty="0">
                <a:solidFill>
                  <a:schemeClr val="bg1"/>
                </a:solidFill>
                <a:latin typeface="Arial" panose="020B0604020202020204" pitchFamily="34" charset="0"/>
                <a:cs typeface="Arial" panose="020B0604020202020204" pitchFamily="34" charset="0"/>
              </a:rPr>
              <a:t>biệt:</a:t>
            </a:r>
            <a:endParaRPr lang="en-US" sz="2800" b="1" dirty="0">
              <a:solidFill>
                <a:schemeClr val="bg1"/>
              </a:solidFill>
              <a:latin typeface="Arial" panose="020B0604020202020204" pitchFamily="34" charset="0"/>
              <a:cs typeface="Arial" panose="020B0604020202020204" pitchFamily="34" charset="0"/>
            </a:endParaRPr>
          </a:p>
          <a:p>
            <a:endParaRPr lang="en-US" sz="2800" b="1" dirty="0">
              <a:solidFill>
                <a:schemeClr val="bg1"/>
              </a:solidFill>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xmlns="" id="{95871617-0721-4287-C4D5-0561677F037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743436" y="342646"/>
            <a:ext cx="3248335" cy="622598"/>
          </a:xfrm>
          <a:prstGeom prst="rect">
            <a:avLst/>
          </a:prstGeom>
        </p:spPr>
      </p:pic>
      <p:sp>
        <p:nvSpPr>
          <p:cNvPr id="3" name="TextBox 7">
            <a:extLst>
              <a:ext uri="{FF2B5EF4-FFF2-40B4-BE49-F238E27FC236}">
                <a16:creationId xmlns:a16="http://schemas.microsoft.com/office/drawing/2014/main" xmlns="" id="{783B6150-D52C-FB23-F80F-C28814A2DE2C}"/>
              </a:ext>
            </a:extLst>
          </p:cNvPr>
          <p:cNvSpPr txBox="1"/>
          <p:nvPr/>
        </p:nvSpPr>
        <p:spPr>
          <a:xfrm>
            <a:off x="15432084" y="492432"/>
            <a:ext cx="2337359" cy="246671"/>
          </a:xfrm>
          <a:prstGeom prst="rect">
            <a:avLst/>
          </a:prstGeom>
        </p:spPr>
        <p:txBody>
          <a:bodyPr lIns="0" tIns="0" rIns="0" bIns="0" rtlCol="0" anchor="t">
            <a:spAutoFit/>
          </a:bodyPr>
          <a:lstStyle/>
          <a:p>
            <a:pPr marL="0" marR="0" lvl="0" indent="0" algn="l" defTabSz="914400" rtl="0" eaLnBrk="1" fontAlgn="auto" latinLnBrk="0" hangingPunct="1">
              <a:lnSpc>
                <a:spcPts val="2145"/>
              </a:lnSpc>
              <a:spcBef>
                <a:spcPts val="0"/>
              </a:spcBef>
              <a:spcAft>
                <a:spcPts val="0"/>
              </a:spcAft>
              <a:buClrTx/>
              <a:buSzTx/>
              <a:buFontTx/>
              <a:buNone/>
              <a:tabLst/>
              <a:defRPr/>
            </a:pPr>
            <a:r>
              <a:rPr kumimoji="0" lang="en-US" sz="1532"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 WORKING GROUP</a:t>
            </a:r>
          </a:p>
        </p:txBody>
      </p:sp>
      <p:pic>
        <p:nvPicPr>
          <p:cNvPr id="5" name="Picture 4">
            <a:extLst>
              <a:ext uri="{FF2B5EF4-FFF2-40B4-BE49-F238E27FC236}">
                <a16:creationId xmlns:a16="http://schemas.microsoft.com/office/drawing/2014/main" xmlns="" id="{CF7AD043-5671-98EE-881D-AF00D8753883}"/>
              </a:ext>
            </a:extLst>
          </p:cNvPr>
          <p:cNvPicPr>
            <a:picLocks noChangeAspect="1"/>
          </p:cNvPicPr>
          <p:nvPr/>
        </p:nvPicPr>
        <p:blipFill rotWithShape="1">
          <a:blip r:embed="rId5">
            <a:extLst>
              <a:ext uri="{28A0092B-C50C-407E-A947-70E740481C1C}">
                <a14:useLocalDpi xmlns:a14="http://schemas.microsoft.com/office/drawing/2010/main" val="0"/>
              </a:ext>
            </a:extLst>
          </a:blip>
          <a:srcRect l="2055" t="34215" r="1369"/>
          <a:stretch/>
        </p:blipFill>
        <p:spPr>
          <a:xfrm>
            <a:off x="-15039200" y="419100"/>
            <a:ext cx="14455548" cy="7408041"/>
          </a:xfrm>
          <a:prstGeom prst="rect">
            <a:avLst/>
          </a:prstGeom>
        </p:spPr>
      </p:pic>
      <p:pic>
        <p:nvPicPr>
          <p:cNvPr id="8" name="Picture 7">
            <a:extLst>
              <a:ext uri="{FF2B5EF4-FFF2-40B4-BE49-F238E27FC236}">
                <a16:creationId xmlns:a16="http://schemas.microsoft.com/office/drawing/2014/main" xmlns="" id="{EB7D9EAB-8A5B-75C3-B659-EE99BBE8F99B}"/>
              </a:ext>
            </a:extLst>
          </p:cNvPr>
          <p:cNvPicPr>
            <a:picLocks noChangeAspect="1"/>
          </p:cNvPicPr>
          <p:nvPr/>
        </p:nvPicPr>
        <p:blipFill>
          <a:blip r:embed="rId6"/>
          <a:stretch>
            <a:fillRect/>
          </a:stretch>
        </p:blipFill>
        <p:spPr>
          <a:xfrm>
            <a:off x="18592800" y="8775619"/>
            <a:ext cx="12900254" cy="944962"/>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2" name="Title 1">
            <a:extLst>
              <a:ext uri="{FF2B5EF4-FFF2-40B4-BE49-F238E27FC236}">
                <a16:creationId xmlns:a16="http://schemas.microsoft.com/office/drawing/2014/main" xmlns="" id="{8CED2F92-BDD1-75B3-69BE-4C8FA4FDEAA4}"/>
              </a:ext>
            </a:extLst>
          </p:cNvPr>
          <p:cNvSpPr>
            <a:spLocks noGrp="1"/>
          </p:cNvSpPr>
          <p:nvPr>
            <p:ph type="title"/>
          </p:nvPr>
        </p:nvSpPr>
        <p:spPr>
          <a:xfrm>
            <a:off x="2784332" y="8420100"/>
            <a:ext cx="12719336" cy="538609"/>
          </a:xfrm>
        </p:spPr>
        <p:txBody>
          <a:bodyPr/>
          <a:lstStyle/>
          <a:p>
            <a:r>
              <a:rPr lang="en-US" dirty="0" err="1"/>
              <a:t>Hình</a:t>
            </a:r>
            <a:r>
              <a:rPr lang="en-US" dirty="0"/>
              <a:t>: Chu </a:t>
            </a:r>
            <a:r>
              <a:rPr lang="en-US" dirty="0" err="1"/>
              <a:t>kỳ</a:t>
            </a:r>
            <a:r>
              <a:rPr lang="en-US" dirty="0"/>
              <a:t> </a:t>
            </a:r>
            <a:r>
              <a:rPr lang="en-US" dirty="0" err="1"/>
              <a:t>sống</a:t>
            </a:r>
            <a:r>
              <a:rPr lang="en-US" dirty="0"/>
              <a:t> </a:t>
            </a:r>
            <a:r>
              <a:rPr lang="en-US" dirty="0" err="1"/>
              <a:t>của</a:t>
            </a:r>
            <a:r>
              <a:rPr lang="en-US" dirty="0"/>
              <a:t> </a:t>
            </a:r>
            <a:r>
              <a:rPr lang="en-US" dirty="0" err="1"/>
              <a:t>phong</a:t>
            </a:r>
            <a:r>
              <a:rPr lang="en-US" dirty="0"/>
              <a:t> </a:t>
            </a:r>
            <a:r>
              <a:rPr lang="en-US" dirty="0" err="1"/>
              <a:t>cách</a:t>
            </a:r>
            <a:r>
              <a:rPr lang="en-US" dirty="0"/>
              <a:t>, </a:t>
            </a:r>
            <a:r>
              <a:rPr lang="en-US" dirty="0" err="1"/>
              <a:t>thời</a:t>
            </a:r>
            <a:r>
              <a:rPr lang="en-US" dirty="0"/>
              <a:t> </a:t>
            </a:r>
            <a:r>
              <a:rPr lang="en-US" dirty="0" err="1"/>
              <a:t>trang</a:t>
            </a:r>
            <a:r>
              <a:rPr lang="en-US" dirty="0"/>
              <a:t> </a:t>
            </a:r>
            <a:r>
              <a:rPr lang="en-US" dirty="0" err="1"/>
              <a:t>và</a:t>
            </a:r>
            <a:r>
              <a:rPr lang="en-US" dirty="0"/>
              <a:t> </a:t>
            </a:r>
            <a:r>
              <a:rPr lang="en-US" dirty="0" err="1"/>
              <a:t>mốt</a:t>
            </a:r>
            <a:endParaRPr lang="en-US" dirty="0"/>
          </a:p>
        </p:txBody>
      </p:sp>
      <p:pic>
        <p:nvPicPr>
          <p:cNvPr id="4" name="Picture 3">
            <a:extLst>
              <a:ext uri="{FF2B5EF4-FFF2-40B4-BE49-F238E27FC236}">
                <a16:creationId xmlns:a16="http://schemas.microsoft.com/office/drawing/2014/main" xmlns="" id="{2995E2F6-B811-6C90-3EF8-4A0C7D2789FA}"/>
              </a:ext>
            </a:extLst>
          </p:cNvPr>
          <p:cNvPicPr>
            <a:picLocks noChangeAspect="1"/>
          </p:cNvPicPr>
          <p:nvPr/>
        </p:nvPicPr>
        <p:blipFill rotWithShape="1">
          <a:blip r:embed="rId3">
            <a:extLst>
              <a:ext uri="{28A0092B-C50C-407E-A947-70E740481C1C}">
                <a14:useLocalDpi xmlns:a14="http://schemas.microsoft.com/office/drawing/2010/main" val="0"/>
              </a:ext>
            </a:extLst>
          </a:blip>
          <a:srcRect l="2055" t="34215" r="1369"/>
          <a:stretch/>
        </p:blipFill>
        <p:spPr>
          <a:xfrm>
            <a:off x="1600200" y="419100"/>
            <a:ext cx="14455548" cy="740804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B8742517-A7BC-F341-BDB2-4DDB45CB336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743436" y="342646"/>
            <a:ext cx="3248335" cy="622598"/>
          </a:xfrm>
          <a:prstGeom prst="rect">
            <a:avLst/>
          </a:prstGeom>
        </p:spPr>
      </p:pic>
      <p:sp>
        <p:nvSpPr>
          <p:cNvPr id="3" name="TextBox 7">
            <a:extLst>
              <a:ext uri="{FF2B5EF4-FFF2-40B4-BE49-F238E27FC236}">
                <a16:creationId xmlns:a16="http://schemas.microsoft.com/office/drawing/2014/main" xmlns="" id="{0DAFB0E1-0E51-AB4D-95DC-18E26AC44ACE}"/>
              </a:ext>
            </a:extLst>
          </p:cNvPr>
          <p:cNvSpPr txBox="1"/>
          <p:nvPr/>
        </p:nvSpPr>
        <p:spPr>
          <a:xfrm>
            <a:off x="15432084" y="492432"/>
            <a:ext cx="2337359" cy="246671"/>
          </a:xfrm>
          <a:prstGeom prst="rect">
            <a:avLst/>
          </a:prstGeom>
        </p:spPr>
        <p:txBody>
          <a:bodyPr lIns="0" tIns="0" rIns="0" bIns="0" rtlCol="0" anchor="t">
            <a:spAutoFit/>
          </a:bodyPr>
          <a:lstStyle/>
          <a:p>
            <a:pPr marL="0" marR="0" lvl="0" indent="0" algn="l" defTabSz="914400" rtl="0" eaLnBrk="1" fontAlgn="auto" latinLnBrk="0" hangingPunct="1">
              <a:lnSpc>
                <a:spcPts val="2145"/>
              </a:lnSpc>
              <a:spcBef>
                <a:spcPts val="0"/>
              </a:spcBef>
              <a:spcAft>
                <a:spcPts val="0"/>
              </a:spcAft>
              <a:buClrTx/>
              <a:buSzTx/>
              <a:buFontTx/>
              <a:buNone/>
              <a:tabLst/>
              <a:defRPr/>
            </a:pPr>
            <a:r>
              <a:rPr kumimoji="0" lang="en-US" sz="1532"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 WORKING GROUP</a:t>
            </a:r>
          </a:p>
        </p:txBody>
      </p:sp>
      <p:pic>
        <p:nvPicPr>
          <p:cNvPr id="4" name="Picture 3">
            <a:extLst>
              <a:ext uri="{FF2B5EF4-FFF2-40B4-BE49-F238E27FC236}">
                <a16:creationId xmlns:a16="http://schemas.microsoft.com/office/drawing/2014/main" xmlns="" id="{AB15F2F1-66D6-3944-AB11-E4C35A908E3F}"/>
              </a:ext>
            </a:extLst>
          </p:cNvPr>
          <p:cNvPicPr>
            <a:picLocks noChangeAspect="1"/>
          </p:cNvPicPr>
          <p:nvPr/>
        </p:nvPicPr>
        <p:blipFill>
          <a:blip r:embed="rId4"/>
          <a:stretch>
            <a:fillRect/>
          </a:stretch>
        </p:blipFill>
        <p:spPr>
          <a:xfrm>
            <a:off x="1981200" y="1181100"/>
            <a:ext cx="12311308" cy="8972619"/>
          </a:xfrm>
          <a:prstGeom prst="rect">
            <a:avLst/>
          </a:prstGeom>
        </p:spPr>
      </p:pic>
      <p:sp>
        <p:nvSpPr>
          <p:cNvPr id="5" name="TextBox 45">
            <a:extLst>
              <a:ext uri="{FF2B5EF4-FFF2-40B4-BE49-F238E27FC236}">
                <a16:creationId xmlns:a16="http://schemas.microsoft.com/office/drawing/2014/main" xmlns="" id="{F87C8F26-01DD-6C43-A371-31D565918236}"/>
              </a:ext>
            </a:extLst>
          </p:cNvPr>
          <p:cNvSpPr txBox="1"/>
          <p:nvPr/>
        </p:nvSpPr>
        <p:spPr>
          <a:xfrm>
            <a:off x="2342674" y="384640"/>
            <a:ext cx="12178434" cy="538609"/>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lang="en-US" sz="3500" b="1" dirty="0">
                <a:solidFill>
                  <a:srgbClr val="FFFFFF"/>
                </a:solidFill>
                <a:latin typeface="Arial" panose="020B0604020202020204" pitchFamily="34" charset="0"/>
                <a:cs typeface="Arial" panose="020B0604020202020204" pitchFamily="34" charset="0"/>
              </a:rPr>
              <a:t>3</a:t>
            </a:r>
            <a:r>
              <a:rPr kumimoji="0" lang="en-US" sz="3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CHIẾN</a:t>
            </a:r>
            <a:r>
              <a:rPr kumimoji="0" lang="en-US" sz="35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LƯỢC VÒNG ĐỜI SẢN PHẨM</a:t>
            </a:r>
            <a:endParaRPr kumimoji="0" lang="en-US" sz="3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026" name="Picture 2" descr="Hình ảnh Logo Youtube Png PNG , Clipart Youtube, Dấu Hiệu ...">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26856" y="5372100"/>
            <a:ext cx="1146175" cy="114617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8">
            <a:extLst>
              <a:ext uri="{FF2B5EF4-FFF2-40B4-BE49-F238E27FC236}">
                <a16:creationId xmlns:a16="http://schemas.microsoft.com/office/drawing/2014/main" xmlns="" id="{4D1BC72C-997E-D441-6C9C-65D95E5A457F}"/>
              </a:ext>
            </a:extLst>
          </p:cNvPr>
          <p:cNvGrpSpPr>
            <a:grpSpLocks noChangeAspect="1"/>
          </p:cNvGrpSpPr>
          <p:nvPr/>
        </p:nvGrpSpPr>
        <p:grpSpPr>
          <a:xfrm>
            <a:off x="-3986336" y="3671862"/>
            <a:ext cx="3785998" cy="5246370"/>
            <a:chOff x="0" y="0"/>
            <a:chExt cx="4734560" cy="6560820"/>
          </a:xfrm>
        </p:grpSpPr>
        <p:sp>
          <p:nvSpPr>
            <p:cNvPr id="14" name="Freeform 9">
              <a:extLst>
                <a:ext uri="{FF2B5EF4-FFF2-40B4-BE49-F238E27FC236}">
                  <a16:creationId xmlns:a16="http://schemas.microsoft.com/office/drawing/2014/main" xmlns="" id="{65A2B4E2-EBEA-DAEF-B03A-41DD701C6A79}"/>
                </a:ext>
              </a:extLst>
            </p:cNvPr>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id="15" name="Freeform 10">
              <a:extLst>
                <a:ext uri="{FF2B5EF4-FFF2-40B4-BE49-F238E27FC236}">
                  <a16:creationId xmlns:a16="http://schemas.microsoft.com/office/drawing/2014/main" xmlns="" id="{16ED667F-BBA4-6C2B-3EF3-BC31424CAE7C}"/>
                </a:ext>
              </a:extLst>
            </p:cNvPr>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565656"/>
            </a:solidFill>
          </p:spPr>
        </p:sp>
        <p:sp>
          <p:nvSpPr>
            <p:cNvPr id="16" name="Freeform 11">
              <a:extLst>
                <a:ext uri="{FF2B5EF4-FFF2-40B4-BE49-F238E27FC236}">
                  <a16:creationId xmlns:a16="http://schemas.microsoft.com/office/drawing/2014/main" xmlns="" id="{DAD8D0BA-9B6B-A9EB-75B9-4A637A488DEF}"/>
                </a:ext>
              </a:extLst>
            </p:cNvPr>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7"/>
              <a:stretch>
                <a:fillRect l="-57600" r="-57600"/>
              </a:stretch>
            </a:blipFill>
          </p:spPr>
        </p:sp>
        <p:sp>
          <p:nvSpPr>
            <p:cNvPr id="17" name="Freeform 12">
              <a:extLst>
                <a:ext uri="{FF2B5EF4-FFF2-40B4-BE49-F238E27FC236}">
                  <a16:creationId xmlns:a16="http://schemas.microsoft.com/office/drawing/2014/main" xmlns="" id="{FB841BAB-AB48-D0F9-B445-C096152F34DE}"/>
                </a:ext>
              </a:extLst>
            </p:cNvPr>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sp>
        <p:sp>
          <p:nvSpPr>
            <p:cNvPr id="18" name="Freeform 13">
              <a:extLst>
                <a:ext uri="{FF2B5EF4-FFF2-40B4-BE49-F238E27FC236}">
                  <a16:creationId xmlns:a16="http://schemas.microsoft.com/office/drawing/2014/main" xmlns="" id="{64C14F6F-6C4F-2D47-87C6-01B9B4953CD6}"/>
                </a:ext>
              </a:extLst>
            </p:cNvPr>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sp>
        <p:sp>
          <p:nvSpPr>
            <p:cNvPr id="19" name="Freeform 14">
              <a:extLst>
                <a:ext uri="{FF2B5EF4-FFF2-40B4-BE49-F238E27FC236}">
                  <a16:creationId xmlns:a16="http://schemas.microsoft.com/office/drawing/2014/main" xmlns="" id="{7C569DC8-A15F-641F-69EC-2F1AB792F142}"/>
                </a:ext>
              </a:extLst>
            </p:cNvPr>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sp>
        <p:sp>
          <p:nvSpPr>
            <p:cNvPr id="20" name="Freeform 15">
              <a:extLst>
                <a:ext uri="{FF2B5EF4-FFF2-40B4-BE49-F238E27FC236}">
                  <a16:creationId xmlns:a16="http://schemas.microsoft.com/office/drawing/2014/main" xmlns="" id="{91749E0B-00F7-0604-FA0E-03CE6BF02F3D}"/>
                </a:ext>
              </a:extLst>
            </p:cNvPr>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sp>
        <p:sp>
          <p:nvSpPr>
            <p:cNvPr id="21" name="Freeform 16">
              <a:extLst>
                <a:ext uri="{FF2B5EF4-FFF2-40B4-BE49-F238E27FC236}">
                  <a16:creationId xmlns:a16="http://schemas.microsoft.com/office/drawing/2014/main" xmlns="" id="{0E4FBCC2-1BF1-89C0-25DD-BE497D6311B0}"/>
                </a:ext>
              </a:extLst>
            </p:cNvPr>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sp>
        <p:sp>
          <p:nvSpPr>
            <p:cNvPr id="22" name="Freeform 17">
              <a:extLst>
                <a:ext uri="{FF2B5EF4-FFF2-40B4-BE49-F238E27FC236}">
                  <a16:creationId xmlns:a16="http://schemas.microsoft.com/office/drawing/2014/main" xmlns="" id="{0D7F58ED-F190-3270-A541-9C66743EBA08}"/>
                </a:ext>
              </a:extLst>
            </p:cNvPr>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id="23" name="Freeform 18">
              <a:extLst>
                <a:ext uri="{FF2B5EF4-FFF2-40B4-BE49-F238E27FC236}">
                  <a16:creationId xmlns:a16="http://schemas.microsoft.com/office/drawing/2014/main" xmlns="" id="{8FD3DD5B-3F13-8982-7090-1FBDC146723E}"/>
                </a:ext>
              </a:extLst>
            </p:cNvPr>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id="24" name="Freeform 19">
              <a:extLst>
                <a:ext uri="{FF2B5EF4-FFF2-40B4-BE49-F238E27FC236}">
                  <a16:creationId xmlns:a16="http://schemas.microsoft.com/office/drawing/2014/main" xmlns="" id="{74069AB8-C455-9AC9-9FB4-8EF72EFC84D2}"/>
                </a:ext>
              </a:extLst>
            </p:cNvPr>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424242"/>
            </a:solidFill>
          </p:spPr>
        </p:sp>
      </p:grpSp>
      <p:sp>
        <p:nvSpPr>
          <p:cNvPr id="25" name="Rounded Rectangle 49">
            <a:extLst>
              <a:ext uri="{FF2B5EF4-FFF2-40B4-BE49-F238E27FC236}">
                <a16:creationId xmlns:a16="http://schemas.microsoft.com/office/drawing/2014/main" xmlns="" id="{31BC359E-84C3-2164-EF06-7645F2F55CFB}"/>
              </a:ext>
            </a:extLst>
          </p:cNvPr>
          <p:cNvSpPr/>
          <p:nvPr/>
        </p:nvSpPr>
        <p:spPr>
          <a:xfrm>
            <a:off x="-3781193" y="3922632"/>
            <a:ext cx="3300561" cy="4794520"/>
          </a:xfrm>
          <a:prstGeom prst="roundRect">
            <a:avLst/>
          </a:prstGeom>
          <a:solidFill>
            <a:srgbClr val="2C5569"/>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400" b="1" dirty="0" err="1">
                <a:solidFill>
                  <a:schemeClr val="bg1"/>
                </a:solidFill>
              </a:rPr>
              <a:t>Quyết</a:t>
            </a:r>
            <a:r>
              <a:rPr lang="en-US" sz="4400" b="1" dirty="0">
                <a:solidFill>
                  <a:schemeClr val="bg1"/>
                </a:solidFill>
              </a:rPr>
              <a:t> </a:t>
            </a:r>
            <a:r>
              <a:rPr lang="en-US" sz="4400" b="1" dirty="0" err="1">
                <a:solidFill>
                  <a:schemeClr val="bg1"/>
                </a:solidFill>
              </a:rPr>
              <a:t>định</a:t>
            </a:r>
            <a:r>
              <a:rPr lang="en-US" sz="4400" b="1" dirty="0">
                <a:solidFill>
                  <a:schemeClr val="bg1"/>
                </a:solidFill>
              </a:rPr>
              <a:t> </a:t>
            </a:r>
            <a:r>
              <a:rPr lang="en-US" sz="4400" b="1" dirty="0" err="1">
                <a:solidFill>
                  <a:schemeClr val="bg1"/>
                </a:solidFill>
              </a:rPr>
              <a:t>sản</a:t>
            </a:r>
            <a:r>
              <a:rPr lang="en-US" sz="4400" b="1" dirty="0">
                <a:solidFill>
                  <a:schemeClr val="bg1"/>
                </a:solidFill>
              </a:rPr>
              <a:t> </a:t>
            </a:r>
            <a:r>
              <a:rPr lang="en-US" sz="4400" b="1" dirty="0" err="1">
                <a:solidFill>
                  <a:schemeClr val="bg1"/>
                </a:solidFill>
              </a:rPr>
              <a:t>phẩm</a:t>
            </a:r>
            <a:r>
              <a:rPr lang="en-US" sz="4400" b="1" dirty="0">
                <a:solidFill>
                  <a:schemeClr val="bg1"/>
                </a:solidFill>
              </a:rPr>
              <a:t> </a:t>
            </a:r>
            <a:r>
              <a:rPr lang="en-US" sz="4400" b="1" dirty="0" err="1">
                <a:solidFill>
                  <a:schemeClr val="bg1"/>
                </a:solidFill>
              </a:rPr>
              <a:t>và</a:t>
            </a:r>
            <a:r>
              <a:rPr lang="en-US" sz="4400" b="1" dirty="0">
                <a:solidFill>
                  <a:schemeClr val="bg1"/>
                </a:solidFill>
              </a:rPr>
              <a:t> </a:t>
            </a:r>
            <a:r>
              <a:rPr lang="en-US" sz="4400" b="1" dirty="0" err="1">
                <a:solidFill>
                  <a:schemeClr val="bg1"/>
                </a:solidFill>
              </a:rPr>
              <a:t>trách</a:t>
            </a:r>
            <a:r>
              <a:rPr lang="en-US" sz="4400" b="1" dirty="0">
                <a:solidFill>
                  <a:schemeClr val="bg1"/>
                </a:solidFill>
              </a:rPr>
              <a:t> </a:t>
            </a:r>
            <a:r>
              <a:rPr lang="en-US" sz="4400" b="1" dirty="0" err="1">
                <a:solidFill>
                  <a:schemeClr val="bg1"/>
                </a:solidFill>
              </a:rPr>
              <a:t>nhiệm</a:t>
            </a:r>
            <a:r>
              <a:rPr lang="en-US" sz="4400" b="1" dirty="0">
                <a:solidFill>
                  <a:schemeClr val="bg1"/>
                </a:solidFill>
              </a:rPr>
              <a:t> </a:t>
            </a:r>
            <a:r>
              <a:rPr lang="en-US" sz="4400" b="1" dirty="0" err="1">
                <a:solidFill>
                  <a:schemeClr val="bg1"/>
                </a:solidFill>
              </a:rPr>
              <a:t>xã</a:t>
            </a:r>
            <a:r>
              <a:rPr lang="en-US" sz="4400" b="1" dirty="0">
                <a:solidFill>
                  <a:schemeClr val="bg1"/>
                </a:solidFill>
              </a:rPr>
              <a:t> </a:t>
            </a:r>
            <a:r>
              <a:rPr lang="en-US" sz="4400" b="1" dirty="0" err="1">
                <a:solidFill>
                  <a:schemeClr val="bg1"/>
                </a:solidFill>
              </a:rPr>
              <a:t>hội</a:t>
            </a:r>
            <a:endParaRPr lang="en-US" sz="4400" dirty="0"/>
          </a:p>
        </p:txBody>
      </p:sp>
      <p:grpSp>
        <p:nvGrpSpPr>
          <p:cNvPr id="26" name="Group 32">
            <a:extLst>
              <a:ext uri="{FF2B5EF4-FFF2-40B4-BE49-F238E27FC236}">
                <a16:creationId xmlns:a16="http://schemas.microsoft.com/office/drawing/2014/main" xmlns="" id="{976B1380-6BBF-6082-029F-1BE3F0838465}"/>
              </a:ext>
            </a:extLst>
          </p:cNvPr>
          <p:cNvGrpSpPr>
            <a:grpSpLocks noChangeAspect="1"/>
          </p:cNvGrpSpPr>
          <p:nvPr/>
        </p:nvGrpSpPr>
        <p:grpSpPr>
          <a:xfrm>
            <a:off x="7539406" y="10576201"/>
            <a:ext cx="3785998" cy="5246370"/>
            <a:chOff x="0" y="0"/>
            <a:chExt cx="4734560" cy="6560820"/>
          </a:xfrm>
        </p:grpSpPr>
        <p:sp>
          <p:nvSpPr>
            <p:cNvPr id="27" name="Freeform 33">
              <a:extLst>
                <a:ext uri="{FF2B5EF4-FFF2-40B4-BE49-F238E27FC236}">
                  <a16:creationId xmlns:a16="http://schemas.microsoft.com/office/drawing/2014/main" xmlns="" id="{45C87A70-9ADF-BD12-A46B-0F549808A825}"/>
                </a:ext>
              </a:extLst>
            </p:cNvPr>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id="28" name="Freeform 34">
              <a:extLst>
                <a:ext uri="{FF2B5EF4-FFF2-40B4-BE49-F238E27FC236}">
                  <a16:creationId xmlns:a16="http://schemas.microsoft.com/office/drawing/2014/main" xmlns="" id="{8DA7A612-F840-2CE0-6E3F-C72C5A6FF91B}"/>
                </a:ext>
              </a:extLst>
            </p:cNvPr>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565656"/>
            </a:solidFill>
          </p:spPr>
        </p:sp>
        <p:sp>
          <p:nvSpPr>
            <p:cNvPr id="29" name="Freeform 35">
              <a:extLst>
                <a:ext uri="{FF2B5EF4-FFF2-40B4-BE49-F238E27FC236}">
                  <a16:creationId xmlns:a16="http://schemas.microsoft.com/office/drawing/2014/main" xmlns="" id="{14EA32AD-CEE5-ADCD-B1A5-C78EEC4BC966}"/>
                </a:ext>
              </a:extLst>
            </p:cNvPr>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8"/>
              <a:stretch>
                <a:fillRect t="-173" b="-173"/>
              </a:stretch>
            </a:blipFill>
          </p:spPr>
        </p:sp>
        <p:sp>
          <p:nvSpPr>
            <p:cNvPr id="30" name="Freeform 36">
              <a:extLst>
                <a:ext uri="{FF2B5EF4-FFF2-40B4-BE49-F238E27FC236}">
                  <a16:creationId xmlns:a16="http://schemas.microsoft.com/office/drawing/2014/main" xmlns="" id="{CDDFA030-BF88-87BB-EF89-9EAFD8916D01}"/>
                </a:ext>
              </a:extLst>
            </p:cNvPr>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sp>
        <p:sp>
          <p:nvSpPr>
            <p:cNvPr id="31" name="Freeform 37">
              <a:extLst>
                <a:ext uri="{FF2B5EF4-FFF2-40B4-BE49-F238E27FC236}">
                  <a16:creationId xmlns:a16="http://schemas.microsoft.com/office/drawing/2014/main" xmlns="" id="{B1638442-80BC-7F58-8220-85234632F14D}"/>
                </a:ext>
              </a:extLst>
            </p:cNvPr>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sp>
        <p:sp>
          <p:nvSpPr>
            <p:cNvPr id="32" name="Freeform 38">
              <a:extLst>
                <a:ext uri="{FF2B5EF4-FFF2-40B4-BE49-F238E27FC236}">
                  <a16:creationId xmlns:a16="http://schemas.microsoft.com/office/drawing/2014/main" xmlns="" id="{238CC490-E768-4A7E-9EFA-D559C0CFC318}"/>
                </a:ext>
              </a:extLst>
            </p:cNvPr>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sp>
        <p:sp>
          <p:nvSpPr>
            <p:cNvPr id="33" name="Freeform 39">
              <a:extLst>
                <a:ext uri="{FF2B5EF4-FFF2-40B4-BE49-F238E27FC236}">
                  <a16:creationId xmlns:a16="http://schemas.microsoft.com/office/drawing/2014/main" xmlns="" id="{52196102-B3B5-F232-4F4C-2A7866119885}"/>
                </a:ext>
              </a:extLst>
            </p:cNvPr>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sp>
        <p:sp>
          <p:nvSpPr>
            <p:cNvPr id="34" name="Freeform 40">
              <a:extLst>
                <a:ext uri="{FF2B5EF4-FFF2-40B4-BE49-F238E27FC236}">
                  <a16:creationId xmlns:a16="http://schemas.microsoft.com/office/drawing/2014/main" xmlns="" id="{B5BD2F78-E073-87FD-50FD-8567665B06A2}"/>
                </a:ext>
              </a:extLst>
            </p:cNvPr>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sp>
        <p:sp>
          <p:nvSpPr>
            <p:cNvPr id="35" name="Freeform 41">
              <a:extLst>
                <a:ext uri="{FF2B5EF4-FFF2-40B4-BE49-F238E27FC236}">
                  <a16:creationId xmlns:a16="http://schemas.microsoft.com/office/drawing/2014/main" xmlns="" id="{5ED3DF51-CCF3-E767-DF1A-043A9FC88DA2}"/>
                </a:ext>
              </a:extLst>
            </p:cNvPr>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id="36" name="Freeform 42">
              <a:extLst>
                <a:ext uri="{FF2B5EF4-FFF2-40B4-BE49-F238E27FC236}">
                  <a16:creationId xmlns:a16="http://schemas.microsoft.com/office/drawing/2014/main" xmlns="" id="{A2A13654-0A66-F1B4-2BBC-054CD672F0DF}"/>
                </a:ext>
              </a:extLst>
            </p:cNvPr>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id="37" name="Freeform 43">
              <a:extLst>
                <a:ext uri="{FF2B5EF4-FFF2-40B4-BE49-F238E27FC236}">
                  <a16:creationId xmlns:a16="http://schemas.microsoft.com/office/drawing/2014/main" xmlns="" id="{B2961285-82BD-9DE4-3917-1CD9160A0643}"/>
                </a:ext>
              </a:extLst>
            </p:cNvPr>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424242"/>
            </a:solidFill>
          </p:spPr>
        </p:sp>
      </p:grpSp>
      <p:sp>
        <p:nvSpPr>
          <p:cNvPr id="38" name="Rounded Rectangle 48">
            <a:extLst>
              <a:ext uri="{FF2B5EF4-FFF2-40B4-BE49-F238E27FC236}">
                <a16:creationId xmlns:a16="http://schemas.microsoft.com/office/drawing/2014/main" xmlns="" id="{DD8FD87A-F3CF-F0B6-DDFB-77E0FE71AB8F}"/>
              </a:ext>
            </a:extLst>
          </p:cNvPr>
          <p:cNvSpPr/>
          <p:nvPr/>
        </p:nvSpPr>
        <p:spPr>
          <a:xfrm>
            <a:off x="19431000" y="3922632"/>
            <a:ext cx="3300561" cy="4794520"/>
          </a:xfrm>
          <a:prstGeom prst="roundRect">
            <a:avLst/>
          </a:prstGeom>
          <a:solidFill>
            <a:srgbClr val="2C5569"/>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400" b="1" dirty="0">
                <a:solidFill>
                  <a:schemeClr val="bg1"/>
                </a:solidFill>
              </a:rPr>
              <a:t>Marketing </a:t>
            </a:r>
            <a:r>
              <a:rPr lang="en-US" sz="4400" b="1" dirty="0" err="1">
                <a:solidFill>
                  <a:schemeClr val="bg1"/>
                </a:solidFill>
              </a:rPr>
              <a:t>sản</a:t>
            </a:r>
            <a:r>
              <a:rPr lang="en-US" sz="4400" b="1" dirty="0">
                <a:solidFill>
                  <a:schemeClr val="bg1"/>
                </a:solidFill>
              </a:rPr>
              <a:t> </a:t>
            </a:r>
            <a:r>
              <a:rPr lang="en-US" sz="4400" b="1" dirty="0" err="1">
                <a:solidFill>
                  <a:schemeClr val="bg1"/>
                </a:solidFill>
              </a:rPr>
              <a:t>phẩm</a:t>
            </a:r>
            <a:r>
              <a:rPr lang="en-US" sz="4400" b="1" dirty="0">
                <a:solidFill>
                  <a:schemeClr val="bg1"/>
                </a:solidFill>
              </a:rPr>
              <a:t> </a:t>
            </a:r>
            <a:r>
              <a:rPr lang="en-US" sz="4400" b="1" dirty="0" err="1">
                <a:solidFill>
                  <a:schemeClr val="bg1"/>
                </a:solidFill>
              </a:rPr>
              <a:t>và</a:t>
            </a:r>
            <a:r>
              <a:rPr lang="en-US" sz="4400" b="1" dirty="0">
                <a:solidFill>
                  <a:schemeClr val="bg1"/>
                </a:solidFill>
              </a:rPr>
              <a:t> </a:t>
            </a:r>
            <a:r>
              <a:rPr lang="en-US" sz="4400" b="1" dirty="0" err="1">
                <a:solidFill>
                  <a:schemeClr val="bg1"/>
                </a:solidFill>
              </a:rPr>
              <a:t>dịch</a:t>
            </a:r>
            <a:r>
              <a:rPr lang="en-US" sz="4400" b="1" dirty="0">
                <a:solidFill>
                  <a:schemeClr val="bg1"/>
                </a:solidFill>
              </a:rPr>
              <a:t> </a:t>
            </a:r>
            <a:r>
              <a:rPr lang="en-US" sz="4400" b="1" dirty="0" err="1">
                <a:solidFill>
                  <a:schemeClr val="bg1"/>
                </a:solidFill>
              </a:rPr>
              <a:t>vụ</a:t>
            </a:r>
            <a:r>
              <a:rPr lang="en-US" sz="4400" b="1" dirty="0">
                <a:solidFill>
                  <a:schemeClr val="bg1"/>
                </a:solidFill>
              </a:rPr>
              <a:t> </a:t>
            </a:r>
            <a:r>
              <a:rPr lang="en-US" sz="4400" b="1" dirty="0" err="1">
                <a:solidFill>
                  <a:schemeClr val="bg1"/>
                </a:solidFill>
              </a:rPr>
              <a:t>quốc</a:t>
            </a:r>
            <a:r>
              <a:rPr lang="en-US" sz="4400" b="1" dirty="0">
                <a:solidFill>
                  <a:schemeClr val="bg1"/>
                </a:solidFill>
              </a:rPr>
              <a:t> </a:t>
            </a:r>
            <a:r>
              <a:rPr lang="en-US" sz="4400" b="1" dirty="0" err="1">
                <a:solidFill>
                  <a:schemeClr val="bg1"/>
                </a:solidFill>
              </a:rPr>
              <a:t>tế</a:t>
            </a:r>
            <a:endParaRPr lang="en-US" sz="4400" dirty="0"/>
          </a:p>
        </p:txBody>
      </p:sp>
    </p:spTree>
    <p:extLst>
      <p:ext uri="{BB962C8B-B14F-4D97-AF65-F5344CB8AC3E}">
        <p14:creationId xmlns:p14="http://schemas.microsoft.com/office/powerpoint/2010/main" val="345718595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50" name="Group 2">
            <a:extLst>
              <a:ext uri="{FF2B5EF4-FFF2-40B4-BE49-F238E27FC236}">
                <a16:creationId xmlns:a16="http://schemas.microsoft.com/office/drawing/2014/main" xmlns="" id="{EC9D71A9-DFD2-3E56-590F-E71480134AC6}"/>
              </a:ext>
            </a:extLst>
          </p:cNvPr>
          <p:cNvGrpSpPr/>
          <p:nvPr/>
        </p:nvGrpSpPr>
        <p:grpSpPr>
          <a:xfrm>
            <a:off x="44421" y="4397099"/>
            <a:ext cx="6383425" cy="5528076"/>
            <a:chOff x="0" y="0"/>
            <a:chExt cx="3619627" cy="3134614"/>
          </a:xfrm>
        </p:grpSpPr>
        <p:sp>
          <p:nvSpPr>
            <p:cNvPr id="51" name="Freeform 3">
              <a:extLst>
                <a:ext uri="{FF2B5EF4-FFF2-40B4-BE49-F238E27FC236}">
                  <a16:creationId xmlns:a16="http://schemas.microsoft.com/office/drawing/2014/main" xmlns="" id="{E9DE6B5C-7A4B-9594-636E-ACEBFA9BB14C}"/>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182E39"/>
            </a:solidFill>
          </p:spPr>
        </p:sp>
      </p:grpSp>
      <p:grpSp>
        <p:nvGrpSpPr>
          <p:cNvPr id="52" name="Group 4">
            <a:extLst>
              <a:ext uri="{FF2B5EF4-FFF2-40B4-BE49-F238E27FC236}">
                <a16:creationId xmlns:a16="http://schemas.microsoft.com/office/drawing/2014/main" xmlns="" id="{70BFCB55-17AB-E448-6CED-87C1413941CC}"/>
              </a:ext>
            </a:extLst>
          </p:cNvPr>
          <p:cNvGrpSpPr/>
          <p:nvPr/>
        </p:nvGrpSpPr>
        <p:grpSpPr>
          <a:xfrm>
            <a:off x="1142746" y="7149757"/>
            <a:ext cx="3034530" cy="2627917"/>
            <a:chOff x="0" y="0"/>
            <a:chExt cx="3619627" cy="3134614"/>
          </a:xfrm>
        </p:grpSpPr>
        <p:sp>
          <p:nvSpPr>
            <p:cNvPr id="53" name="Freeform 5">
              <a:extLst>
                <a:ext uri="{FF2B5EF4-FFF2-40B4-BE49-F238E27FC236}">
                  <a16:creationId xmlns:a16="http://schemas.microsoft.com/office/drawing/2014/main" xmlns="" id="{0D85412E-49A4-3200-DCA2-BD4A42E5AE5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7EA4B7"/>
            </a:solidFill>
          </p:spPr>
        </p:sp>
      </p:grpSp>
      <p:grpSp>
        <p:nvGrpSpPr>
          <p:cNvPr id="54" name="Group 6">
            <a:extLst>
              <a:ext uri="{FF2B5EF4-FFF2-40B4-BE49-F238E27FC236}">
                <a16:creationId xmlns:a16="http://schemas.microsoft.com/office/drawing/2014/main" xmlns="" id="{BC80E34F-66CA-2638-8956-79FF2E5FDFF1}"/>
              </a:ext>
            </a:extLst>
          </p:cNvPr>
          <p:cNvGrpSpPr/>
          <p:nvPr/>
        </p:nvGrpSpPr>
        <p:grpSpPr>
          <a:xfrm>
            <a:off x="1591236" y="7609176"/>
            <a:ext cx="2141618" cy="1854652"/>
            <a:chOff x="0" y="0"/>
            <a:chExt cx="3619627" cy="3134614"/>
          </a:xfrm>
        </p:grpSpPr>
        <p:sp>
          <p:nvSpPr>
            <p:cNvPr id="55" name="Freeform 7">
              <a:extLst>
                <a:ext uri="{FF2B5EF4-FFF2-40B4-BE49-F238E27FC236}">
                  <a16:creationId xmlns:a16="http://schemas.microsoft.com/office/drawing/2014/main" xmlns="" id="{6510B0E8-1222-16BE-4C4C-E2CFE4C151E7}"/>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182E39"/>
            </a:solidFill>
          </p:spPr>
        </p:sp>
      </p:grpSp>
      <p:grpSp>
        <p:nvGrpSpPr>
          <p:cNvPr id="56" name="Group 8">
            <a:extLst>
              <a:ext uri="{FF2B5EF4-FFF2-40B4-BE49-F238E27FC236}">
                <a16:creationId xmlns:a16="http://schemas.microsoft.com/office/drawing/2014/main" xmlns="" id="{869D1394-BCCC-286D-BB0B-A461A564B46C}"/>
              </a:ext>
            </a:extLst>
          </p:cNvPr>
          <p:cNvGrpSpPr>
            <a:grpSpLocks noChangeAspect="1"/>
          </p:cNvGrpSpPr>
          <p:nvPr/>
        </p:nvGrpSpPr>
        <p:grpSpPr>
          <a:xfrm>
            <a:off x="3297085" y="3671862"/>
            <a:ext cx="3785998" cy="5246370"/>
            <a:chOff x="0" y="0"/>
            <a:chExt cx="4734560" cy="6560820"/>
          </a:xfrm>
        </p:grpSpPr>
        <p:sp>
          <p:nvSpPr>
            <p:cNvPr id="57" name="Freeform 9">
              <a:extLst>
                <a:ext uri="{FF2B5EF4-FFF2-40B4-BE49-F238E27FC236}">
                  <a16:creationId xmlns:a16="http://schemas.microsoft.com/office/drawing/2014/main" xmlns="" id="{B7869503-417D-152D-52D5-366813A23DEE}"/>
                </a:ext>
              </a:extLst>
            </p:cNvPr>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id="58" name="Freeform 10">
              <a:extLst>
                <a:ext uri="{FF2B5EF4-FFF2-40B4-BE49-F238E27FC236}">
                  <a16:creationId xmlns:a16="http://schemas.microsoft.com/office/drawing/2014/main" xmlns="" id="{F792963B-5BA4-438A-2F2B-BF81EEC35F37}"/>
                </a:ext>
              </a:extLst>
            </p:cNvPr>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565656"/>
            </a:solidFill>
          </p:spPr>
        </p:sp>
        <p:sp>
          <p:nvSpPr>
            <p:cNvPr id="59" name="Freeform 11">
              <a:extLst>
                <a:ext uri="{FF2B5EF4-FFF2-40B4-BE49-F238E27FC236}">
                  <a16:creationId xmlns:a16="http://schemas.microsoft.com/office/drawing/2014/main" xmlns="" id="{8D734E08-49FF-9A94-EEB1-99B03C3089A8}"/>
                </a:ext>
              </a:extLst>
            </p:cNvPr>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3"/>
              <a:stretch>
                <a:fillRect l="-57600" r="-57600"/>
              </a:stretch>
            </a:blipFill>
          </p:spPr>
        </p:sp>
        <p:sp>
          <p:nvSpPr>
            <p:cNvPr id="60" name="Freeform 12">
              <a:extLst>
                <a:ext uri="{FF2B5EF4-FFF2-40B4-BE49-F238E27FC236}">
                  <a16:creationId xmlns:a16="http://schemas.microsoft.com/office/drawing/2014/main" xmlns="" id="{BF4C04F2-9A60-8AF7-8BD1-574FA0DA42CF}"/>
                </a:ext>
              </a:extLst>
            </p:cNvPr>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sp>
        <p:sp>
          <p:nvSpPr>
            <p:cNvPr id="61" name="Freeform 13">
              <a:extLst>
                <a:ext uri="{FF2B5EF4-FFF2-40B4-BE49-F238E27FC236}">
                  <a16:creationId xmlns:a16="http://schemas.microsoft.com/office/drawing/2014/main" xmlns="" id="{31F252F0-9003-3B96-1E0D-2490DAA83EA9}"/>
                </a:ext>
              </a:extLst>
            </p:cNvPr>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sp>
        <p:sp>
          <p:nvSpPr>
            <p:cNvPr id="62" name="Freeform 14">
              <a:extLst>
                <a:ext uri="{FF2B5EF4-FFF2-40B4-BE49-F238E27FC236}">
                  <a16:creationId xmlns:a16="http://schemas.microsoft.com/office/drawing/2014/main" xmlns="" id="{CCFA7F7D-81BC-E140-3138-969055C31B23}"/>
                </a:ext>
              </a:extLst>
            </p:cNvPr>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sp>
        <p:sp>
          <p:nvSpPr>
            <p:cNvPr id="63" name="Freeform 15">
              <a:extLst>
                <a:ext uri="{FF2B5EF4-FFF2-40B4-BE49-F238E27FC236}">
                  <a16:creationId xmlns:a16="http://schemas.microsoft.com/office/drawing/2014/main" xmlns="" id="{8CC86E77-0577-EBF7-1457-420C66863577}"/>
                </a:ext>
              </a:extLst>
            </p:cNvPr>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sp>
        <p:sp>
          <p:nvSpPr>
            <p:cNvPr id="64" name="Freeform 16">
              <a:extLst>
                <a:ext uri="{FF2B5EF4-FFF2-40B4-BE49-F238E27FC236}">
                  <a16:creationId xmlns:a16="http://schemas.microsoft.com/office/drawing/2014/main" xmlns="" id="{43F99E6C-9FE8-B97B-2902-EBD410344FF1}"/>
                </a:ext>
              </a:extLst>
            </p:cNvPr>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sp>
        <p:sp>
          <p:nvSpPr>
            <p:cNvPr id="65" name="Freeform 17">
              <a:extLst>
                <a:ext uri="{FF2B5EF4-FFF2-40B4-BE49-F238E27FC236}">
                  <a16:creationId xmlns:a16="http://schemas.microsoft.com/office/drawing/2014/main" xmlns="" id="{FB30E9AD-5D4C-E2A6-99C7-1826D48E3AF9}"/>
                </a:ext>
              </a:extLst>
            </p:cNvPr>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id="66" name="Freeform 18">
              <a:extLst>
                <a:ext uri="{FF2B5EF4-FFF2-40B4-BE49-F238E27FC236}">
                  <a16:creationId xmlns:a16="http://schemas.microsoft.com/office/drawing/2014/main" xmlns="" id="{E1F3C081-22DE-A897-F39D-0286FEE774F3}"/>
                </a:ext>
              </a:extLst>
            </p:cNvPr>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id="67" name="Freeform 19">
              <a:extLst>
                <a:ext uri="{FF2B5EF4-FFF2-40B4-BE49-F238E27FC236}">
                  <a16:creationId xmlns:a16="http://schemas.microsoft.com/office/drawing/2014/main" xmlns="" id="{FF725C82-38AE-DA18-1BEB-9A5FC721E5A7}"/>
                </a:ext>
              </a:extLst>
            </p:cNvPr>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424242"/>
            </a:solidFill>
          </p:spPr>
        </p:sp>
      </p:grpSp>
      <p:grpSp>
        <p:nvGrpSpPr>
          <p:cNvPr id="68" name="Group 20">
            <a:extLst>
              <a:ext uri="{FF2B5EF4-FFF2-40B4-BE49-F238E27FC236}">
                <a16:creationId xmlns:a16="http://schemas.microsoft.com/office/drawing/2014/main" xmlns="" id="{491C8274-8799-B886-0EC6-2FBB8D92C380}"/>
              </a:ext>
            </a:extLst>
          </p:cNvPr>
          <p:cNvGrpSpPr>
            <a:grpSpLocks noChangeAspect="1"/>
          </p:cNvGrpSpPr>
          <p:nvPr/>
        </p:nvGrpSpPr>
        <p:grpSpPr>
          <a:xfrm>
            <a:off x="11629830" y="3710984"/>
            <a:ext cx="3787014" cy="5248402"/>
            <a:chOff x="0" y="-2540"/>
            <a:chExt cx="4735830" cy="6563361"/>
          </a:xfrm>
        </p:grpSpPr>
        <p:sp>
          <p:nvSpPr>
            <p:cNvPr id="69" name="Freeform 21">
              <a:extLst>
                <a:ext uri="{FF2B5EF4-FFF2-40B4-BE49-F238E27FC236}">
                  <a16:creationId xmlns:a16="http://schemas.microsoft.com/office/drawing/2014/main" xmlns="" id="{E0DBBFB3-7403-AB6E-EAD6-C938A19BC35B}"/>
                </a:ext>
              </a:extLst>
            </p:cNvPr>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id="70" name="Freeform 22">
              <a:extLst>
                <a:ext uri="{FF2B5EF4-FFF2-40B4-BE49-F238E27FC236}">
                  <a16:creationId xmlns:a16="http://schemas.microsoft.com/office/drawing/2014/main" xmlns="" id="{1AD1810D-BEB3-D433-3596-6B8E25F5D3EE}"/>
                </a:ext>
              </a:extLst>
            </p:cNvPr>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565656"/>
            </a:solidFill>
          </p:spPr>
        </p:sp>
        <p:sp>
          <p:nvSpPr>
            <p:cNvPr id="72" name="Freeform 24">
              <a:extLst>
                <a:ext uri="{FF2B5EF4-FFF2-40B4-BE49-F238E27FC236}">
                  <a16:creationId xmlns:a16="http://schemas.microsoft.com/office/drawing/2014/main" xmlns="" id="{53D1C166-981D-9756-986C-A99CB43E7F8E}"/>
                </a:ext>
              </a:extLst>
            </p:cNvPr>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sp>
        <p:sp>
          <p:nvSpPr>
            <p:cNvPr id="73" name="Freeform 25">
              <a:extLst>
                <a:ext uri="{FF2B5EF4-FFF2-40B4-BE49-F238E27FC236}">
                  <a16:creationId xmlns:a16="http://schemas.microsoft.com/office/drawing/2014/main" xmlns="" id="{4EA2EFEA-93F6-CBF6-21E5-28C30D5C6E7F}"/>
                </a:ext>
              </a:extLst>
            </p:cNvPr>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sp>
        <p:sp>
          <p:nvSpPr>
            <p:cNvPr id="74" name="Freeform 26">
              <a:extLst>
                <a:ext uri="{FF2B5EF4-FFF2-40B4-BE49-F238E27FC236}">
                  <a16:creationId xmlns:a16="http://schemas.microsoft.com/office/drawing/2014/main" xmlns="" id="{ADC8E734-A907-E6A1-BC12-FFC68532C757}"/>
                </a:ext>
              </a:extLst>
            </p:cNvPr>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sp>
        <p:sp>
          <p:nvSpPr>
            <p:cNvPr id="75" name="Freeform 27">
              <a:extLst>
                <a:ext uri="{FF2B5EF4-FFF2-40B4-BE49-F238E27FC236}">
                  <a16:creationId xmlns:a16="http://schemas.microsoft.com/office/drawing/2014/main" xmlns="" id="{B3AF1F3D-9870-AE3C-CF76-C91A5F4D00EB}"/>
                </a:ext>
              </a:extLst>
            </p:cNvPr>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sp>
        <p:sp>
          <p:nvSpPr>
            <p:cNvPr id="76" name="Freeform 28">
              <a:extLst>
                <a:ext uri="{FF2B5EF4-FFF2-40B4-BE49-F238E27FC236}">
                  <a16:creationId xmlns:a16="http://schemas.microsoft.com/office/drawing/2014/main" xmlns="" id="{91B31D01-DD03-B320-FB08-B991D01B2833}"/>
                </a:ext>
              </a:extLst>
            </p:cNvPr>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sp>
        <p:sp>
          <p:nvSpPr>
            <p:cNvPr id="77" name="Freeform 29">
              <a:extLst>
                <a:ext uri="{FF2B5EF4-FFF2-40B4-BE49-F238E27FC236}">
                  <a16:creationId xmlns:a16="http://schemas.microsoft.com/office/drawing/2014/main" xmlns="" id="{52F1A43D-0427-7582-6E4A-F264D9922832}"/>
                </a:ext>
              </a:extLst>
            </p:cNvPr>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id="78" name="Freeform 30">
              <a:extLst>
                <a:ext uri="{FF2B5EF4-FFF2-40B4-BE49-F238E27FC236}">
                  <a16:creationId xmlns:a16="http://schemas.microsoft.com/office/drawing/2014/main" xmlns="" id="{373F8437-CA7B-2B2E-0956-FAF3B18365B1}"/>
                </a:ext>
              </a:extLst>
            </p:cNvPr>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id="79" name="Freeform 31">
              <a:extLst>
                <a:ext uri="{FF2B5EF4-FFF2-40B4-BE49-F238E27FC236}">
                  <a16:creationId xmlns:a16="http://schemas.microsoft.com/office/drawing/2014/main" xmlns="" id="{A23FB664-348F-6AEC-3FA2-8591C8D6E847}"/>
                </a:ext>
              </a:extLst>
            </p:cNvPr>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424242"/>
            </a:solidFill>
          </p:spPr>
        </p:sp>
      </p:grpSp>
      <p:grpSp>
        <p:nvGrpSpPr>
          <p:cNvPr id="80" name="Group 32">
            <a:extLst>
              <a:ext uri="{FF2B5EF4-FFF2-40B4-BE49-F238E27FC236}">
                <a16:creationId xmlns:a16="http://schemas.microsoft.com/office/drawing/2014/main" xmlns="" id="{989004A1-7BAB-04D0-1220-A3FCA055FD3F}"/>
              </a:ext>
            </a:extLst>
          </p:cNvPr>
          <p:cNvGrpSpPr>
            <a:grpSpLocks noChangeAspect="1"/>
          </p:cNvGrpSpPr>
          <p:nvPr/>
        </p:nvGrpSpPr>
        <p:grpSpPr>
          <a:xfrm>
            <a:off x="7539406" y="3710380"/>
            <a:ext cx="3785998" cy="5246370"/>
            <a:chOff x="0" y="0"/>
            <a:chExt cx="4734560" cy="6560820"/>
          </a:xfrm>
        </p:grpSpPr>
        <p:sp>
          <p:nvSpPr>
            <p:cNvPr id="81" name="Freeform 33">
              <a:extLst>
                <a:ext uri="{FF2B5EF4-FFF2-40B4-BE49-F238E27FC236}">
                  <a16:creationId xmlns:a16="http://schemas.microsoft.com/office/drawing/2014/main" xmlns="" id="{60C21930-3722-49B1-CFFE-F41D5483A956}"/>
                </a:ext>
              </a:extLst>
            </p:cNvPr>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sp>
        <p:sp>
          <p:nvSpPr>
            <p:cNvPr id="82" name="Freeform 34">
              <a:extLst>
                <a:ext uri="{FF2B5EF4-FFF2-40B4-BE49-F238E27FC236}">
                  <a16:creationId xmlns:a16="http://schemas.microsoft.com/office/drawing/2014/main" xmlns="" id="{8526B84A-EEEC-79E6-4989-F8B9A47A7E61}"/>
                </a:ext>
              </a:extLst>
            </p:cNvPr>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565656"/>
            </a:solidFill>
          </p:spPr>
        </p:sp>
        <p:sp>
          <p:nvSpPr>
            <p:cNvPr id="83" name="Freeform 35">
              <a:extLst>
                <a:ext uri="{FF2B5EF4-FFF2-40B4-BE49-F238E27FC236}">
                  <a16:creationId xmlns:a16="http://schemas.microsoft.com/office/drawing/2014/main" xmlns="" id="{86442DDC-B8C5-DD38-1DD1-5A2F9D8DBC4A}"/>
                </a:ext>
              </a:extLst>
            </p:cNvPr>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4"/>
              <a:stretch>
                <a:fillRect t="-173" b="-173"/>
              </a:stretch>
            </a:blipFill>
          </p:spPr>
        </p:sp>
        <p:sp>
          <p:nvSpPr>
            <p:cNvPr id="84" name="Freeform 36">
              <a:extLst>
                <a:ext uri="{FF2B5EF4-FFF2-40B4-BE49-F238E27FC236}">
                  <a16:creationId xmlns:a16="http://schemas.microsoft.com/office/drawing/2014/main" xmlns="" id="{4D499DC5-B530-CCA1-CDE1-A06904C74196}"/>
                </a:ext>
              </a:extLst>
            </p:cNvPr>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sp>
        <p:sp>
          <p:nvSpPr>
            <p:cNvPr id="85" name="Freeform 37">
              <a:extLst>
                <a:ext uri="{FF2B5EF4-FFF2-40B4-BE49-F238E27FC236}">
                  <a16:creationId xmlns:a16="http://schemas.microsoft.com/office/drawing/2014/main" xmlns="" id="{71D76D1C-3878-3510-3C89-3339CE3B8150}"/>
                </a:ext>
              </a:extLst>
            </p:cNvPr>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sp>
        <p:sp>
          <p:nvSpPr>
            <p:cNvPr id="86" name="Freeform 38">
              <a:extLst>
                <a:ext uri="{FF2B5EF4-FFF2-40B4-BE49-F238E27FC236}">
                  <a16:creationId xmlns:a16="http://schemas.microsoft.com/office/drawing/2014/main" xmlns="" id="{05AB81ED-F640-A606-9ECF-EAB294B42662}"/>
                </a:ext>
              </a:extLst>
            </p:cNvPr>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sp>
        <p:sp>
          <p:nvSpPr>
            <p:cNvPr id="87" name="Freeform 39">
              <a:extLst>
                <a:ext uri="{FF2B5EF4-FFF2-40B4-BE49-F238E27FC236}">
                  <a16:creationId xmlns:a16="http://schemas.microsoft.com/office/drawing/2014/main" xmlns="" id="{B154673B-58D6-6AF9-14AC-4FEC610A6F13}"/>
                </a:ext>
              </a:extLst>
            </p:cNvPr>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sp>
        <p:sp>
          <p:nvSpPr>
            <p:cNvPr id="88" name="Freeform 40">
              <a:extLst>
                <a:ext uri="{FF2B5EF4-FFF2-40B4-BE49-F238E27FC236}">
                  <a16:creationId xmlns:a16="http://schemas.microsoft.com/office/drawing/2014/main" xmlns="" id="{8C329BC2-247E-9890-EAF8-8110D3E372E2}"/>
                </a:ext>
              </a:extLst>
            </p:cNvPr>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sp>
        <p:sp>
          <p:nvSpPr>
            <p:cNvPr id="89" name="Freeform 41">
              <a:extLst>
                <a:ext uri="{FF2B5EF4-FFF2-40B4-BE49-F238E27FC236}">
                  <a16:creationId xmlns:a16="http://schemas.microsoft.com/office/drawing/2014/main" xmlns="" id="{3132D55B-90D0-1F86-CBC2-4D1116003D9C}"/>
                </a:ext>
              </a:extLst>
            </p:cNvPr>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id="90" name="Freeform 42">
              <a:extLst>
                <a:ext uri="{FF2B5EF4-FFF2-40B4-BE49-F238E27FC236}">
                  <a16:creationId xmlns:a16="http://schemas.microsoft.com/office/drawing/2014/main" xmlns="" id="{0A1F1732-766C-1063-B10C-18442047172C}"/>
                </a:ext>
              </a:extLst>
            </p:cNvPr>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sp>
        <p:sp>
          <p:nvSpPr>
            <p:cNvPr id="91" name="Freeform 43">
              <a:extLst>
                <a:ext uri="{FF2B5EF4-FFF2-40B4-BE49-F238E27FC236}">
                  <a16:creationId xmlns:a16="http://schemas.microsoft.com/office/drawing/2014/main" xmlns="" id="{E17E9B12-5908-8025-3719-DA4E81CBA1CF}"/>
                </a:ext>
              </a:extLst>
            </p:cNvPr>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424242"/>
            </a:solidFill>
          </p:spPr>
        </p:sp>
      </p:grpSp>
      <p:pic>
        <p:nvPicPr>
          <p:cNvPr id="92" name="Picture 44">
            <a:extLst>
              <a:ext uri="{FF2B5EF4-FFF2-40B4-BE49-F238E27FC236}">
                <a16:creationId xmlns:a16="http://schemas.microsoft.com/office/drawing/2014/main" xmlns="" id="{CBDA4A42-C0B2-9F63-833F-71910FDC64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717825" y="4053009"/>
            <a:ext cx="1925812" cy="1090491"/>
          </a:xfrm>
          <a:prstGeom prst="rect">
            <a:avLst/>
          </a:prstGeom>
        </p:spPr>
      </p:pic>
      <p:pic>
        <p:nvPicPr>
          <p:cNvPr id="93" name="Picture 48">
            <a:extLst>
              <a:ext uri="{FF2B5EF4-FFF2-40B4-BE49-F238E27FC236}">
                <a16:creationId xmlns:a16="http://schemas.microsoft.com/office/drawing/2014/main" xmlns="" id="{2DD61DEF-41B4-5F95-927C-C3FB722A406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743436" y="342646"/>
            <a:ext cx="3248335" cy="622598"/>
          </a:xfrm>
          <a:prstGeom prst="rect">
            <a:avLst/>
          </a:prstGeom>
        </p:spPr>
      </p:pic>
      <p:sp>
        <p:nvSpPr>
          <p:cNvPr id="94" name="TextBox 49">
            <a:extLst>
              <a:ext uri="{FF2B5EF4-FFF2-40B4-BE49-F238E27FC236}">
                <a16:creationId xmlns:a16="http://schemas.microsoft.com/office/drawing/2014/main" xmlns="" id="{080A9188-D8E8-3461-C44A-D9898E174000}"/>
              </a:ext>
            </a:extLst>
          </p:cNvPr>
          <p:cNvSpPr txBox="1"/>
          <p:nvPr/>
        </p:nvSpPr>
        <p:spPr>
          <a:xfrm>
            <a:off x="15432084" y="492432"/>
            <a:ext cx="2337359" cy="246671"/>
          </a:xfrm>
          <a:prstGeom prst="rect">
            <a:avLst/>
          </a:prstGeom>
        </p:spPr>
        <p:txBody>
          <a:bodyPr lIns="0" tIns="0" rIns="0" bIns="0" rtlCol="0" anchor="t">
            <a:spAutoFit/>
          </a:bodyPr>
          <a:lstStyle/>
          <a:p>
            <a:pPr marL="0" marR="0" lvl="0" indent="0" algn="l" defTabSz="914400" rtl="0" eaLnBrk="1" fontAlgn="auto" latinLnBrk="0" hangingPunct="1">
              <a:lnSpc>
                <a:spcPts val="2145"/>
              </a:lnSpc>
              <a:spcBef>
                <a:spcPts val="0"/>
              </a:spcBef>
              <a:spcAft>
                <a:spcPts val="0"/>
              </a:spcAft>
              <a:buClrTx/>
              <a:buSzTx/>
              <a:buFontTx/>
              <a:buNone/>
              <a:tabLst/>
              <a:defRPr/>
            </a:pPr>
            <a:r>
              <a:rPr kumimoji="0" lang="en-US" sz="1532" b="0" i="0" u="none" strike="noStrike" kern="1200" cap="none" spc="0" normalizeH="0" baseline="0" noProof="0" dirty="0">
                <a:ln>
                  <a:noFill/>
                </a:ln>
                <a:solidFill>
                  <a:srgbClr val="000000"/>
                </a:solidFill>
                <a:effectLst/>
                <a:uLnTx/>
                <a:uFillTx/>
                <a:latin typeface="Arialle Bold"/>
                <a:ea typeface="+mn-ea"/>
                <a:cs typeface="+mn-cs"/>
              </a:rPr>
              <a:t>CO </a:t>
            </a:r>
            <a:r>
              <a:rPr kumimoji="0" lang="en-US" sz="1532"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WORKING</a:t>
            </a:r>
            <a:r>
              <a:rPr kumimoji="0" lang="en-US" sz="1532" b="0" i="0" u="none" strike="noStrike" kern="1200" cap="none" spc="0" normalizeH="0" baseline="0" noProof="0" dirty="0">
                <a:ln>
                  <a:noFill/>
                </a:ln>
                <a:solidFill>
                  <a:srgbClr val="000000"/>
                </a:solidFill>
                <a:effectLst/>
                <a:uLnTx/>
                <a:uFillTx/>
                <a:latin typeface="Arialle Bold"/>
                <a:ea typeface="+mn-ea"/>
                <a:cs typeface="+mn-cs"/>
              </a:rPr>
              <a:t> GROUP</a:t>
            </a:r>
          </a:p>
        </p:txBody>
      </p:sp>
      <p:sp>
        <p:nvSpPr>
          <p:cNvPr id="95" name="TextBox 45">
            <a:extLst>
              <a:ext uri="{FF2B5EF4-FFF2-40B4-BE49-F238E27FC236}">
                <a16:creationId xmlns:a16="http://schemas.microsoft.com/office/drawing/2014/main" xmlns="" id="{A072A5E5-523A-EA72-605F-DF71878D7E1D}"/>
              </a:ext>
            </a:extLst>
          </p:cNvPr>
          <p:cNvSpPr txBox="1"/>
          <p:nvPr/>
        </p:nvSpPr>
        <p:spPr>
          <a:xfrm>
            <a:off x="3732854" y="1643339"/>
            <a:ext cx="12178434" cy="538609"/>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lang="en-US" sz="3500" b="1" noProof="0" dirty="0">
                <a:solidFill>
                  <a:srgbClr val="FFFFFF"/>
                </a:solidFill>
                <a:latin typeface="Arialle Bold"/>
              </a:rPr>
              <a:t>4</a:t>
            </a:r>
            <a:r>
              <a:rPr kumimoji="0" lang="en-US" sz="3500" b="1" i="0" u="none" strike="noStrike" kern="1200" cap="none" spc="0" normalizeH="0" baseline="0" noProof="0" dirty="0">
                <a:ln>
                  <a:noFill/>
                </a:ln>
                <a:solidFill>
                  <a:srgbClr val="FFFFFF"/>
                </a:solidFill>
                <a:effectLst/>
                <a:uLnTx/>
                <a:uFillTx/>
                <a:latin typeface="Arialle Bold"/>
                <a:ea typeface="+mn-ea"/>
                <a:cs typeface="+mn-cs"/>
              </a:rPr>
              <a:t>. CÂN</a:t>
            </a:r>
            <a:r>
              <a:rPr kumimoji="0" lang="en-US" sz="3500" b="1" i="0" u="none" strike="noStrike" kern="1200" cap="none" spc="0" normalizeH="0" noProof="0" dirty="0">
                <a:ln>
                  <a:noFill/>
                </a:ln>
                <a:solidFill>
                  <a:srgbClr val="FFFFFF"/>
                </a:solidFill>
                <a:effectLst/>
                <a:uLnTx/>
                <a:uFillTx/>
                <a:latin typeface="Arialle Bold"/>
                <a:ea typeface="+mn-ea"/>
                <a:cs typeface="+mn-cs"/>
              </a:rPr>
              <a:t> NHẮC VỀ SẢN PHẨM VÀ DỊCH VỤ BỔ </a:t>
            </a:r>
            <a:r>
              <a:rPr kumimoji="0" lang="en-US" sz="35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SUNG</a:t>
            </a:r>
            <a:endParaRPr kumimoji="0" lang="en-US" sz="3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6" name="Rounded Rectangle 48">
            <a:extLst>
              <a:ext uri="{FF2B5EF4-FFF2-40B4-BE49-F238E27FC236}">
                <a16:creationId xmlns:a16="http://schemas.microsoft.com/office/drawing/2014/main" xmlns="" id="{DFF44284-9ABD-12BB-E1CD-2695941E9959}"/>
              </a:ext>
            </a:extLst>
          </p:cNvPr>
          <p:cNvSpPr/>
          <p:nvPr/>
        </p:nvSpPr>
        <p:spPr>
          <a:xfrm>
            <a:off x="11851229" y="3922632"/>
            <a:ext cx="3300561" cy="4794520"/>
          </a:xfrm>
          <a:prstGeom prst="roundRect">
            <a:avLst/>
          </a:prstGeom>
          <a:solidFill>
            <a:srgbClr val="2C5569"/>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400" b="1">
                <a:solidFill>
                  <a:schemeClr val="bg1"/>
                </a:solidFill>
              </a:rPr>
              <a:t>Marketing sản phẩm và dịch vụ quốc tế</a:t>
            </a:r>
            <a:endParaRPr lang="en-US" sz="4400"/>
          </a:p>
        </p:txBody>
      </p:sp>
      <p:sp>
        <p:nvSpPr>
          <p:cNvPr id="97" name="Rounded Rectangle 49">
            <a:extLst>
              <a:ext uri="{FF2B5EF4-FFF2-40B4-BE49-F238E27FC236}">
                <a16:creationId xmlns:a16="http://schemas.microsoft.com/office/drawing/2014/main" xmlns="" id="{F9236805-52B4-4767-4F4D-FCF0A5229997}"/>
              </a:ext>
            </a:extLst>
          </p:cNvPr>
          <p:cNvSpPr/>
          <p:nvPr/>
        </p:nvSpPr>
        <p:spPr>
          <a:xfrm>
            <a:off x="3502228" y="3922632"/>
            <a:ext cx="3300561" cy="4794520"/>
          </a:xfrm>
          <a:prstGeom prst="roundRect">
            <a:avLst/>
          </a:prstGeom>
          <a:solidFill>
            <a:srgbClr val="2C5569"/>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400" b="1" dirty="0" err="1">
                <a:solidFill>
                  <a:schemeClr val="bg1"/>
                </a:solidFill>
              </a:rPr>
              <a:t>Quyết</a:t>
            </a:r>
            <a:r>
              <a:rPr lang="en-US" sz="4400" b="1" dirty="0">
                <a:solidFill>
                  <a:schemeClr val="bg1"/>
                </a:solidFill>
              </a:rPr>
              <a:t> </a:t>
            </a:r>
            <a:r>
              <a:rPr lang="en-US" sz="4400" b="1" dirty="0" err="1">
                <a:solidFill>
                  <a:schemeClr val="bg1"/>
                </a:solidFill>
              </a:rPr>
              <a:t>định</a:t>
            </a:r>
            <a:r>
              <a:rPr lang="en-US" sz="4400" b="1" dirty="0">
                <a:solidFill>
                  <a:schemeClr val="bg1"/>
                </a:solidFill>
              </a:rPr>
              <a:t> </a:t>
            </a:r>
            <a:r>
              <a:rPr lang="en-US" sz="4400" b="1" dirty="0" err="1">
                <a:solidFill>
                  <a:schemeClr val="bg1"/>
                </a:solidFill>
              </a:rPr>
              <a:t>sản</a:t>
            </a:r>
            <a:r>
              <a:rPr lang="en-US" sz="4400" b="1" dirty="0">
                <a:solidFill>
                  <a:schemeClr val="bg1"/>
                </a:solidFill>
              </a:rPr>
              <a:t> </a:t>
            </a:r>
            <a:r>
              <a:rPr lang="en-US" sz="4400" b="1" dirty="0" err="1">
                <a:solidFill>
                  <a:schemeClr val="bg1"/>
                </a:solidFill>
              </a:rPr>
              <a:t>phẩm</a:t>
            </a:r>
            <a:r>
              <a:rPr lang="en-US" sz="4400" b="1" dirty="0">
                <a:solidFill>
                  <a:schemeClr val="bg1"/>
                </a:solidFill>
              </a:rPr>
              <a:t> </a:t>
            </a:r>
            <a:r>
              <a:rPr lang="en-US" sz="4400" b="1" dirty="0" err="1">
                <a:solidFill>
                  <a:schemeClr val="bg1"/>
                </a:solidFill>
              </a:rPr>
              <a:t>và</a:t>
            </a:r>
            <a:r>
              <a:rPr lang="en-US" sz="4400" b="1" dirty="0">
                <a:solidFill>
                  <a:schemeClr val="bg1"/>
                </a:solidFill>
              </a:rPr>
              <a:t> </a:t>
            </a:r>
            <a:r>
              <a:rPr lang="en-US" sz="4400" b="1" dirty="0" err="1">
                <a:solidFill>
                  <a:schemeClr val="bg1"/>
                </a:solidFill>
              </a:rPr>
              <a:t>trách</a:t>
            </a:r>
            <a:r>
              <a:rPr lang="en-US" sz="4400" b="1" dirty="0">
                <a:solidFill>
                  <a:schemeClr val="bg1"/>
                </a:solidFill>
              </a:rPr>
              <a:t> </a:t>
            </a:r>
            <a:r>
              <a:rPr lang="en-US" sz="4400" b="1" dirty="0" err="1">
                <a:solidFill>
                  <a:schemeClr val="bg1"/>
                </a:solidFill>
              </a:rPr>
              <a:t>nhiệm</a:t>
            </a:r>
            <a:r>
              <a:rPr lang="en-US" sz="4400" b="1" dirty="0">
                <a:solidFill>
                  <a:schemeClr val="bg1"/>
                </a:solidFill>
              </a:rPr>
              <a:t> </a:t>
            </a:r>
            <a:r>
              <a:rPr lang="en-US" sz="4400" b="1" dirty="0" err="1">
                <a:solidFill>
                  <a:schemeClr val="bg1"/>
                </a:solidFill>
              </a:rPr>
              <a:t>xã</a:t>
            </a:r>
            <a:r>
              <a:rPr lang="en-US" sz="4400" b="1" dirty="0">
                <a:solidFill>
                  <a:schemeClr val="bg1"/>
                </a:solidFill>
              </a:rPr>
              <a:t> </a:t>
            </a:r>
            <a:r>
              <a:rPr lang="en-US" sz="4400" b="1" dirty="0" err="1">
                <a:solidFill>
                  <a:schemeClr val="bg1"/>
                </a:solidFill>
              </a:rPr>
              <a:t>hội</a:t>
            </a:r>
            <a:endParaRPr lang="en-US" sz="4400"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2" name="Picture 2">
            <a:extLst>
              <a:ext uri="{FF2B5EF4-FFF2-40B4-BE49-F238E27FC236}">
                <a16:creationId xmlns:a16="http://schemas.microsoft.com/office/drawing/2014/main" xmlns="" id="{A892722B-68FC-BDAD-F358-261C8640C5D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743436" y="520446"/>
            <a:ext cx="3248335" cy="622598"/>
          </a:xfrm>
          <a:prstGeom prst="rect">
            <a:avLst/>
          </a:prstGeom>
        </p:spPr>
      </p:pic>
      <p:sp>
        <p:nvSpPr>
          <p:cNvPr id="3" name="TextBox 7">
            <a:extLst>
              <a:ext uri="{FF2B5EF4-FFF2-40B4-BE49-F238E27FC236}">
                <a16:creationId xmlns:a16="http://schemas.microsoft.com/office/drawing/2014/main" xmlns="" id="{903B94AE-0C48-026E-6572-1F562AED3C14}"/>
              </a:ext>
            </a:extLst>
          </p:cNvPr>
          <p:cNvSpPr txBox="1"/>
          <p:nvPr/>
        </p:nvSpPr>
        <p:spPr>
          <a:xfrm>
            <a:off x="15432084" y="670232"/>
            <a:ext cx="2337359" cy="246671"/>
          </a:xfrm>
          <a:prstGeom prst="rect">
            <a:avLst/>
          </a:prstGeom>
        </p:spPr>
        <p:txBody>
          <a:bodyPr lIns="0" tIns="0" rIns="0" bIns="0" rtlCol="0" anchor="t">
            <a:spAutoFit/>
          </a:bodyPr>
          <a:lstStyle/>
          <a:p>
            <a:pPr marL="0" marR="0" lvl="0" indent="0" algn="l" defTabSz="914400" rtl="0" eaLnBrk="1" fontAlgn="auto" latinLnBrk="0" hangingPunct="1">
              <a:lnSpc>
                <a:spcPts val="2145"/>
              </a:lnSpc>
              <a:spcBef>
                <a:spcPts val="0"/>
              </a:spcBef>
              <a:spcAft>
                <a:spcPts val="0"/>
              </a:spcAft>
              <a:buClrTx/>
              <a:buSzTx/>
              <a:buFontTx/>
              <a:buNone/>
              <a:tabLst/>
              <a:defRPr/>
            </a:pPr>
            <a:r>
              <a:rPr kumimoji="0" lang="en-US" sz="1532"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 WORKING GROUP</a:t>
            </a:r>
          </a:p>
        </p:txBody>
      </p:sp>
      <p:sp>
        <p:nvSpPr>
          <p:cNvPr id="4" name="TextBox 45">
            <a:extLst>
              <a:ext uri="{FF2B5EF4-FFF2-40B4-BE49-F238E27FC236}">
                <a16:creationId xmlns:a16="http://schemas.microsoft.com/office/drawing/2014/main" xmlns="" id="{C049BD36-B4DE-DD27-B505-2661FE214689}"/>
              </a:ext>
            </a:extLst>
          </p:cNvPr>
          <p:cNvSpPr txBox="1"/>
          <p:nvPr/>
        </p:nvSpPr>
        <p:spPr>
          <a:xfrm>
            <a:off x="2342674" y="562440"/>
            <a:ext cx="12178434" cy="538609"/>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lang="en-US" sz="3500" b="1" noProof="0" dirty="0">
                <a:solidFill>
                  <a:srgbClr val="FFFFFF"/>
                </a:solidFill>
                <a:latin typeface="Arial" panose="020B0604020202020204" pitchFamily="34" charset="0"/>
                <a:cs typeface="Arial" panose="020B0604020202020204" pitchFamily="34" charset="0"/>
              </a:rPr>
              <a:t>4</a:t>
            </a:r>
            <a:r>
              <a:rPr kumimoji="0" lang="en-US" sz="3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CÂN</a:t>
            </a:r>
            <a:r>
              <a:rPr kumimoji="0" lang="en-US" sz="35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NHẮC VỀ SẢN PHẨM VÀ DỊCH VỤ BỔ SUNG</a:t>
            </a:r>
            <a:endParaRPr kumimoji="0" lang="en-US" sz="3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xmlns="" id="{0A1510EC-C03C-283F-27C8-72D1FAAA7049}"/>
              </a:ext>
            </a:extLst>
          </p:cNvPr>
          <p:cNvSpPr txBox="1">
            <a:spLocks/>
          </p:cNvSpPr>
          <p:nvPr/>
        </p:nvSpPr>
        <p:spPr>
          <a:xfrm>
            <a:off x="-228600" y="1435100"/>
            <a:ext cx="13192675" cy="13208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a:solidFill>
                  <a:schemeClr val="bg1"/>
                </a:solidFill>
                <a:latin typeface="Arial" panose="020B0604020202020204" pitchFamily="34" charset="0"/>
                <a:cs typeface="Arial" panose="020B0604020202020204" pitchFamily="34" charset="0"/>
              </a:rPr>
              <a:t>Quyết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định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sản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phẩm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trách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nhiệm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xã</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hội</a:t>
            </a:r>
            <a:r>
              <a:rPr lang="en-US" sz="3200" b="1" dirty="0">
                <a:solidFill>
                  <a:schemeClr val="bg1"/>
                </a:solidFill>
                <a:latin typeface="Arial" panose="020B0604020202020204" pitchFamily="34" charset="0"/>
                <a:cs typeface="Arial" panose="020B0604020202020204" pitchFamily="34" charset="0"/>
              </a:rPr>
              <a:t/>
            </a:r>
            <a:br>
              <a:rPr lang="en-US" sz="3200" b="1" dirty="0">
                <a:solidFill>
                  <a:schemeClr val="bg1"/>
                </a:solidFill>
                <a:latin typeface="Arial" panose="020B0604020202020204" pitchFamily="34" charset="0"/>
                <a:cs typeface="Arial" panose="020B0604020202020204" pitchFamily="34" charset="0"/>
              </a:rPr>
            </a:br>
            <a:endParaRPr lang="vi-VN" sz="3200" dirty="0">
              <a:solidFill>
                <a:schemeClr val="bg1"/>
              </a:solidFill>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xmlns="" id="{69B28C1D-DCEB-ED5B-E1A5-AC2DF97E39DB}"/>
              </a:ext>
            </a:extLst>
          </p:cNvPr>
          <p:cNvGraphicFramePr/>
          <p:nvPr>
            <p:extLst>
              <p:ext uri="{D42A27DB-BD31-4B8C-83A1-F6EECF244321}">
                <p14:modId xmlns:p14="http://schemas.microsoft.com/office/powerpoint/2010/main" val="3586845837"/>
              </p:ext>
            </p:extLst>
          </p:nvPr>
        </p:nvGraphicFramePr>
        <p:xfrm>
          <a:off x="2819400" y="1638554"/>
          <a:ext cx="12192000" cy="812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TC14 _ Ford từng bị kiện ở nhiều quốc gia vì lỗi hộp số">
            <a:hlinkClick r:id="" action="ppaction://media"/>
            <a:extLst>
              <a:ext uri="{FF2B5EF4-FFF2-40B4-BE49-F238E27FC236}">
                <a16:creationId xmlns:a16="http://schemas.microsoft.com/office/drawing/2014/main" xmlns="" id="{9603C447-6D45-2650-2B7C-31AAFB516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728662"/>
            <a:ext cx="15697200" cy="8829676"/>
          </a:xfrm>
          <a:prstGeom prst="rect">
            <a:avLst/>
          </a:prstGeom>
        </p:spPr>
      </p:pic>
      <p:sp>
        <p:nvSpPr>
          <p:cNvPr id="3" name="Rounded Rectangle 6">
            <a:extLst>
              <a:ext uri="{FF2B5EF4-FFF2-40B4-BE49-F238E27FC236}">
                <a16:creationId xmlns:a16="http://schemas.microsoft.com/office/drawing/2014/main" xmlns="" id="{CB0E16C2-716C-0501-85C3-C61B1B4273A6}"/>
              </a:ext>
            </a:extLst>
          </p:cNvPr>
          <p:cNvSpPr/>
          <p:nvPr/>
        </p:nvSpPr>
        <p:spPr>
          <a:xfrm>
            <a:off x="-14097000" y="3969976"/>
            <a:ext cx="13030200" cy="990600"/>
          </a:xfrm>
          <a:prstGeom prst="roundRect">
            <a:avLst/>
          </a:prstGeom>
          <a:solidFill>
            <a:srgbClr val="7EA4B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P</a:t>
            </a:r>
            <a:r>
              <a:rPr lang="vi-VN" sz="2400">
                <a:solidFill>
                  <a:schemeClr val="bg1"/>
                </a:solidFill>
                <a:latin typeface="Arial" panose="020B0604020202020204" pitchFamily="34" charset="0"/>
                <a:cs typeface="Arial" panose="020B0604020202020204" pitchFamily="34" charset="0"/>
              </a:rPr>
              <a:t>hải quyết định sản phẩm và dịch vụ nào sẽ được ra mắt và ở những quốc gia nào</a:t>
            </a:r>
            <a:endParaRPr lang="en-US" sz="2400">
              <a:latin typeface="Arial" panose="020B0604020202020204" pitchFamily="34" charset="0"/>
              <a:cs typeface="Arial" panose="020B0604020202020204" pitchFamily="34" charset="0"/>
            </a:endParaRPr>
          </a:p>
        </p:txBody>
      </p:sp>
      <p:sp>
        <p:nvSpPr>
          <p:cNvPr id="5" name="Rounded Rectangle 7">
            <a:extLst>
              <a:ext uri="{FF2B5EF4-FFF2-40B4-BE49-F238E27FC236}">
                <a16:creationId xmlns:a16="http://schemas.microsoft.com/office/drawing/2014/main" xmlns="" id="{51A5D5AC-3724-CDB4-A699-16F707E65702}"/>
              </a:ext>
            </a:extLst>
          </p:cNvPr>
          <p:cNvSpPr/>
          <p:nvPr/>
        </p:nvSpPr>
        <p:spPr>
          <a:xfrm>
            <a:off x="-14075049" y="7353300"/>
            <a:ext cx="13030200" cy="990600"/>
          </a:xfrm>
          <a:prstGeom prst="roundRect">
            <a:avLst/>
          </a:prstGeom>
          <a:solidFill>
            <a:srgbClr val="0B348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T</a:t>
            </a:r>
            <a:r>
              <a:rPr lang="vi-VN" sz="2400" dirty="0" err="1">
                <a:solidFill>
                  <a:schemeClr val="bg1"/>
                </a:solidFill>
                <a:latin typeface="Arial" panose="020B0604020202020204" pitchFamily="34" charset="0"/>
                <a:cs typeface="Arial" panose="020B0604020202020204" pitchFamily="34" charset="0"/>
              </a:rPr>
              <a:t>hị</a:t>
            </a:r>
            <a:r>
              <a:rPr lang="vi-VN" sz="2400" dirty="0">
                <a:solidFill>
                  <a:schemeClr val="bg1"/>
                </a:solidFill>
                <a:latin typeface="Arial" panose="020B0604020202020204" pitchFamily="34" charset="0"/>
                <a:cs typeface="Arial" panose="020B0604020202020204" pitchFamily="34" charset="0"/>
              </a:rPr>
              <a:t> trường người tiêu dùng trên khắp thế giới rất khác nhau. Các doanh nghiệp phải đáp ứng những khác biệt này bằng các điều chỉnh dịch vụ và sản phẩm của họ</a:t>
            </a:r>
            <a:endParaRPr lang="en-US" sz="2400" dirty="0">
              <a:latin typeface="Arial" panose="020B0604020202020204" pitchFamily="34" charset="0"/>
              <a:cs typeface="Arial" panose="020B0604020202020204" pitchFamily="34" charset="0"/>
            </a:endParaRPr>
          </a:p>
        </p:txBody>
      </p:sp>
      <p:sp>
        <p:nvSpPr>
          <p:cNvPr id="6" name="Rounded Rectangle 8">
            <a:extLst>
              <a:ext uri="{FF2B5EF4-FFF2-40B4-BE49-F238E27FC236}">
                <a16:creationId xmlns:a16="http://schemas.microsoft.com/office/drawing/2014/main" xmlns="" id="{9F967BBE-D2C2-FD8A-4EA2-2DB6D6CBE463}"/>
              </a:ext>
            </a:extLst>
          </p:cNvPr>
          <p:cNvSpPr/>
          <p:nvPr/>
        </p:nvSpPr>
        <p:spPr>
          <a:xfrm>
            <a:off x="-14097000" y="5681980"/>
            <a:ext cx="13030200" cy="990600"/>
          </a:xfrm>
          <a:prstGeom prst="roundRect">
            <a:avLst/>
          </a:prstGeom>
          <a:solidFill>
            <a:srgbClr val="2C556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P</a:t>
            </a:r>
            <a:r>
              <a:rPr lang="vi-VN" sz="2400">
                <a:solidFill>
                  <a:schemeClr val="bg1"/>
                </a:solidFill>
                <a:latin typeface="Arial" panose="020B0604020202020204" pitchFamily="34" charset="0"/>
                <a:cs typeface="Arial" panose="020B0604020202020204" pitchFamily="34" charset="0"/>
              </a:rPr>
              <a:t>hải quyết định mức độ chuẩn hóa hoặc điều chỉnh các sản phẩm và dịch vụ để phù hợp với thị trường quốc tế</a:t>
            </a:r>
            <a:endParaRPr lang="en-US" sz="2400">
              <a:latin typeface="Arial" panose="020B0604020202020204" pitchFamily="34" charset="0"/>
              <a:cs typeface="Arial" panose="020B0604020202020204" pitchFamily="34" charset="0"/>
            </a:endParaRPr>
          </a:p>
        </p:txBody>
      </p:sp>
      <p:sp>
        <p:nvSpPr>
          <p:cNvPr id="9" name="TextBox 45">
            <a:extLst>
              <a:ext uri="{FF2B5EF4-FFF2-40B4-BE49-F238E27FC236}">
                <a16:creationId xmlns:a16="http://schemas.microsoft.com/office/drawing/2014/main" xmlns="" id="{0DD4C5A4-A065-521F-15F0-166DB4ADF9C2}"/>
              </a:ext>
            </a:extLst>
          </p:cNvPr>
          <p:cNvSpPr txBox="1"/>
          <p:nvPr/>
        </p:nvSpPr>
        <p:spPr>
          <a:xfrm>
            <a:off x="2330883" y="-3543300"/>
            <a:ext cx="12178434" cy="538609"/>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CÂN NHẮC VỀ SẢN PHẨM VÀ DỊCH VỤ BỔ SUNG</a:t>
            </a:r>
          </a:p>
        </p:txBody>
      </p:sp>
      <p:sp>
        <p:nvSpPr>
          <p:cNvPr id="10" name="Title 3">
            <a:extLst>
              <a:ext uri="{FF2B5EF4-FFF2-40B4-BE49-F238E27FC236}">
                <a16:creationId xmlns:a16="http://schemas.microsoft.com/office/drawing/2014/main" xmlns="" id="{D39F035E-2208-1D05-C6B3-63D1614E827F}"/>
              </a:ext>
            </a:extLst>
          </p:cNvPr>
          <p:cNvSpPr txBox="1">
            <a:spLocks/>
          </p:cNvSpPr>
          <p:nvPr/>
        </p:nvSpPr>
        <p:spPr>
          <a:xfrm>
            <a:off x="-392791" y="-2861140"/>
            <a:ext cx="13192675" cy="13208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Marketing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sản</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phẩm</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và</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dịch</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vụ</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quốc</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tế</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r>
            <a:b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endParaRPr kumimoji="0" lang="vi-VN" sz="32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 name="Content Placeholder 4">
            <a:extLst>
              <a:ext uri="{FF2B5EF4-FFF2-40B4-BE49-F238E27FC236}">
                <a16:creationId xmlns:a16="http://schemas.microsoft.com/office/drawing/2014/main" xmlns="" id="{CFBE8391-AEFD-5A69-A7D9-C933AE647363}"/>
              </a:ext>
            </a:extLst>
          </p:cNvPr>
          <p:cNvSpPr txBox="1">
            <a:spLocks/>
          </p:cNvSpPr>
          <p:nvPr/>
        </p:nvSpPr>
        <p:spPr>
          <a:xfrm>
            <a:off x="1512208" y="-1934040"/>
            <a:ext cx="16089991" cy="787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Các thách thức đặt biệt mà những người làm </a:t>
            </a:r>
            <a:r>
              <a:rPr kumimoji="0" lang="vi-VN"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marketing</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sản phẩm và dịch vụ quốc tế phải đối mặt.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r>
            <a:br>
              <a:rPr kumimoji="0" lang="vi-VN"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r>
            <a:b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vi-VN"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r>
            <a:br>
              <a:rPr kumimoji="0" lang="vi-VN"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endParaRPr kumimoji="0" lang="vi-VN"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162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F854C950-DCC0-D044-9590-B12AC708653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782800" y="630749"/>
            <a:ext cx="3248335" cy="622598"/>
          </a:xfrm>
          <a:prstGeom prst="rect">
            <a:avLst/>
          </a:prstGeom>
        </p:spPr>
      </p:pic>
      <p:sp>
        <p:nvSpPr>
          <p:cNvPr id="3" name="TextBox 7">
            <a:extLst>
              <a:ext uri="{FF2B5EF4-FFF2-40B4-BE49-F238E27FC236}">
                <a16:creationId xmlns:a16="http://schemas.microsoft.com/office/drawing/2014/main" xmlns="" id="{5265813F-6516-AE4F-B70D-32C0DE5B6514}"/>
              </a:ext>
            </a:extLst>
          </p:cNvPr>
          <p:cNvSpPr txBox="1"/>
          <p:nvPr/>
        </p:nvSpPr>
        <p:spPr>
          <a:xfrm>
            <a:off x="15468600" y="818712"/>
            <a:ext cx="2337359" cy="246671"/>
          </a:xfrm>
          <a:prstGeom prst="rect">
            <a:avLst/>
          </a:prstGeom>
        </p:spPr>
        <p:txBody>
          <a:bodyPr lIns="0" tIns="0" rIns="0" bIns="0" rtlCol="0" anchor="t">
            <a:spAutoFit/>
          </a:bodyPr>
          <a:lstStyle/>
          <a:p>
            <a:pPr marL="0" marR="0" lvl="0" indent="0" algn="l" defTabSz="914400" rtl="0" eaLnBrk="1" fontAlgn="auto" latinLnBrk="0" hangingPunct="1">
              <a:lnSpc>
                <a:spcPts val="2145"/>
              </a:lnSpc>
              <a:spcBef>
                <a:spcPts val="0"/>
              </a:spcBef>
              <a:spcAft>
                <a:spcPts val="0"/>
              </a:spcAft>
              <a:buClrTx/>
              <a:buSzTx/>
              <a:buFontTx/>
              <a:buNone/>
              <a:tabLst/>
              <a:defRPr/>
            </a:pPr>
            <a:r>
              <a:rPr kumimoji="0" lang="en-US" sz="1532"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 WORKING GROUP</a:t>
            </a:r>
          </a:p>
        </p:txBody>
      </p:sp>
      <p:sp>
        <p:nvSpPr>
          <p:cNvPr id="4" name="TextBox 45">
            <a:extLst>
              <a:ext uri="{FF2B5EF4-FFF2-40B4-BE49-F238E27FC236}">
                <a16:creationId xmlns:a16="http://schemas.microsoft.com/office/drawing/2014/main" xmlns="" id="{480844DB-16CA-154A-9FEE-CC21064ADCFF}"/>
              </a:ext>
            </a:extLst>
          </p:cNvPr>
          <p:cNvSpPr txBox="1"/>
          <p:nvPr/>
        </p:nvSpPr>
        <p:spPr>
          <a:xfrm>
            <a:off x="2330883" y="1039960"/>
            <a:ext cx="12178434" cy="538609"/>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CÂN NHẮC VỀ SẢN PHẨM VÀ DỊCH VỤ BỔ SUNG</a:t>
            </a:r>
          </a:p>
        </p:txBody>
      </p:sp>
      <p:sp>
        <p:nvSpPr>
          <p:cNvPr id="5" name="Title 3">
            <a:extLst>
              <a:ext uri="{FF2B5EF4-FFF2-40B4-BE49-F238E27FC236}">
                <a16:creationId xmlns:a16="http://schemas.microsoft.com/office/drawing/2014/main" xmlns="" id="{D329D2AB-2288-5A4E-83BB-304C25CB1ECC}"/>
              </a:ext>
            </a:extLst>
          </p:cNvPr>
          <p:cNvSpPr txBox="1">
            <a:spLocks/>
          </p:cNvSpPr>
          <p:nvPr/>
        </p:nvSpPr>
        <p:spPr>
          <a:xfrm>
            <a:off x="-392791" y="1722120"/>
            <a:ext cx="13192675" cy="13208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Marketing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sản</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phẩm</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và</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dịch</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vụ</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quốc</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tế</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r>
            <a:b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endParaRPr kumimoji="0" lang="vi-VN" sz="32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 name="Content Placeholder 4">
            <a:extLst>
              <a:ext uri="{FF2B5EF4-FFF2-40B4-BE49-F238E27FC236}">
                <a16:creationId xmlns:a16="http://schemas.microsoft.com/office/drawing/2014/main" xmlns="" id="{D683BA77-4FDF-FE41-9D9B-FF616DF7EC24}"/>
              </a:ext>
            </a:extLst>
          </p:cNvPr>
          <p:cNvSpPr txBox="1">
            <a:spLocks/>
          </p:cNvSpPr>
          <p:nvPr/>
        </p:nvSpPr>
        <p:spPr>
          <a:xfrm>
            <a:off x="1512208" y="2649220"/>
            <a:ext cx="16089991" cy="787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Các thách thức đặt biệt mà những người làm </a:t>
            </a:r>
            <a:r>
              <a:rPr kumimoji="0" lang="vi-VN"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marketing</a:t>
            </a:r>
            <a:r>
              <a:rPr kumimoji="0" lang="vi-VN"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sản phẩm và dịch vụ quốc tế phải đối mặt.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r>
            <a:br>
              <a:rPr kumimoji="0" lang="vi-VN"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r>
            <a:b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endParaRPr kumimoji="0" lang="vi-VN"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vi-VN"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r>
            <a:br>
              <a:rPr kumimoji="0" lang="vi-VN"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endParaRPr kumimoji="0" lang="vi-VN"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xmlns="" id="{6025DA8D-79BD-0F45-BA9F-0B96BEED1C6B}"/>
              </a:ext>
            </a:extLst>
          </p:cNvPr>
          <p:cNvSpPr/>
          <p:nvPr/>
        </p:nvSpPr>
        <p:spPr>
          <a:xfrm>
            <a:off x="1883049" y="3969976"/>
            <a:ext cx="13030200" cy="990600"/>
          </a:xfrm>
          <a:prstGeom prst="roundRect">
            <a:avLst/>
          </a:prstGeom>
          <a:solidFill>
            <a:srgbClr val="7EA4B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P</a:t>
            </a:r>
            <a:r>
              <a:rPr lang="vi-VN" sz="2400">
                <a:solidFill>
                  <a:schemeClr val="bg1"/>
                </a:solidFill>
                <a:latin typeface="Arial" panose="020B0604020202020204" pitchFamily="34" charset="0"/>
                <a:cs typeface="Arial" panose="020B0604020202020204" pitchFamily="34" charset="0"/>
              </a:rPr>
              <a:t>hải quyết định sản phẩm và dịch vụ nào sẽ được ra mắt và ở những quốc gia nào</a:t>
            </a:r>
            <a:endParaRPr lang="en-US" sz="2400">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xmlns="" id="{9DCAE7DE-DC0E-AC4A-A53C-C0AF038F16D0}"/>
              </a:ext>
            </a:extLst>
          </p:cNvPr>
          <p:cNvSpPr/>
          <p:nvPr/>
        </p:nvSpPr>
        <p:spPr>
          <a:xfrm>
            <a:off x="1905000" y="7353300"/>
            <a:ext cx="13030200" cy="990600"/>
          </a:xfrm>
          <a:prstGeom prst="roundRect">
            <a:avLst/>
          </a:prstGeom>
          <a:solidFill>
            <a:srgbClr val="0B348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T</a:t>
            </a:r>
            <a:r>
              <a:rPr lang="vi-VN" sz="2400" dirty="0" err="1">
                <a:solidFill>
                  <a:schemeClr val="bg1"/>
                </a:solidFill>
                <a:latin typeface="Arial" panose="020B0604020202020204" pitchFamily="34" charset="0"/>
                <a:cs typeface="Arial" panose="020B0604020202020204" pitchFamily="34" charset="0"/>
              </a:rPr>
              <a:t>hị</a:t>
            </a:r>
            <a:r>
              <a:rPr lang="vi-VN" sz="2400" dirty="0">
                <a:solidFill>
                  <a:schemeClr val="bg1"/>
                </a:solidFill>
                <a:latin typeface="Arial" panose="020B0604020202020204" pitchFamily="34" charset="0"/>
                <a:cs typeface="Arial" panose="020B0604020202020204" pitchFamily="34" charset="0"/>
              </a:rPr>
              <a:t> trường người tiêu dùng trên khắp thế giới rất khác nhau. Các doanh nghiệp phải đáp ứng những khác biệt này bằng các điều chỉnh dịch vụ và sản phẩm của họ</a:t>
            </a:r>
            <a:endParaRPr lang="en-US" sz="2400" dirty="0">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xmlns="" id="{0B99B5AC-04EE-294D-A0E0-5B2398F6CE89}"/>
              </a:ext>
            </a:extLst>
          </p:cNvPr>
          <p:cNvSpPr/>
          <p:nvPr/>
        </p:nvSpPr>
        <p:spPr>
          <a:xfrm>
            <a:off x="1883049" y="5681980"/>
            <a:ext cx="13030200" cy="990600"/>
          </a:xfrm>
          <a:prstGeom prst="roundRect">
            <a:avLst/>
          </a:prstGeom>
          <a:solidFill>
            <a:srgbClr val="2C556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a:solidFill>
                  <a:schemeClr val="bg1"/>
                </a:solidFill>
                <a:latin typeface="Arial" panose="020B0604020202020204" pitchFamily="34" charset="0"/>
                <a:cs typeface="Arial" panose="020B0604020202020204" pitchFamily="34" charset="0"/>
              </a:rPr>
              <a:t>P</a:t>
            </a:r>
            <a:r>
              <a:rPr lang="vi-VN" sz="2400">
                <a:solidFill>
                  <a:schemeClr val="bg1"/>
                </a:solidFill>
                <a:latin typeface="Arial" panose="020B0604020202020204" pitchFamily="34" charset="0"/>
                <a:cs typeface="Arial" panose="020B0604020202020204" pitchFamily="34" charset="0"/>
              </a:rPr>
              <a:t>hải quyết định mức độ chuẩn hóa hoặc điều chỉnh các sản phẩm và dịch vụ để phù hợp với thị trường quốc tế</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5218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4357E248-1916-FC45-B7EC-58C9C577483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362436" y="351495"/>
            <a:ext cx="3248335" cy="622598"/>
          </a:xfrm>
          <a:prstGeom prst="rect">
            <a:avLst/>
          </a:prstGeom>
        </p:spPr>
      </p:pic>
      <p:sp>
        <p:nvSpPr>
          <p:cNvPr id="3" name="TextBox 7">
            <a:extLst>
              <a:ext uri="{FF2B5EF4-FFF2-40B4-BE49-F238E27FC236}">
                <a16:creationId xmlns:a16="http://schemas.microsoft.com/office/drawing/2014/main" xmlns="" id="{FF6EF668-AD06-4048-B957-A9B6BB29EAAD}"/>
              </a:ext>
            </a:extLst>
          </p:cNvPr>
          <p:cNvSpPr txBox="1"/>
          <p:nvPr/>
        </p:nvSpPr>
        <p:spPr>
          <a:xfrm>
            <a:off x="15051084" y="501281"/>
            <a:ext cx="2337359" cy="246671"/>
          </a:xfrm>
          <a:prstGeom prst="rect">
            <a:avLst/>
          </a:prstGeom>
        </p:spPr>
        <p:txBody>
          <a:bodyPr lIns="0" tIns="0" rIns="0" bIns="0" rtlCol="0" anchor="t">
            <a:spAutoFit/>
          </a:bodyPr>
          <a:lstStyle/>
          <a:p>
            <a:pPr marL="0" marR="0" lvl="0" indent="0" algn="l" defTabSz="914400" rtl="0" eaLnBrk="1" fontAlgn="auto" latinLnBrk="0" hangingPunct="1">
              <a:lnSpc>
                <a:spcPts val="2145"/>
              </a:lnSpc>
              <a:spcBef>
                <a:spcPts val="0"/>
              </a:spcBef>
              <a:spcAft>
                <a:spcPts val="0"/>
              </a:spcAft>
              <a:buClrTx/>
              <a:buSzTx/>
              <a:buFontTx/>
              <a:buNone/>
              <a:tabLst/>
              <a:defRPr/>
            </a:pPr>
            <a:r>
              <a:rPr kumimoji="0" lang="en-US" sz="1532"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 WORKING GROUP</a:t>
            </a:r>
          </a:p>
        </p:txBody>
      </p:sp>
      <p:sp>
        <p:nvSpPr>
          <p:cNvPr id="4" name="TextBox 45">
            <a:extLst>
              <a:ext uri="{FF2B5EF4-FFF2-40B4-BE49-F238E27FC236}">
                <a16:creationId xmlns:a16="http://schemas.microsoft.com/office/drawing/2014/main" xmlns="" id="{069ABAA5-8AA0-BE49-BFA7-5906ECB28D74}"/>
              </a:ext>
            </a:extLst>
          </p:cNvPr>
          <p:cNvSpPr txBox="1"/>
          <p:nvPr/>
        </p:nvSpPr>
        <p:spPr>
          <a:xfrm>
            <a:off x="1961674" y="393489"/>
            <a:ext cx="12178434" cy="538609"/>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CÂN NHẮC VỀ SẢN PHẨM VÀ DỊCH VỤ BỔ SUNG</a:t>
            </a:r>
          </a:p>
        </p:txBody>
      </p:sp>
      <p:sp>
        <p:nvSpPr>
          <p:cNvPr id="5" name="Title 2">
            <a:extLst>
              <a:ext uri="{FF2B5EF4-FFF2-40B4-BE49-F238E27FC236}">
                <a16:creationId xmlns:a16="http://schemas.microsoft.com/office/drawing/2014/main" xmlns="" id="{86B05928-0C78-8D43-A1FA-7F4AC06D00B8}"/>
              </a:ext>
            </a:extLst>
          </p:cNvPr>
          <p:cNvSpPr txBox="1">
            <a:spLocks/>
          </p:cNvSpPr>
          <p:nvPr/>
        </p:nvSpPr>
        <p:spPr>
          <a:xfrm>
            <a:off x="1987074" y="1189949"/>
            <a:ext cx="10890726" cy="8001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dirty="0">
                <a:solidFill>
                  <a:schemeClr val="bg1"/>
                </a:solidFill>
                <a:latin typeface="Arial" panose="020B0604020202020204" pitchFamily="34" charset="0"/>
                <a:cs typeface="Arial" panose="020B0604020202020204" pitchFamily="34" charset="0"/>
              </a:rPr>
              <a:t>Một số thương hiệu đã bị thất bại của marketing sản phẩm và dịch vụ quốc tế.</a:t>
            </a:r>
          </a:p>
        </p:txBody>
      </p:sp>
      <p:pic>
        <p:nvPicPr>
          <p:cNvPr id="6" name="Picture 5">
            <a:extLst>
              <a:ext uri="{FF2B5EF4-FFF2-40B4-BE49-F238E27FC236}">
                <a16:creationId xmlns:a16="http://schemas.microsoft.com/office/drawing/2014/main" xmlns="" id="{488966FE-7514-7A4B-8288-A951C0BEA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328" y="2973243"/>
            <a:ext cx="8435335" cy="5441156"/>
          </a:xfrm>
          <a:prstGeom prst="rect">
            <a:avLst/>
          </a:prstGeom>
        </p:spPr>
      </p:pic>
      <p:grpSp>
        <p:nvGrpSpPr>
          <p:cNvPr id="7" name="Group 2">
            <a:extLst>
              <a:ext uri="{FF2B5EF4-FFF2-40B4-BE49-F238E27FC236}">
                <a16:creationId xmlns:a16="http://schemas.microsoft.com/office/drawing/2014/main" xmlns="" id="{1CDCE8E1-FB71-AC41-8FC2-D30D18A87C7F}"/>
              </a:ext>
            </a:extLst>
          </p:cNvPr>
          <p:cNvGrpSpPr/>
          <p:nvPr/>
        </p:nvGrpSpPr>
        <p:grpSpPr>
          <a:xfrm rot="-10800000">
            <a:off x="14362435" y="7199042"/>
            <a:ext cx="3248335" cy="2430714"/>
            <a:chOff x="0" y="0"/>
            <a:chExt cx="3619627" cy="3134614"/>
          </a:xfrm>
        </p:grpSpPr>
        <p:sp>
          <p:nvSpPr>
            <p:cNvPr id="8" name="Freeform 3">
              <a:extLst>
                <a:ext uri="{FF2B5EF4-FFF2-40B4-BE49-F238E27FC236}">
                  <a16:creationId xmlns:a16="http://schemas.microsoft.com/office/drawing/2014/main" xmlns="" id="{3095ABB2-ED4C-E24D-8BBB-57B83FD0C879}"/>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FFFFFF"/>
            </a:solidFill>
          </p:spPr>
        </p:sp>
      </p:grpSp>
      <p:grpSp>
        <p:nvGrpSpPr>
          <p:cNvPr id="9" name="Group 4">
            <a:extLst>
              <a:ext uri="{FF2B5EF4-FFF2-40B4-BE49-F238E27FC236}">
                <a16:creationId xmlns:a16="http://schemas.microsoft.com/office/drawing/2014/main" xmlns="" id="{7F4F831E-9650-354A-A4A6-82E7C3BE17A3}"/>
              </a:ext>
            </a:extLst>
          </p:cNvPr>
          <p:cNvGrpSpPr/>
          <p:nvPr/>
        </p:nvGrpSpPr>
        <p:grpSpPr>
          <a:xfrm rot="-10800000">
            <a:off x="15587073" y="6274634"/>
            <a:ext cx="2319927" cy="1735990"/>
            <a:chOff x="0" y="0"/>
            <a:chExt cx="3619627" cy="3134614"/>
          </a:xfrm>
        </p:grpSpPr>
        <p:sp>
          <p:nvSpPr>
            <p:cNvPr id="10" name="Freeform 5">
              <a:extLst>
                <a:ext uri="{FF2B5EF4-FFF2-40B4-BE49-F238E27FC236}">
                  <a16:creationId xmlns:a16="http://schemas.microsoft.com/office/drawing/2014/main" xmlns="" id="{425B1D4C-C4FE-2B49-96F3-DB7CC20F2ACB}"/>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D9E6EC"/>
            </a:solidFill>
          </p:spPr>
        </p:sp>
      </p:grpSp>
      <p:grpSp>
        <p:nvGrpSpPr>
          <p:cNvPr id="11" name="Group 6">
            <a:extLst>
              <a:ext uri="{FF2B5EF4-FFF2-40B4-BE49-F238E27FC236}">
                <a16:creationId xmlns:a16="http://schemas.microsoft.com/office/drawing/2014/main" xmlns="" id="{3411F46B-7FE2-B248-806E-42AB7A419B7B}"/>
              </a:ext>
            </a:extLst>
          </p:cNvPr>
          <p:cNvGrpSpPr/>
          <p:nvPr/>
        </p:nvGrpSpPr>
        <p:grpSpPr>
          <a:xfrm rot="-10800000">
            <a:off x="14574598" y="8291892"/>
            <a:ext cx="1412004" cy="1056596"/>
            <a:chOff x="0" y="0"/>
            <a:chExt cx="3619627" cy="3134614"/>
          </a:xfrm>
        </p:grpSpPr>
        <p:sp>
          <p:nvSpPr>
            <p:cNvPr id="12" name="Freeform 7">
              <a:extLst>
                <a:ext uri="{FF2B5EF4-FFF2-40B4-BE49-F238E27FC236}">
                  <a16:creationId xmlns:a16="http://schemas.microsoft.com/office/drawing/2014/main" xmlns="" id="{9DE25EBE-F914-B645-A7A9-C65466F03DD6}"/>
                </a:ext>
              </a:extLst>
            </p:cNvPr>
            <p:cNvSpPr/>
            <p:nvPr/>
          </p:nvSpPr>
          <p:spPr>
            <a:xfrm>
              <a:off x="0" y="0"/>
              <a:ext cx="3619627" cy="3134614"/>
            </a:xfrm>
            <a:custGeom>
              <a:avLst/>
              <a:gdLst/>
              <a:ahLst/>
              <a:cxnLst/>
              <a:rect l="l" t="t" r="r" b="b"/>
              <a:pathLst>
                <a:path w="3619627" h="3134614">
                  <a:moveTo>
                    <a:pt x="3619627" y="1567307"/>
                  </a:moveTo>
                  <a:lnTo>
                    <a:pt x="2714752" y="3134614"/>
                  </a:lnTo>
                  <a:lnTo>
                    <a:pt x="904875" y="3134614"/>
                  </a:lnTo>
                  <a:lnTo>
                    <a:pt x="0" y="1567307"/>
                  </a:lnTo>
                  <a:lnTo>
                    <a:pt x="904875" y="0"/>
                  </a:lnTo>
                  <a:lnTo>
                    <a:pt x="2714625" y="0"/>
                  </a:lnTo>
                  <a:lnTo>
                    <a:pt x="3619627" y="1567307"/>
                  </a:lnTo>
                  <a:close/>
                </a:path>
              </a:pathLst>
            </a:custGeom>
            <a:solidFill>
              <a:srgbClr val="7EA4B7"/>
            </a:solidFill>
          </p:spPr>
        </p:sp>
      </p:grpSp>
    </p:spTree>
    <p:extLst>
      <p:ext uri="{BB962C8B-B14F-4D97-AF65-F5344CB8AC3E}">
        <p14:creationId xmlns:p14="http://schemas.microsoft.com/office/powerpoint/2010/main" val="108782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644C08B-AC06-DA47-81A8-9D08393590D7}"/>
              </a:ext>
            </a:extLst>
          </p:cNvPr>
          <p:cNvPicPr>
            <a:picLocks noChangeAspect="1"/>
          </p:cNvPicPr>
          <p:nvPr/>
        </p:nvPicPr>
        <p:blipFill>
          <a:blip r:embed="rId2"/>
          <a:stretch>
            <a:fillRect/>
          </a:stretch>
        </p:blipFill>
        <p:spPr>
          <a:xfrm>
            <a:off x="2286000" y="1790700"/>
            <a:ext cx="13030200" cy="7320096"/>
          </a:xfrm>
          <a:prstGeom prst="rect">
            <a:avLst/>
          </a:prstGeom>
        </p:spPr>
      </p:pic>
    </p:spTree>
    <p:extLst>
      <p:ext uri="{BB962C8B-B14F-4D97-AF65-F5344CB8AC3E}">
        <p14:creationId xmlns:p14="http://schemas.microsoft.com/office/powerpoint/2010/main" val="2544793859"/>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51" name="Google Shape;8044;p81">
            <a:extLst>
              <a:ext uri="{FF2B5EF4-FFF2-40B4-BE49-F238E27FC236}">
                <a16:creationId xmlns:a16="http://schemas.microsoft.com/office/drawing/2014/main" xmlns="" id="{3C06B2F6-B19C-A2F5-0832-10CE2986661E}"/>
              </a:ext>
            </a:extLst>
          </p:cNvPr>
          <p:cNvGrpSpPr/>
          <p:nvPr/>
        </p:nvGrpSpPr>
        <p:grpSpPr>
          <a:xfrm>
            <a:off x="72832" y="124286"/>
            <a:ext cx="5664096" cy="6247105"/>
            <a:chOff x="4206459" y="1191441"/>
            <a:chExt cx="712557" cy="785901"/>
          </a:xfrm>
        </p:grpSpPr>
        <p:sp>
          <p:nvSpPr>
            <p:cNvPr id="52" name="Google Shape;8045;p81">
              <a:extLst>
                <a:ext uri="{FF2B5EF4-FFF2-40B4-BE49-F238E27FC236}">
                  <a16:creationId xmlns:a16="http://schemas.microsoft.com/office/drawing/2014/main" xmlns="" id="{A92D3673-FD0F-04FE-25C4-CD05FC5EC2DD}"/>
                </a:ext>
              </a:extLst>
            </p:cNvPr>
            <p:cNvSpPr/>
            <p:nvPr/>
          </p:nvSpPr>
          <p:spPr>
            <a:xfrm>
              <a:off x="4548248" y="1328649"/>
              <a:ext cx="325201" cy="322547"/>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noFill/>
            <a:ln w="9525"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46;p81">
              <a:extLst>
                <a:ext uri="{FF2B5EF4-FFF2-40B4-BE49-F238E27FC236}">
                  <a16:creationId xmlns:a16="http://schemas.microsoft.com/office/drawing/2014/main" xmlns="" id="{61B9C0CB-9DBC-2CD7-61FF-E6C526129326}"/>
                </a:ext>
              </a:extLst>
            </p:cNvPr>
            <p:cNvSpPr/>
            <p:nvPr/>
          </p:nvSpPr>
          <p:spPr>
            <a:xfrm>
              <a:off x="4557499" y="1656607"/>
              <a:ext cx="306674" cy="306648"/>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no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7;p81">
              <a:extLst>
                <a:ext uri="{FF2B5EF4-FFF2-40B4-BE49-F238E27FC236}">
                  <a16:creationId xmlns:a16="http://schemas.microsoft.com/office/drawing/2014/main" xmlns="" id="{94F01A3B-7027-ED8B-1611-788B3073CFDD}"/>
                </a:ext>
              </a:extLst>
            </p:cNvPr>
            <p:cNvSpPr/>
            <p:nvPr/>
          </p:nvSpPr>
          <p:spPr>
            <a:xfrm>
              <a:off x="4251067" y="1523035"/>
              <a:ext cx="327536" cy="325023"/>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48;p81">
              <a:extLst>
                <a:ext uri="{FF2B5EF4-FFF2-40B4-BE49-F238E27FC236}">
                  <a16:creationId xmlns:a16="http://schemas.microsoft.com/office/drawing/2014/main" xmlns="" id="{09E1B7C9-0EE1-EDF4-80F4-4C49BD4F1443}"/>
                </a:ext>
              </a:extLst>
            </p:cNvPr>
            <p:cNvSpPr/>
            <p:nvPr/>
          </p:nvSpPr>
          <p:spPr>
            <a:xfrm>
              <a:off x="4277366" y="1220917"/>
              <a:ext cx="292242" cy="292217"/>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8049;p81">
              <a:extLst>
                <a:ext uri="{FF2B5EF4-FFF2-40B4-BE49-F238E27FC236}">
                  <a16:creationId xmlns:a16="http://schemas.microsoft.com/office/drawing/2014/main" xmlns="" id="{5C862E2A-FAF9-9C4A-55AE-5F9A85B7E255}"/>
                </a:ext>
              </a:extLst>
            </p:cNvPr>
            <p:cNvGrpSpPr/>
            <p:nvPr/>
          </p:nvGrpSpPr>
          <p:grpSpPr>
            <a:xfrm>
              <a:off x="4644280" y="1290523"/>
              <a:ext cx="143716" cy="29463"/>
              <a:chOff x="4644280" y="1290523"/>
              <a:chExt cx="143716" cy="29463"/>
            </a:xfrm>
          </p:grpSpPr>
          <p:sp>
            <p:nvSpPr>
              <p:cNvPr id="342" name="Google Shape;8050;p81">
                <a:extLst>
                  <a:ext uri="{FF2B5EF4-FFF2-40B4-BE49-F238E27FC236}">
                    <a16:creationId xmlns:a16="http://schemas.microsoft.com/office/drawing/2014/main" xmlns="" id="{CDC061DD-4612-D37B-D26F-60951189F127}"/>
                  </a:ext>
                </a:extLst>
              </p:cNvPr>
              <p:cNvSpPr/>
              <p:nvPr/>
            </p:nvSpPr>
            <p:spPr>
              <a:xfrm>
                <a:off x="4736292" y="1294223"/>
                <a:ext cx="51704" cy="25762"/>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8051;p81">
                <a:extLst>
                  <a:ext uri="{FF2B5EF4-FFF2-40B4-BE49-F238E27FC236}">
                    <a16:creationId xmlns:a16="http://schemas.microsoft.com/office/drawing/2014/main" xmlns="" id="{66D282E4-8418-F1BB-1822-F052A24ED6D8}"/>
                  </a:ext>
                </a:extLst>
              </p:cNvPr>
              <p:cNvSpPr/>
              <p:nvPr/>
            </p:nvSpPr>
            <p:spPr>
              <a:xfrm>
                <a:off x="4700066" y="1290523"/>
                <a:ext cx="32206" cy="7988"/>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8052;p81">
                <a:extLst>
                  <a:ext uri="{FF2B5EF4-FFF2-40B4-BE49-F238E27FC236}">
                    <a16:creationId xmlns:a16="http://schemas.microsoft.com/office/drawing/2014/main" xmlns="" id="{725C5333-99B4-3142-35DD-185C586CCCED}"/>
                  </a:ext>
                </a:extLst>
              </p:cNvPr>
              <p:cNvSpPr/>
              <p:nvPr/>
            </p:nvSpPr>
            <p:spPr>
              <a:xfrm>
                <a:off x="4644280" y="1300641"/>
                <a:ext cx="20225" cy="13283"/>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8053;p81">
                <a:extLst>
                  <a:ext uri="{FF2B5EF4-FFF2-40B4-BE49-F238E27FC236}">
                    <a16:creationId xmlns:a16="http://schemas.microsoft.com/office/drawing/2014/main" xmlns="" id="{772A96AB-9BB8-3EBB-9AA9-9D600AACEEE1}"/>
                  </a:ext>
                </a:extLst>
              </p:cNvPr>
              <p:cNvSpPr/>
              <p:nvPr/>
            </p:nvSpPr>
            <p:spPr>
              <a:xfrm>
                <a:off x="4667822" y="1291888"/>
                <a:ext cx="27779" cy="11433"/>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8054;p81">
              <a:extLst>
                <a:ext uri="{FF2B5EF4-FFF2-40B4-BE49-F238E27FC236}">
                  <a16:creationId xmlns:a16="http://schemas.microsoft.com/office/drawing/2014/main" xmlns="" id="{71A6C4F7-45AD-9DEA-5047-E2DB9F060B30}"/>
                </a:ext>
              </a:extLst>
            </p:cNvPr>
            <p:cNvGrpSpPr/>
            <p:nvPr/>
          </p:nvGrpSpPr>
          <p:grpSpPr>
            <a:xfrm>
              <a:off x="4356567" y="1191441"/>
              <a:ext cx="143690" cy="29488"/>
              <a:chOff x="4356567" y="1191441"/>
              <a:chExt cx="143690" cy="29488"/>
            </a:xfrm>
          </p:grpSpPr>
          <p:sp>
            <p:nvSpPr>
              <p:cNvPr id="338" name="Google Shape;8055;p81">
                <a:extLst>
                  <a:ext uri="{FF2B5EF4-FFF2-40B4-BE49-F238E27FC236}">
                    <a16:creationId xmlns:a16="http://schemas.microsoft.com/office/drawing/2014/main" xmlns="" id="{EFE3D325-6FFB-9B45-2C55-700EE4472255}"/>
                  </a:ext>
                </a:extLst>
              </p:cNvPr>
              <p:cNvSpPr/>
              <p:nvPr/>
            </p:nvSpPr>
            <p:spPr>
              <a:xfrm>
                <a:off x="4448554" y="1195154"/>
                <a:ext cx="51704" cy="25775"/>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8056;p81">
                <a:extLst>
                  <a:ext uri="{FF2B5EF4-FFF2-40B4-BE49-F238E27FC236}">
                    <a16:creationId xmlns:a16="http://schemas.microsoft.com/office/drawing/2014/main" xmlns="" id="{A150963D-2DEA-A83A-18C6-5558BFF6BA2D}"/>
                  </a:ext>
                </a:extLst>
              </p:cNvPr>
              <p:cNvSpPr/>
              <p:nvPr/>
            </p:nvSpPr>
            <p:spPr>
              <a:xfrm>
                <a:off x="4412341" y="1191441"/>
                <a:ext cx="32206" cy="8013"/>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8057;p81">
                <a:extLst>
                  <a:ext uri="{FF2B5EF4-FFF2-40B4-BE49-F238E27FC236}">
                    <a16:creationId xmlns:a16="http://schemas.microsoft.com/office/drawing/2014/main" xmlns="" id="{22B4A4CD-5865-5F41-489C-7AA452C91B32}"/>
                  </a:ext>
                </a:extLst>
              </p:cNvPr>
              <p:cNvSpPr/>
              <p:nvPr/>
            </p:nvSpPr>
            <p:spPr>
              <a:xfrm>
                <a:off x="4356567" y="1201573"/>
                <a:ext cx="20212" cy="1327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8058;p81">
                <a:extLst>
                  <a:ext uri="{FF2B5EF4-FFF2-40B4-BE49-F238E27FC236}">
                    <a16:creationId xmlns:a16="http://schemas.microsoft.com/office/drawing/2014/main" xmlns="" id="{18ED0CBA-3A74-6B63-BDF7-5EE32D546415}"/>
                  </a:ext>
                </a:extLst>
              </p:cNvPr>
              <p:cNvSpPr/>
              <p:nvPr/>
            </p:nvSpPr>
            <p:spPr>
              <a:xfrm>
                <a:off x="4380084" y="1192832"/>
                <a:ext cx="27779" cy="11433"/>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8059;p81">
              <a:extLst>
                <a:ext uri="{FF2B5EF4-FFF2-40B4-BE49-F238E27FC236}">
                  <a16:creationId xmlns:a16="http://schemas.microsoft.com/office/drawing/2014/main" xmlns="" id="{487C5E30-BBD7-3C09-09BB-1DADCC457348}"/>
                </a:ext>
              </a:extLst>
            </p:cNvPr>
            <p:cNvGrpSpPr/>
            <p:nvPr/>
          </p:nvGrpSpPr>
          <p:grpSpPr>
            <a:xfrm>
              <a:off x="4339009" y="1863727"/>
              <a:ext cx="143703" cy="29476"/>
              <a:chOff x="4339009" y="1863727"/>
              <a:chExt cx="143703" cy="29476"/>
            </a:xfrm>
          </p:grpSpPr>
          <p:sp>
            <p:nvSpPr>
              <p:cNvPr id="334" name="Google Shape;8060;p81">
                <a:extLst>
                  <a:ext uri="{FF2B5EF4-FFF2-40B4-BE49-F238E27FC236}">
                    <a16:creationId xmlns:a16="http://schemas.microsoft.com/office/drawing/2014/main" xmlns="" id="{D289C65C-219F-95CE-41E8-5E038F96C6E7}"/>
                  </a:ext>
                </a:extLst>
              </p:cNvPr>
              <p:cNvSpPr/>
              <p:nvPr/>
            </p:nvSpPr>
            <p:spPr>
              <a:xfrm>
                <a:off x="4339009" y="1863727"/>
                <a:ext cx="51691" cy="25762"/>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8061;p81">
                <a:extLst>
                  <a:ext uri="{FF2B5EF4-FFF2-40B4-BE49-F238E27FC236}">
                    <a16:creationId xmlns:a16="http://schemas.microsoft.com/office/drawing/2014/main" xmlns="" id="{A9A8354A-AF30-3639-6704-A782C7D318D6}"/>
                  </a:ext>
                </a:extLst>
              </p:cNvPr>
              <p:cNvSpPr/>
              <p:nvPr/>
            </p:nvSpPr>
            <p:spPr>
              <a:xfrm>
                <a:off x="4394732" y="1885202"/>
                <a:ext cx="32193" cy="8001"/>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8062;p81">
                <a:extLst>
                  <a:ext uri="{FF2B5EF4-FFF2-40B4-BE49-F238E27FC236}">
                    <a16:creationId xmlns:a16="http://schemas.microsoft.com/office/drawing/2014/main" xmlns="" id="{D1550D45-8B34-8A2C-AEC3-27E46CFB39D0}"/>
                  </a:ext>
                </a:extLst>
              </p:cNvPr>
              <p:cNvSpPr/>
              <p:nvPr/>
            </p:nvSpPr>
            <p:spPr>
              <a:xfrm>
                <a:off x="4462488" y="1869814"/>
                <a:ext cx="20225" cy="13258"/>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8063;p81">
                <a:extLst>
                  <a:ext uri="{FF2B5EF4-FFF2-40B4-BE49-F238E27FC236}">
                    <a16:creationId xmlns:a16="http://schemas.microsoft.com/office/drawing/2014/main" xmlns="" id="{C1A26BBB-EFA0-5225-65CB-213265AAF41F}"/>
                  </a:ext>
                </a:extLst>
              </p:cNvPr>
              <p:cNvSpPr/>
              <p:nvPr/>
            </p:nvSpPr>
            <p:spPr>
              <a:xfrm>
                <a:off x="4431392" y="1880392"/>
                <a:ext cx="27804" cy="11433"/>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8064;p81">
              <a:extLst>
                <a:ext uri="{FF2B5EF4-FFF2-40B4-BE49-F238E27FC236}">
                  <a16:creationId xmlns:a16="http://schemas.microsoft.com/office/drawing/2014/main" xmlns="" id="{350CD27A-7387-8136-DAB1-419572D1101C}"/>
                </a:ext>
              </a:extLst>
            </p:cNvPr>
            <p:cNvGrpSpPr/>
            <p:nvPr/>
          </p:nvGrpSpPr>
          <p:grpSpPr>
            <a:xfrm>
              <a:off x="4206459" y="1607315"/>
              <a:ext cx="29539" cy="142899"/>
              <a:chOff x="4206459" y="1607315"/>
              <a:chExt cx="29539" cy="142899"/>
            </a:xfrm>
          </p:grpSpPr>
          <p:sp>
            <p:nvSpPr>
              <p:cNvPr id="330" name="Google Shape;8065;p81">
                <a:extLst>
                  <a:ext uri="{FF2B5EF4-FFF2-40B4-BE49-F238E27FC236}">
                    <a16:creationId xmlns:a16="http://schemas.microsoft.com/office/drawing/2014/main" xmlns="" id="{419C541F-4E52-DA48-2991-CC47928F4828}"/>
                  </a:ext>
                </a:extLst>
              </p:cNvPr>
              <p:cNvSpPr/>
              <p:nvPr/>
            </p:nvSpPr>
            <p:spPr>
              <a:xfrm>
                <a:off x="4209840" y="1607315"/>
                <a:ext cx="26158" cy="50989"/>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8066;p81">
                <a:extLst>
                  <a:ext uri="{FF2B5EF4-FFF2-40B4-BE49-F238E27FC236}">
                    <a16:creationId xmlns:a16="http://schemas.microsoft.com/office/drawing/2014/main" xmlns="" id="{A13999AF-6CAC-AA73-42A6-225B6DBF8AB7}"/>
                  </a:ext>
                </a:extLst>
              </p:cNvPr>
              <p:cNvSpPr/>
              <p:nvPr/>
            </p:nvSpPr>
            <p:spPr>
              <a:xfrm>
                <a:off x="4206459" y="1662910"/>
                <a:ext cx="8230" cy="3178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8067;p81">
                <a:extLst>
                  <a:ext uri="{FF2B5EF4-FFF2-40B4-BE49-F238E27FC236}">
                    <a16:creationId xmlns:a16="http://schemas.microsoft.com/office/drawing/2014/main" xmlns="" id="{F4261055-8D23-DD04-A14A-6187F79E4A4A}"/>
                  </a:ext>
                </a:extLst>
              </p:cNvPr>
              <p:cNvSpPr/>
              <p:nvPr/>
            </p:nvSpPr>
            <p:spPr>
              <a:xfrm>
                <a:off x="4216194" y="1730768"/>
                <a:ext cx="14227" cy="19446"/>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8068;p81">
                <a:extLst>
                  <a:ext uri="{FF2B5EF4-FFF2-40B4-BE49-F238E27FC236}">
                    <a16:creationId xmlns:a16="http://schemas.microsoft.com/office/drawing/2014/main" xmlns="" id="{75389A39-3B6D-9671-6A1E-FC784B726FDF}"/>
                  </a:ext>
                </a:extLst>
              </p:cNvPr>
              <p:cNvSpPr/>
              <p:nvPr/>
            </p:nvSpPr>
            <p:spPr>
              <a:xfrm>
                <a:off x="4207607" y="1699506"/>
                <a:ext cx="12045" cy="27153"/>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8069;p81">
              <a:extLst>
                <a:ext uri="{FF2B5EF4-FFF2-40B4-BE49-F238E27FC236}">
                  <a16:creationId xmlns:a16="http://schemas.microsoft.com/office/drawing/2014/main" xmlns="" id="{A8146F33-4990-AD4B-863D-C166B699917C}"/>
                </a:ext>
              </a:extLst>
            </p:cNvPr>
            <p:cNvSpPr/>
            <p:nvPr/>
          </p:nvSpPr>
          <p:spPr>
            <a:xfrm>
              <a:off x="4250519" y="1416170"/>
              <a:ext cx="26783" cy="52303"/>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070;p81">
              <a:extLst>
                <a:ext uri="{FF2B5EF4-FFF2-40B4-BE49-F238E27FC236}">
                  <a16:creationId xmlns:a16="http://schemas.microsoft.com/office/drawing/2014/main" xmlns="" id="{2ADE06F1-F8B8-E89F-96E6-1649A3D18336}"/>
                </a:ext>
              </a:extLst>
            </p:cNvPr>
            <p:cNvSpPr/>
            <p:nvPr/>
          </p:nvSpPr>
          <p:spPr>
            <a:xfrm>
              <a:off x="4276166" y="1471370"/>
              <a:ext cx="24359" cy="2529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071;p81">
              <a:extLst>
                <a:ext uri="{FF2B5EF4-FFF2-40B4-BE49-F238E27FC236}">
                  <a16:creationId xmlns:a16="http://schemas.microsoft.com/office/drawing/2014/main" xmlns="" id="{9C0401D8-C7C4-D57A-703F-BA488A09EEDA}"/>
                </a:ext>
              </a:extLst>
            </p:cNvPr>
            <p:cNvSpPr/>
            <p:nvPr/>
          </p:nvSpPr>
          <p:spPr>
            <a:xfrm>
              <a:off x="4330231" y="1513121"/>
              <a:ext cx="21462" cy="10986"/>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072;p81">
              <a:extLst>
                <a:ext uri="{FF2B5EF4-FFF2-40B4-BE49-F238E27FC236}">
                  <a16:creationId xmlns:a16="http://schemas.microsoft.com/office/drawing/2014/main" xmlns="" id="{3399F7AF-34F6-0132-2DFF-005376DD57C6}"/>
                </a:ext>
              </a:extLst>
            </p:cNvPr>
            <p:cNvSpPr/>
            <p:nvPr/>
          </p:nvSpPr>
          <p:spPr>
            <a:xfrm>
              <a:off x="4302005" y="1497298"/>
              <a:ext cx="25469" cy="17647"/>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8073;p81">
              <a:extLst>
                <a:ext uri="{FF2B5EF4-FFF2-40B4-BE49-F238E27FC236}">
                  <a16:creationId xmlns:a16="http://schemas.microsoft.com/office/drawing/2014/main" xmlns="" id="{600F1EFF-52EA-4195-E534-8367F5E291CB}"/>
                </a:ext>
              </a:extLst>
            </p:cNvPr>
            <p:cNvGrpSpPr/>
            <p:nvPr/>
          </p:nvGrpSpPr>
          <p:grpSpPr>
            <a:xfrm>
              <a:off x="4889463" y="1423737"/>
              <a:ext cx="29552" cy="142899"/>
              <a:chOff x="4889463" y="1423737"/>
              <a:chExt cx="29552" cy="142899"/>
            </a:xfrm>
          </p:grpSpPr>
          <p:sp>
            <p:nvSpPr>
              <p:cNvPr id="326" name="Google Shape;8074;p81">
                <a:extLst>
                  <a:ext uri="{FF2B5EF4-FFF2-40B4-BE49-F238E27FC236}">
                    <a16:creationId xmlns:a16="http://schemas.microsoft.com/office/drawing/2014/main" xmlns="" id="{BF51CA55-1DCF-E283-B5D5-118244F63BA3}"/>
                  </a:ext>
                </a:extLst>
              </p:cNvPr>
              <p:cNvSpPr/>
              <p:nvPr/>
            </p:nvSpPr>
            <p:spPr>
              <a:xfrm>
                <a:off x="4889463" y="1515647"/>
                <a:ext cx="26158" cy="50989"/>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8075;p81">
                <a:extLst>
                  <a:ext uri="{FF2B5EF4-FFF2-40B4-BE49-F238E27FC236}">
                    <a16:creationId xmlns:a16="http://schemas.microsoft.com/office/drawing/2014/main" xmlns="" id="{5F8095E3-1E82-83BF-5EEB-302DEC8C8231}"/>
                  </a:ext>
                </a:extLst>
              </p:cNvPr>
              <p:cNvSpPr/>
              <p:nvPr/>
            </p:nvSpPr>
            <p:spPr>
              <a:xfrm>
                <a:off x="4910772" y="1479256"/>
                <a:ext cx="8243" cy="3178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8076;p81">
                <a:extLst>
                  <a:ext uri="{FF2B5EF4-FFF2-40B4-BE49-F238E27FC236}">
                    <a16:creationId xmlns:a16="http://schemas.microsoft.com/office/drawing/2014/main" xmlns="" id="{60EEEDFD-A924-EA3F-FDE6-35396F9678AF}"/>
                  </a:ext>
                </a:extLst>
              </p:cNvPr>
              <p:cNvSpPr/>
              <p:nvPr/>
            </p:nvSpPr>
            <p:spPr>
              <a:xfrm>
                <a:off x="4895052" y="1423737"/>
                <a:ext cx="14215" cy="19446"/>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8077;p81">
                <a:extLst>
                  <a:ext uri="{FF2B5EF4-FFF2-40B4-BE49-F238E27FC236}">
                    <a16:creationId xmlns:a16="http://schemas.microsoft.com/office/drawing/2014/main" xmlns="" id="{1341F6C1-BB0C-B228-868B-68845ED0A117}"/>
                  </a:ext>
                </a:extLst>
              </p:cNvPr>
              <p:cNvSpPr/>
              <p:nvPr/>
            </p:nvSpPr>
            <p:spPr>
              <a:xfrm>
                <a:off x="4905783" y="1447292"/>
                <a:ext cx="12071" cy="27153"/>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8078;p81">
              <a:extLst>
                <a:ext uri="{FF2B5EF4-FFF2-40B4-BE49-F238E27FC236}">
                  <a16:creationId xmlns:a16="http://schemas.microsoft.com/office/drawing/2014/main" xmlns="" id="{BF125D11-26A9-5C23-607E-75D93CBBD545}"/>
                </a:ext>
              </a:extLst>
            </p:cNvPr>
            <p:cNvGrpSpPr/>
            <p:nvPr/>
          </p:nvGrpSpPr>
          <p:grpSpPr>
            <a:xfrm>
              <a:off x="4771663" y="1876896"/>
              <a:ext cx="108651" cy="100447"/>
              <a:chOff x="4771663" y="1876896"/>
              <a:chExt cx="108651" cy="100447"/>
            </a:xfrm>
          </p:grpSpPr>
          <p:sp>
            <p:nvSpPr>
              <p:cNvPr id="322" name="Google Shape;8079;p81">
                <a:extLst>
                  <a:ext uri="{FF2B5EF4-FFF2-40B4-BE49-F238E27FC236}">
                    <a16:creationId xmlns:a16="http://schemas.microsoft.com/office/drawing/2014/main" xmlns="" id="{D505BE6A-AD27-C59F-7729-1DD3D9BD6882}"/>
                  </a:ext>
                </a:extLst>
              </p:cNvPr>
              <p:cNvSpPr/>
              <p:nvPr/>
            </p:nvSpPr>
            <p:spPr>
              <a:xfrm>
                <a:off x="4771663" y="1951210"/>
                <a:ext cx="53184" cy="26132"/>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8080;p81">
                <a:extLst>
                  <a:ext uri="{FF2B5EF4-FFF2-40B4-BE49-F238E27FC236}">
                    <a16:creationId xmlns:a16="http://schemas.microsoft.com/office/drawing/2014/main" xmlns="" id="{CF167097-E3AD-5893-3CBE-65097824ADEC}"/>
                  </a:ext>
                </a:extLst>
              </p:cNvPr>
              <p:cNvSpPr/>
              <p:nvPr/>
            </p:nvSpPr>
            <p:spPr>
              <a:xfrm>
                <a:off x="4826850" y="1927897"/>
                <a:ext cx="26081" cy="23529"/>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8081;p81">
                <a:extLst>
                  <a:ext uri="{FF2B5EF4-FFF2-40B4-BE49-F238E27FC236}">
                    <a16:creationId xmlns:a16="http://schemas.microsoft.com/office/drawing/2014/main" xmlns="" id="{4B401410-167E-433C-E015-C7F1B3AE6416}"/>
                  </a:ext>
                </a:extLst>
              </p:cNvPr>
              <p:cNvSpPr/>
              <p:nvPr/>
            </p:nvSpPr>
            <p:spPr>
              <a:xfrm>
                <a:off x="4868600" y="1876896"/>
                <a:ext cx="11714" cy="20531"/>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8082;p81">
                <a:extLst>
                  <a:ext uri="{FF2B5EF4-FFF2-40B4-BE49-F238E27FC236}">
                    <a16:creationId xmlns:a16="http://schemas.microsoft.com/office/drawing/2014/main" xmlns="" id="{25FAB1CA-45AB-43A6-F4E5-8DC45B79882C}"/>
                  </a:ext>
                </a:extLst>
              </p:cNvPr>
              <p:cNvSpPr/>
              <p:nvPr/>
            </p:nvSpPr>
            <p:spPr>
              <a:xfrm>
                <a:off x="4852804" y="1901038"/>
                <a:ext cx="18528" cy="24589"/>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 name="Group 46">
            <a:extLst>
              <a:ext uri="{FF2B5EF4-FFF2-40B4-BE49-F238E27FC236}">
                <a16:creationId xmlns:a16="http://schemas.microsoft.com/office/drawing/2014/main" xmlns="" id="{B17DE180-EE8F-213B-91BE-78DBC8B34C7B}"/>
              </a:ext>
            </a:extLst>
          </p:cNvPr>
          <p:cNvGrpSpPr/>
          <p:nvPr/>
        </p:nvGrpSpPr>
        <p:grpSpPr>
          <a:xfrm>
            <a:off x="3297084" y="3671785"/>
            <a:ext cx="3785083" cy="5246955"/>
            <a:chOff x="3297084" y="3671785"/>
            <a:chExt cx="3785083" cy="5246955"/>
          </a:xfrm>
        </p:grpSpPr>
        <p:sp>
          <p:nvSpPr>
            <p:cNvPr id="16" name="object 6">
              <a:extLst>
                <a:ext uri="{FF2B5EF4-FFF2-40B4-BE49-F238E27FC236}">
                  <a16:creationId xmlns:a16="http://schemas.microsoft.com/office/drawing/2014/main" xmlns="" id="{53A3AA37-E53A-92BD-62BF-430D0190E879}"/>
                </a:ext>
              </a:extLst>
            </p:cNvPr>
            <p:cNvSpPr/>
            <p:nvPr/>
          </p:nvSpPr>
          <p:spPr>
            <a:xfrm>
              <a:off x="3326542" y="3712489"/>
              <a:ext cx="3715385" cy="5176520"/>
            </a:xfrm>
            <a:custGeom>
              <a:avLst/>
              <a:gdLst/>
              <a:ahLst/>
              <a:cxnLst/>
              <a:rect l="l" t="t" r="r" b="b"/>
              <a:pathLst>
                <a:path w="3715384" h="5176520">
                  <a:moveTo>
                    <a:pt x="3493510" y="0"/>
                  </a:moveTo>
                  <a:lnTo>
                    <a:pt x="221380" y="0"/>
                  </a:lnTo>
                  <a:lnTo>
                    <a:pt x="176877" y="4472"/>
                  </a:lnTo>
                  <a:lnTo>
                    <a:pt x="135375" y="17310"/>
                  </a:lnTo>
                  <a:lnTo>
                    <a:pt x="97776" y="37646"/>
                  </a:lnTo>
                  <a:lnTo>
                    <a:pt x="64986" y="64611"/>
                  </a:lnTo>
                  <a:lnTo>
                    <a:pt x="37908" y="97336"/>
                  </a:lnTo>
                  <a:lnTo>
                    <a:pt x="17447" y="134952"/>
                  </a:lnTo>
                  <a:lnTo>
                    <a:pt x="4508" y="176592"/>
                  </a:lnTo>
                  <a:lnTo>
                    <a:pt x="0" y="221321"/>
                  </a:lnTo>
                  <a:lnTo>
                    <a:pt x="0" y="4954964"/>
                  </a:lnTo>
                  <a:lnTo>
                    <a:pt x="4508" y="4999695"/>
                  </a:lnTo>
                  <a:lnTo>
                    <a:pt x="17447" y="5041333"/>
                  </a:lnTo>
                  <a:lnTo>
                    <a:pt x="37908" y="5078949"/>
                  </a:lnTo>
                  <a:lnTo>
                    <a:pt x="64986" y="5111675"/>
                  </a:lnTo>
                  <a:lnTo>
                    <a:pt x="97776" y="5138641"/>
                  </a:lnTo>
                  <a:lnTo>
                    <a:pt x="135375" y="5158978"/>
                  </a:lnTo>
                  <a:lnTo>
                    <a:pt x="176877" y="5171818"/>
                  </a:lnTo>
                  <a:lnTo>
                    <a:pt x="221380" y="5176291"/>
                  </a:lnTo>
                  <a:lnTo>
                    <a:pt x="3493510" y="5176291"/>
                  </a:lnTo>
                  <a:lnTo>
                    <a:pt x="3538304" y="5171776"/>
                  </a:lnTo>
                  <a:lnTo>
                    <a:pt x="3579943" y="5158835"/>
                  </a:lnTo>
                  <a:lnTo>
                    <a:pt x="3617560" y="5138373"/>
                  </a:lnTo>
                  <a:lnTo>
                    <a:pt x="3650285" y="5111294"/>
                  </a:lnTo>
                  <a:lnTo>
                    <a:pt x="3677249" y="5078503"/>
                  </a:lnTo>
                  <a:lnTo>
                    <a:pt x="3697585" y="5040904"/>
                  </a:lnTo>
                  <a:lnTo>
                    <a:pt x="3708796" y="5004663"/>
                  </a:lnTo>
                  <a:lnTo>
                    <a:pt x="256927" y="5004663"/>
                  </a:lnTo>
                  <a:lnTo>
                    <a:pt x="225384" y="4998252"/>
                  </a:lnTo>
                  <a:lnTo>
                    <a:pt x="199552" y="4980797"/>
                  </a:lnTo>
                  <a:lnTo>
                    <a:pt x="182096" y="4954964"/>
                  </a:lnTo>
                  <a:lnTo>
                    <a:pt x="175685" y="4923421"/>
                  </a:lnTo>
                  <a:lnTo>
                    <a:pt x="175685" y="252869"/>
                  </a:lnTo>
                  <a:lnTo>
                    <a:pt x="182096" y="221321"/>
                  </a:lnTo>
                  <a:lnTo>
                    <a:pt x="199552" y="195489"/>
                  </a:lnTo>
                  <a:lnTo>
                    <a:pt x="225384" y="178037"/>
                  </a:lnTo>
                  <a:lnTo>
                    <a:pt x="256927" y="171627"/>
                  </a:lnTo>
                  <a:lnTo>
                    <a:pt x="3708893" y="171627"/>
                  </a:lnTo>
                  <a:lnTo>
                    <a:pt x="3697585" y="134952"/>
                  </a:lnTo>
                  <a:lnTo>
                    <a:pt x="3677249" y="97336"/>
                  </a:lnTo>
                  <a:lnTo>
                    <a:pt x="3650285" y="64611"/>
                  </a:lnTo>
                  <a:lnTo>
                    <a:pt x="3617560" y="37646"/>
                  </a:lnTo>
                  <a:lnTo>
                    <a:pt x="3579943" y="17310"/>
                  </a:lnTo>
                  <a:lnTo>
                    <a:pt x="3538304" y="4472"/>
                  </a:lnTo>
                  <a:lnTo>
                    <a:pt x="3493510" y="0"/>
                  </a:lnTo>
                  <a:close/>
                </a:path>
                <a:path w="3715384" h="5176520">
                  <a:moveTo>
                    <a:pt x="3708893" y="171627"/>
                  </a:moveTo>
                  <a:lnTo>
                    <a:pt x="3458978" y="171627"/>
                  </a:lnTo>
                  <a:lnTo>
                    <a:pt x="3490526" y="178037"/>
                  </a:lnTo>
                  <a:lnTo>
                    <a:pt x="3516358" y="195489"/>
                  </a:lnTo>
                  <a:lnTo>
                    <a:pt x="3533811" y="221321"/>
                  </a:lnTo>
                  <a:lnTo>
                    <a:pt x="3540220" y="252869"/>
                  </a:lnTo>
                  <a:lnTo>
                    <a:pt x="3540220" y="4923421"/>
                  </a:lnTo>
                  <a:lnTo>
                    <a:pt x="3539204" y="4923421"/>
                  </a:lnTo>
                  <a:lnTo>
                    <a:pt x="3532795" y="4954964"/>
                  </a:lnTo>
                  <a:lnTo>
                    <a:pt x="3515342" y="4980797"/>
                  </a:lnTo>
                  <a:lnTo>
                    <a:pt x="3489510" y="4998252"/>
                  </a:lnTo>
                  <a:lnTo>
                    <a:pt x="3457962" y="5004663"/>
                  </a:lnTo>
                  <a:lnTo>
                    <a:pt x="3708796" y="5004663"/>
                  </a:lnTo>
                  <a:lnTo>
                    <a:pt x="3710423" y="4999403"/>
                  </a:lnTo>
                  <a:lnTo>
                    <a:pt x="3714890" y="4954964"/>
                  </a:lnTo>
                  <a:lnTo>
                    <a:pt x="3714889" y="221321"/>
                  </a:lnTo>
                  <a:lnTo>
                    <a:pt x="3710423" y="176592"/>
                  </a:lnTo>
                  <a:lnTo>
                    <a:pt x="3708893" y="171627"/>
                  </a:lnTo>
                  <a:close/>
                </a:path>
              </a:pathLst>
            </a:custGeom>
            <a:solidFill>
              <a:srgbClr val="01010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7" name="object 7">
              <a:extLst>
                <a:ext uri="{FF2B5EF4-FFF2-40B4-BE49-F238E27FC236}">
                  <a16:creationId xmlns:a16="http://schemas.microsoft.com/office/drawing/2014/main" xmlns="" id="{5236D494-166B-549B-C223-8EFF8A4B9A68}"/>
                </a:ext>
              </a:extLst>
            </p:cNvPr>
            <p:cNvSpPr/>
            <p:nvPr/>
          </p:nvSpPr>
          <p:spPr>
            <a:xfrm>
              <a:off x="3297084" y="3685070"/>
              <a:ext cx="3771900" cy="5233670"/>
            </a:xfrm>
            <a:custGeom>
              <a:avLst/>
              <a:gdLst/>
              <a:ahLst/>
              <a:cxnLst/>
              <a:rect l="l" t="t" r="r" b="b"/>
              <a:pathLst>
                <a:path w="3771900" h="5233670">
                  <a:moveTo>
                    <a:pt x="3514839" y="0"/>
                  </a:moveTo>
                  <a:lnTo>
                    <a:pt x="256933" y="0"/>
                  </a:lnTo>
                  <a:lnTo>
                    <a:pt x="210676" y="4165"/>
                  </a:lnTo>
                  <a:lnTo>
                    <a:pt x="167169" y="16170"/>
                  </a:lnTo>
                  <a:lnTo>
                    <a:pt x="127131" y="35281"/>
                  </a:lnTo>
                  <a:lnTo>
                    <a:pt x="91281" y="60760"/>
                  </a:lnTo>
                  <a:lnTo>
                    <a:pt x="60336" y="91873"/>
                  </a:lnTo>
                  <a:lnTo>
                    <a:pt x="35017" y="127884"/>
                  </a:lnTo>
                  <a:lnTo>
                    <a:pt x="16042" y="168057"/>
                  </a:lnTo>
                  <a:lnTo>
                    <a:pt x="4130" y="211658"/>
                  </a:lnTo>
                  <a:lnTo>
                    <a:pt x="0" y="257949"/>
                  </a:lnTo>
                  <a:lnTo>
                    <a:pt x="0" y="4976228"/>
                  </a:lnTo>
                  <a:lnTo>
                    <a:pt x="4130" y="5022485"/>
                  </a:lnTo>
                  <a:lnTo>
                    <a:pt x="16042" y="5065992"/>
                  </a:lnTo>
                  <a:lnTo>
                    <a:pt x="35017" y="5106030"/>
                  </a:lnTo>
                  <a:lnTo>
                    <a:pt x="60336" y="5141880"/>
                  </a:lnTo>
                  <a:lnTo>
                    <a:pt x="91281" y="5172825"/>
                  </a:lnTo>
                  <a:lnTo>
                    <a:pt x="127131" y="5198144"/>
                  </a:lnTo>
                  <a:lnTo>
                    <a:pt x="167169" y="5217119"/>
                  </a:lnTo>
                  <a:lnTo>
                    <a:pt x="210676" y="5229031"/>
                  </a:lnTo>
                  <a:lnTo>
                    <a:pt x="256933" y="5233162"/>
                  </a:lnTo>
                  <a:lnTo>
                    <a:pt x="3514839" y="5233162"/>
                  </a:lnTo>
                  <a:lnTo>
                    <a:pt x="3561096" y="5229031"/>
                  </a:lnTo>
                  <a:lnTo>
                    <a:pt x="3604604" y="5217119"/>
                  </a:lnTo>
                  <a:lnTo>
                    <a:pt x="3630754" y="5204726"/>
                  </a:lnTo>
                  <a:lnTo>
                    <a:pt x="256933" y="5204726"/>
                  </a:lnTo>
                  <a:lnTo>
                    <a:pt x="210957" y="5200073"/>
                  </a:lnTo>
                  <a:lnTo>
                    <a:pt x="168099" y="5186731"/>
                  </a:lnTo>
                  <a:lnTo>
                    <a:pt x="129289" y="5165630"/>
                  </a:lnTo>
                  <a:lnTo>
                    <a:pt x="95455" y="5137697"/>
                  </a:lnTo>
                  <a:lnTo>
                    <a:pt x="67525" y="5103862"/>
                  </a:lnTo>
                  <a:lnTo>
                    <a:pt x="46427" y="5065053"/>
                  </a:lnTo>
                  <a:lnTo>
                    <a:pt x="33087" y="5022199"/>
                  </a:lnTo>
                  <a:lnTo>
                    <a:pt x="28435" y="4976228"/>
                  </a:lnTo>
                  <a:lnTo>
                    <a:pt x="28435" y="257949"/>
                  </a:lnTo>
                  <a:lnTo>
                    <a:pt x="33088" y="211974"/>
                  </a:lnTo>
                  <a:lnTo>
                    <a:pt x="46428" y="169118"/>
                  </a:lnTo>
                  <a:lnTo>
                    <a:pt x="67528" y="130309"/>
                  </a:lnTo>
                  <a:lnTo>
                    <a:pt x="95459" y="96475"/>
                  </a:lnTo>
                  <a:lnTo>
                    <a:pt x="129293" y="68544"/>
                  </a:lnTo>
                  <a:lnTo>
                    <a:pt x="168102" y="47444"/>
                  </a:lnTo>
                  <a:lnTo>
                    <a:pt x="210958" y="34104"/>
                  </a:lnTo>
                  <a:lnTo>
                    <a:pt x="256933" y="29451"/>
                  </a:lnTo>
                  <a:lnTo>
                    <a:pt x="3632430" y="29451"/>
                  </a:lnTo>
                  <a:lnTo>
                    <a:pt x="3604604" y="16170"/>
                  </a:lnTo>
                  <a:lnTo>
                    <a:pt x="3561096" y="4165"/>
                  </a:lnTo>
                  <a:lnTo>
                    <a:pt x="3514839" y="0"/>
                  </a:lnTo>
                  <a:close/>
                </a:path>
                <a:path w="3771900" h="5233670">
                  <a:moveTo>
                    <a:pt x="3632430" y="29451"/>
                  </a:moveTo>
                  <a:lnTo>
                    <a:pt x="3514839" y="29451"/>
                  </a:lnTo>
                  <a:lnTo>
                    <a:pt x="3560814" y="34104"/>
                  </a:lnTo>
                  <a:lnTo>
                    <a:pt x="3603670" y="47444"/>
                  </a:lnTo>
                  <a:lnTo>
                    <a:pt x="3642479" y="68544"/>
                  </a:lnTo>
                  <a:lnTo>
                    <a:pt x="3676313" y="96475"/>
                  </a:lnTo>
                  <a:lnTo>
                    <a:pt x="3704244" y="130309"/>
                  </a:lnTo>
                  <a:lnTo>
                    <a:pt x="3725344" y="169118"/>
                  </a:lnTo>
                  <a:lnTo>
                    <a:pt x="3738684" y="211974"/>
                  </a:lnTo>
                  <a:lnTo>
                    <a:pt x="3743337" y="257949"/>
                  </a:lnTo>
                  <a:lnTo>
                    <a:pt x="3743337" y="4976228"/>
                  </a:lnTo>
                  <a:lnTo>
                    <a:pt x="3738684" y="5022199"/>
                  </a:lnTo>
                  <a:lnTo>
                    <a:pt x="3725341" y="5065059"/>
                  </a:lnTo>
                  <a:lnTo>
                    <a:pt x="3704239" y="5103868"/>
                  </a:lnTo>
                  <a:lnTo>
                    <a:pt x="3676307" y="5137702"/>
                  </a:lnTo>
                  <a:lnTo>
                    <a:pt x="3642473" y="5165633"/>
                  </a:lnTo>
                  <a:lnTo>
                    <a:pt x="3603664" y="5186733"/>
                  </a:lnTo>
                  <a:lnTo>
                    <a:pt x="3560809" y="5200073"/>
                  </a:lnTo>
                  <a:lnTo>
                    <a:pt x="3514839" y="5204726"/>
                  </a:lnTo>
                  <a:lnTo>
                    <a:pt x="3630754" y="5204726"/>
                  </a:lnTo>
                  <a:lnTo>
                    <a:pt x="3680497" y="5172825"/>
                  </a:lnTo>
                  <a:lnTo>
                    <a:pt x="3711443" y="5141880"/>
                  </a:lnTo>
                  <a:lnTo>
                    <a:pt x="3736764" y="5106030"/>
                  </a:lnTo>
                  <a:lnTo>
                    <a:pt x="3755741" y="5065992"/>
                  </a:lnTo>
                  <a:lnTo>
                    <a:pt x="3767654" y="5022485"/>
                  </a:lnTo>
                  <a:lnTo>
                    <a:pt x="3771785" y="4976228"/>
                  </a:lnTo>
                  <a:lnTo>
                    <a:pt x="3771785" y="257949"/>
                  </a:lnTo>
                  <a:lnTo>
                    <a:pt x="3767654" y="211658"/>
                  </a:lnTo>
                  <a:lnTo>
                    <a:pt x="3755741" y="168057"/>
                  </a:lnTo>
                  <a:lnTo>
                    <a:pt x="3736764" y="127884"/>
                  </a:lnTo>
                  <a:lnTo>
                    <a:pt x="3711443" y="91873"/>
                  </a:lnTo>
                  <a:lnTo>
                    <a:pt x="3680497" y="60760"/>
                  </a:lnTo>
                  <a:lnTo>
                    <a:pt x="3644644" y="35281"/>
                  </a:lnTo>
                  <a:lnTo>
                    <a:pt x="3632430" y="29451"/>
                  </a:lnTo>
                  <a:close/>
                </a:path>
              </a:pathLst>
            </a:custGeom>
            <a:solidFill>
              <a:srgbClr val="565656"/>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8" name="object 8">
              <a:extLst>
                <a:ext uri="{FF2B5EF4-FFF2-40B4-BE49-F238E27FC236}">
                  <a16:creationId xmlns:a16="http://schemas.microsoft.com/office/drawing/2014/main" xmlns="" id="{B1D93A3D-96FD-DEEE-7651-9CD02EA9E19D}"/>
                </a:ext>
              </a:extLst>
            </p:cNvPr>
            <p:cNvSpPr/>
            <p:nvPr/>
          </p:nvSpPr>
          <p:spPr>
            <a:xfrm>
              <a:off x="3502228" y="3884117"/>
              <a:ext cx="3364534" cy="4833035"/>
            </a:xfrm>
            <a:prstGeom prst="rect">
              <a:avLst/>
            </a:prstGeom>
            <a:blipFill>
              <a:blip r:embed="rId3"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9" name="object 9">
              <a:extLst>
                <a:ext uri="{FF2B5EF4-FFF2-40B4-BE49-F238E27FC236}">
                  <a16:creationId xmlns:a16="http://schemas.microsoft.com/office/drawing/2014/main" xmlns="" id="{F3A4010A-5D63-678D-C52D-F02A0FE802F7}"/>
                </a:ext>
              </a:extLst>
            </p:cNvPr>
            <p:cNvSpPr/>
            <p:nvPr/>
          </p:nvSpPr>
          <p:spPr>
            <a:xfrm>
              <a:off x="4858877" y="3768344"/>
              <a:ext cx="61594" cy="60960"/>
            </a:xfrm>
            <a:custGeom>
              <a:avLst/>
              <a:gdLst/>
              <a:ahLst/>
              <a:cxnLst/>
              <a:rect l="l" t="t" r="r" b="b"/>
              <a:pathLst>
                <a:path w="61595" h="60960">
                  <a:moveTo>
                    <a:pt x="30597" y="0"/>
                  </a:moveTo>
                  <a:lnTo>
                    <a:pt x="0" y="30460"/>
                  </a:lnTo>
                  <a:lnTo>
                    <a:pt x="1026" y="38302"/>
                  </a:lnTo>
                  <a:lnTo>
                    <a:pt x="30597" y="60934"/>
                  </a:lnTo>
                  <a:lnTo>
                    <a:pt x="38576" y="59904"/>
                  </a:lnTo>
                  <a:lnTo>
                    <a:pt x="61207" y="30460"/>
                  </a:lnTo>
                  <a:lnTo>
                    <a:pt x="60181" y="22619"/>
                  </a:lnTo>
                  <a:lnTo>
                    <a:pt x="30597" y="0"/>
                  </a:lnTo>
                  <a:close/>
                </a:path>
              </a:pathLst>
            </a:custGeom>
            <a:solidFill>
              <a:srgbClr val="333333"/>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0" name="object 10">
              <a:extLst>
                <a:ext uri="{FF2B5EF4-FFF2-40B4-BE49-F238E27FC236}">
                  <a16:creationId xmlns:a16="http://schemas.microsoft.com/office/drawing/2014/main" xmlns="" id="{6D1A724E-5964-9E6A-1858-72D5581AD4AC}"/>
                </a:ext>
              </a:extLst>
            </p:cNvPr>
            <p:cNvSpPr/>
            <p:nvPr/>
          </p:nvSpPr>
          <p:spPr>
            <a:xfrm>
              <a:off x="4993887" y="3755136"/>
              <a:ext cx="87731" cy="87337"/>
            </a:xfrm>
            <a:prstGeom prst="rect">
              <a:avLst/>
            </a:prstGeom>
            <a:blipFill>
              <a:blip r:embed="rId4"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1" name="object 11">
              <a:extLst>
                <a:ext uri="{FF2B5EF4-FFF2-40B4-BE49-F238E27FC236}">
                  <a16:creationId xmlns:a16="http://schemas.microsoft.com/office/drawing/2014/main" xmlns="" id="{93F95358-4ACE-A368-85A8-15F0EBA579AA}"/>
                </a:ext>
              </a:extLst>
            </p:cNvPr>
            <p:cNvSpPr/>
            <p:nvPr/>
          </p:nvSpPr>
          <p:spPr>
            <a:xfrm>
              <a:off x="5160521" y="3774389"/>
              <a:ext cx="49530" cy="48895"/>
            </a:xfrm>
            <a:custGeom>
              <a:avLst/>
              <a:gdLst/>
              <a:ahLst/>
              <a:cxnLst/>
              <a:rect l="l" t="t" r="r" b="b"/>
              <a:pathLst>
                <a:path w="49529" h="48895">
                  <a:moveTo>
                    <a:pt x="33220" y="0"/>
                  </a:moveTo>
                  <a:lnTo>
                    <a:pt x="15744" y="0"/>
                  </a:lnTo>
                  <a:lnTo>
                    <a:pt x="7667" y="4635"/>
                  </a:lnTo>
                  <a:lnTo>
                    <a:pt x="3286" y="12204"/>
                  </a:lnTo>
                  <a:lnTo>
                    <a:pt x="821" y="18147"/>
                  </a:lnTo>
                  <a:lnTo>
                    <a:pt x="0" y="24422"/>
                  </a:lnTo>
                  <a:lnTo>
                    <a:pt x="821" y="30696"/>
                  </a:lnTo>
                  <a:lnTo>
                    <a:pt x="3286" y="36639"/>
                  </a:lnTo>
                  <a:lnTo>
                    <a:pt x="7667" y="44195"/>
                  </a:lnTo>
                  <a:lnTo>
                    <a:pt x="15744" y="48831"/>
                  </a:lnTo>
                  <a:lnTo>
                    <a:pt x="33220" y="48831"/>
                  </a:lnTo>
                  <a:lnTo>
                    <a:pt x="41309" y="44195"/>
                  </a:lnTo>
                  <a:lnTo>
                    <a:pt x="45678" y="36639"/>
                  </a:lnTo>
                  <a:lnTo>
                    <a:pt x="48143" y="30696"/>
                  </a:lnTo>
                  <a:lnTo>
                    <a:pt x="48964" y="24422"/>
                  </a:lnTo>
                  <a:lnTo>
                    <a:pt x="48143" y="18147"/>
                  </a:lnTo>
                  <a:lnTo>
                    <a:pt x="45678" y="12204"/>
                  </a:lnTo>
                  <a:lnTo>
                    <a:pt x="41309" y="4635"/>
                  </a:lnTo>
                  <a:close/>
                </a:path>
              </a:pathLst>
            </a:custGeom>
            <a:solidFill>
              <a:srgbClr val="333333"/>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2" name="object 12">
              <a:extLst>
                <a:ext uri="{FF2B5EF4-FFF2-40B4-BE49-F238E27FC236}">
                  <a16:creationId xmlns:a16="http://schemas.microsoft.com/office/drawing/2014/main" xmlns="" id="{D5E05B69-AF7F-9E29-9C4C-A20510C6ED08}"/>
                </a:ext>
              </a:extLst>
            </p:cNvPr>
            <p:cNvSpPr/>
            <p:nvPr/>
          </p:nvSpPr>
          <p:spPr>
            <a:xfrm>
              <a:off x="5173281" y="3787622"/>
              <a:ext cx="23495" cy="22860"/>
            </a:xfrm>
            <a:custGeom>
              <a:avLst/>
              <a:gdLst/>
              <a:ahLst/>
              <a:cxnLst/>
              <a:rect l="l" t="t" r="r" b="b"/>
              <a:pathLst>
                <a:path w="23495" h="22860">
                  <a:moveTo>
                    <a:pt x="15722" y="0"/>
                  </a:moveTo>
                  <a:lnTo>
                    <a:pt x="7721" y="0"/>
                  </a:lnTo>
                  <a:lnTo>
                    <a:pt x="4013" y="2120"/>
                  </a:lnTo>
                  <a:lnTo>
                    <a:pt x="0" y="9042"/>
                  </a:lnTo>
                  <a:lnTo>
                    <a:pt x="0" y="13322"/>
                  </a:lnTo>
                  <a:lnTo>
                    <a:pt x="4013" y="20243"/>
                  </a:lnTo>
                  <a:lnTo>
                    <a:pt x="7721" y="22377"/>
                  </a:lnTo>
                  <a:lnTo>
                    <a:pt x="15722" y="22377"/>
                  </a:lnTo>
                  <a:lnTo>
                    <a:pt x="19430" y="20243"/>
                  </a:lnTo>
                  <a:lnTo>
                    <a:pt x="23444" y="13322"/>
                  </a:lnTo>
                  <a:lnTo>
                    <a:pt x="23444" y="9042"/>
                  </a:lnTo>
                  <a:lnTo>
                    <a:pt x="19430" y="2120"/>
                  </a:lnTo>
                  <a:close/>
                </a:path>
              </a:pathLst>
            </a:custGeom>
            <a:solidFill>
              <a:srgbClr val="E9E8E9"/>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3" name="object 13">
              <a:extLst>
                <a:ext uri="{FF2B5EF4-FFF2-40B4-BE49-F238E27FC236}">
                  <a16:creationId xmlns:a16="http://schemas.microsoft.com/office/drawing/2014/main" xmlns="" id="{DCD07134-AE06-6296-4DD7-64A9825F3720}"/>
                </a:ext>
              </a:extLst>
            </p:cNvPr>
            <p:cNvSpPr/>
            <p:nvPr/>
          </p:nvSpPr>
          <p:spPr>
            <a:xfrm>
              <a:off x="5171503" y="3787622"/>
              <a:ext cx="13335" cy="12700"/>
            </a:xfrm>
            <a:custGeom>
              <a:avLst/>
              <a:gdLst/>
              <a:ahLst/>
              <a:cxnLst/>
              <a:rect l="l" t="t" r="r" b="b"/>
              <a:pathLst>
                <a:path w="13335" h="12700">
                  <a:moveTo>
                    <a:pt x="8572" y="0"/>
                  </a:moveTo>
                  <a:lnTo>
                    <a:pt x="4203" y="0"/>
                  </a:lnTo>
                  <a:lnTo>
                    <a:pt x="2184" y="1168"/>
                  </a:lnTo>
                  <a:lnTo>
                    <a:pt x="0" y="4940"/>
                  </a:lnTo>
                  <a:lnTo>
                    <a:pt x="0" y="7264"/>
                  </a:lnTo>
                  <a:lnTo>
                    <a:pt x="2184" y="11049"/>
                  </a:lnTo>
                  <a:lnTo>
                    <a:pt x="4203" y="12204"/>
                  </a:lnTo>
                  <a:lnTo>
                    <a:pt x="8572" y="12204"/>
                  </a:lnTo>
                  <a:lnTo>
                    <a:pt x="10604" y="11049"/>
                  </a:lnTo>
                  <a:lnTo>
                    <a:pt x="12788" y="7264"/>
                  </a:lnTo>
                  <a:lnTo>
                    <a:pt x="12788" y="4940"/>
                  </a:lnTo>
                  <a:lnTo>
                    <a:pt x="10604" y="1168"/>
                  </a:lnTo>
                  <a:close/>
                </a:path>
              </a:pathLst>
            </a:custGeom>
            <a:solidFill>
              <a:srgbClr val="01010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4" name="object 14">
              <a:extLst>
                <a:ext uri="{FF2B5EF4-FFF2-40B4-BE49-F238E27FC236}">
                  <a16:creationId xmlns:a16="http://schemas.microsoft.com/office/drawing/2014/main" xmlns="" id="{C2681335-8166-E1DB-CEE7-9F9718C1FAFB}"/>
                </a:ext>
              </a:extLst>
            </p:cNvPr>
            <p:cNvSpPr/>
            <p:nvPr/>
          </p:nvSpPr>
          <p:spPr>
            <a:xfrm>
              <a:off x="6546862" y="3671785"/>
              <a:ext cx="535305" cy="911225"/>
            </a:xfrm>
            <a:custGeom>
              <a:avLst/>
              <a:gdLst/>
              <a:ahLst/>
              <a:cxnLst/>
              <a:rect l="l" t="t" r="r" b="b"/>
              <a:pathLst>
                <a:path w="535304" h="911225">
                  <a:moveTo>
                    <a:pt x="255930" y="13284"/>
                  </a:moveTo>
                  <a:lnTo>
                    <a:pt x="253784" y="4800"/>
                  </a:lnTo>
                  <a:lnTo>
                    <a:pt x="247929" y="965"/>
                  </a:lnTo>
                  <a:lnTo>
                    <a:pt x="239217" y="0"/>
                  </a:lnTo>
                  <a:lnTo>
                    <a:pt x="16700" y="0"/>
                  </a:lnTo>
                  <a:lnTo>
                    <a:pt x="7988" y="965"/>
                  </a:lnTo>
                  <a:lnTo>
                    <a:pt x="2133" y="4800"/>
                  </a:lnTo>
                  <a:lnTo>
                    <a:pt x="0" y="13284"/>
                  </a:lnTo>
                  <a:lnTo>
                    <a:pt x="255930" y="13284"/>
                  </a:lnTo>
                  <a:close/>
                </a:path>
                <a:path w="535304" h="911225">
                  <a:moveTo>
                    <a:pt x="535279" y="706196"/>
                  </a:moveTo>
                  <a:lnTo>
                    <a:pt x="534314" y="697128"/>
                  </a:lnTo>
                  <a:lnTo>
                    <a:pt x="530491" y="690930"/>
                  </a:lnTo>
                  <a:lnTo>
                    <a:pt x="522008" y="688619"/>
                  </a:lnTo>
                  <a:lnTo>
                    <a:pt x="522008" y="911034"/>
                  </a:lnTo>
                  <a:lnTo>
                    <a:pt x="530491" y="908900"/>
                  </a:lnTo>
                  <a:lnTo>
                    <a:pt x="534314" y="903046"/>
                  </a:lnTo>
                  <a:lnTo>
                    <a:pt x="535279" y="894334"/>
                  </a:lnTo>
                  <a:lnTo>
                    <a:pt x="535279" y="706196"/>
                  </a:lnTo>
                  <a:close/>
                </a:path>
                <a:path w="535304" h="911225">
                  <a:moveTo>
                    <a:pt x="535279" y="445198"/>
                  </a:moveTo>
                  <a:lnTo>
                    <a:pt x="534314" y="436130"/>
                  </a:lnTo>
                  <a:lnTo>
                    <a:pt x="530491" y="429933"/>
                  </a:lnTo>
                  <a:lnTo>
                    <a:pt x="522008" y="427621"/>
                  </a:lnTo>
                  <a:lnTo>
                    <a:pt x="522008" y="650036"/>
                  </a:lnTo>
                  <a:lnTo>
                    <a:pt x="530491" y="647903"/>
                  </a:lnTo>
                  <a:lnTo>
                    <a:pt x="534314" y="642048"/>
                  </a:lnTo>
                  <a:lnTo>
                    <a:pt x="535279" y="633336"/>
                  </a:lnTo>
                  <a:lnTo>
                    <a:pt x="535279" y="445198"/>
                  </a:lnTo>
                  <a:close/>
                </a:path>
              </a:pathLst>
            </a:custGeom>
            <a:solidFill>
              <a:srgbClr val="424242"/>
            </a:solidFill>
          </p:spPr>
          <p:txBody>
            <a:bodyPr wrap="square" lIns="0" tIns="0" rIns="0" bIns="0" rtlCol="0"/>
            <a:lstStyle/>
            <a:p>
              <a:endParaRPr>
                <a:latin typeface="Arial" panose="020B0604020202020204" pitchFamily="34" charset="0"/>
                <a:cs typeface="Arial" panose="020B0604020202020204" pitchFamily="34" charset="0"/>
              </a:endParaRPr>
            </a:p>
          </p:txBody>
        </p:sp>
      </p:grpSp>
      <p:grpSp>
        <p:nvGrpSpPr>
          <p:cNvPr id="35" name="object 25">
            <a:extLst>
              <a:ext uri="{FF2B5EF4-FFF2-40B4-BE49-F238E27FC236}">
                <a16:creationId xmlns:a16="http://schemas.microsoft.com/office/drawing/2014/main" xmlns="" id="{519CEFC4-C06B-03A6-D6BB-CC482D576F3E}"/>
              </a:ext>
            </a:extLst>
          </p:cNvPr>
          <p:cNvGrpSpPr/>
          <p:nvPr/>
        </p:nvGrpSpPr>
        <p:grpSpPr>
          <a:xfrm>
            <a:off x="7539405" y="3710301"/>
            <a:ext cx="3785235" cy="5247005"/>
            <a:chOff x="7539405" y="3710301"/>
            <a:chExt cx="3785235" cy="5247005"/>
          </a:xfrm>
        </p:grpSpPr>
        <p:sp>
          <p:nvSpPr>
            <p:cNvPr id="36" name="object 26">
              <a:extLst>
                <a:ext uri="{FF2B5EF4-FFF2-40B4-BE49-F238E27FC236}">
                  <a16:creationId xmlns:a16="http://schemas.microsoft.com/office/drawing/2014/main" xmlns="" id="{E4E7B121-EF1C-4AA9-421A-CA53518945B7}"/>
                </a:ext>
              </a:extLst>
            </p:cNvPr>
            <p:cNvSpPr/>
            <p:nvPr/>
          </p:nvSpPr>
          <p:spPr>
            <a:xfrm>
              <a:off x="7568863" y="3751008"/>
              <a:ext cx="3715385" cy="5176520"/>
            </a:xfrm>
            <a:custGeom>
              <a:avLst/>
              <a:gdLst/>
              <a:ahLst/>
              <a:cxnLst/>
              <a:rect l="l" t="t" r="r" b="b"/>
              <a:pathLst>
                <a:path w="3715384" h="5176520">
                  <a:moveTo>
                    <a:pt x="3493509" y="0"/>
                  </a:moveTo>
                  <a:lnTo>
                    <a:pt x="221379" y="0"/>
                  </a:lnTo>
                  <a:lnTo>
                    <a:pt x="176877" y="4472"/>
                  </a:lnTo>
                  <a:lnTo>
                    <a:pt x="135374" y="17310"/>
                  </a:lnTo>
                  <a:lnTo>
                    <a:pt x="97776" y="37646"/>
                  </a:lnTo>
                  <a:lnTo>
                    <a:pt x="64985" y="64611"/>
                  </a:lnTo>
                  <a:lnTo>
                    <a:pt x="37908" y="97336"/>
                  </a:lnTo>
                  <a:lnTo>
                    <a:pt x="17447" y="134952"/>
                  </a:lnTo>
                  <a:lnTo>
                    <a:pt x="4507" y="176592"/>
                  </a:lnTo>
                  <a:lnTo>
                    <a:pt x="0" y="221321"/>
                  </a:lnTo>
                  <a:lnTo>
                    <a:pt x="0" y="4954964"/>
                  </a:lnTo>
                  <a:lnTo>
                    <a:pt x="4507" y="4999687"/>
                  </a:lnTo>
                  <a:lnTo>
                    <a:pt x="17447" y="5041328"/>
                  </a:lnTo>
                  <a:lnTo>
                    <a:pt x="37908" y="5078946"/>
                  </a:lnTo>
                  <a:lnTo>
                    <a:pt x="64985" y="5111673"/>
                  </a:lnTo>
                  <a:lnTo>
                    <a:pt x="97776" y="5138640"/>
                  </a:lnTo>
                  <a:lnTo>
                    <a:pt x="135374" y="5158978"/>
                  </a:lnTo>
                  <a:lnTo>
                    <a:pt x="176877" y="5171818"/>
                  </a:lnTo>
                  <a:lnTo>
                    <a:pt x="221379" y="5176291"/>
                  </a:lnTo>
                  <a:lnTo>
                    <a:pt x="3493509" y="5176291"/>
                  </a:lnTo>
                  <a:lnTo>
                    <a:pt x="3538303" y="5171776"/>
                  </a:lnTo>
                  <a:lnTo>
                    <a:pt x="3579943" y="5158835"/>
                  </a:lnTo>
                  <a:lnTo>
                    <a:pt x="3617559" y="5138372"/>
                  </a:lnTo>
                  <a:lnTo>
                    <a:pt x="3650284" y="5111292"/>
                  </a:lnTo>
                  <a:lnTo>
                    <a:pt x="3677249" y="5078500"/>
                  </a:lnTo>
                  <a:lnTo>
                    <a:pt x="3697584" y="5040899"/>
                  </a:lnTo>
                  <a:lnTo>
                    <a:pt x="3708793" y="5004663"/>
                  </a:lnTo>
                  <a:lnTo>
                    <a:pt x="256927" y="5004663"/>
                  </a:lnTo>
                  <a:lnTo>
                    <a:pt x="225384" y="4998252"/>
                  </a:lnTo>
                  <a:lnTo>
                    <a:pt x="199551" y="4980797"/>
                  </a:lnTo>
                  <a:lnTo>
                    <a:pt x="182096" y="4954964"/>
                  </a:lnTo>
                  <a:lnTo>
                    <a:pt x="175685" y="4923421"/>
                  </a:lnTo>
                  <a:lnTo>
                    <a:pt x="175685" y="252869"/>
                  </a:lnTo>
                  <a:lnTo>
                    <a:pt x="182096" y="221321"/>
                  </a:lnTo>
                  <a:lnTo>
                    <a:pt x="199551" y="195489"/>
                  </a:lnTo>
                  <a:lnTo>
                    <a:pt x="225384" y="178037"/>
                  </a:lnTo>
                  <a:lnTo>
                    <a:pt x="256927" y="171627"/>
                  </a:lnTo>
                  <a:lnTo>
                    <a:pt x="3708892" y="171627"/>
                  </a:lnTo>
                  <a:lnTo>
                    <a:pt x="3697584" y="134952"/>
                  </a:lnTo>
                  <a:lnTo>
                    <a:pt x="3677249" y="97336"/>
                  </a:lnTo>
                  <a:lnTo>
                    <a:pt x="3650284" y="64611"/>
                  </a:lnTo>
                  <a:lnTo>
                    <a:pt x="3617559" y="37646"/>
                  </a:lnTo>
                  <a:lnTo>
                    <a:pt x="3579943" y="17310"/>
                  </a:lnTo>
                  <a:lnTo>
                    <a:pt x="3538303" y="4472"/>
                  </a:lnTo>
                  <a:lnTo>
                    <a:pt x="3493509" y="0"/>
                  </a:lnTo>
                  <a:close/>
                </a:path>
                <a:path w="3715384" h="5176520">
                  <a:moveTo>
                    <a:pt x="3708892" y="171627"/>
                  </a:moveTo>
                  <a:lnTo>
                    <a:pt x="3458978" y="171627"/>
                  </a:lnTo>
                  <a:lnTo>
                    <a:pt x="3490528" y="178037"/>
                  </a:lnTo>
                  <a:lnTo>
                    <a:pt x="3516364" y="195489"/>
                  </a:lnTo>
                  <a:lnTo>
                    <a:pt x="3533821" y="221321"/>
                  </a:lnTo>
                  <a:lnTo>
                    <a:pt x="3540232" y="252869"/>
                  </a:lnTo>
                  <a:lnTo>
                    <a:pt x="3540232" y="4923421"/>
                  </a:lnTo>
                  <a:lnTo>
                    <a:pt x="3539204" y="4923421"/>
                  </a:lnTo>
                  <a:lnTo>
                    <a:pt x="3532794" y="4954964"/>
                  </a:lnTo>
                  <a:lnTo>
                    <a:pt x="3515342" y="4980797"/>
                  </a:lnTo>
                  <a:lnTo>
                    <a:pt x="3489510" y="4998252"/>
                  </a:lnTo>
                  <a:lnTo>
                    <a:pt x="3457962" y="5004663"/>
                  </a:lnTo>
                  <a:lnTo>
                    <a:pt x="3708793" y="5004663"/>
                  </a:lnTo>
                  <a:lnTo>
                    <a:pt x="3710423" y="4999395"/>
                  </a:lnTo>
                  <a:lnTo>
                    <a:pt x="3714888" y="4954964"/>
                  </a:lnTo>
                  <a:lnTo>
                    <a:pt x="3714889" y="221321"/>
                  </a:lnTo>
                  <a:lnTo>
                    <a:pt x="3710423" y="176592"/>
                  </a:lnTo>
                  <a:lnTo>
                    <a:pt x="3708892" y="171627"/>
                  </a:lnTo>
                  <a:close/>
                </a:path>
              </a:pathLst>
            </a:custGeom>
            <a:solidFill>
              <a:srgbClr val="01010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7" name="object 27">
              <a:extLst>
                <a:ext uri="{FF2B5EF4-FFF2-40B4-BE49-F238E27FC236}">
                  <a16:creationId xmlns:a16="http://schemas.microsoft.com/office/drawing/2014/main" xmlns="" id="{BBC6B465-A13C-BCA3-0391-86C0E126AC55}"/>
                </a:ext>
              </a:extLst>
            </p:cNvPr>
            <p:cNvSpPr/>
            <p:nvPr/>
          </p:nvSpPr>
          <p:spPr>
            <a:xfrm>
              <a:off x="7539405" y="3723589"/>
              <a:ext cx="3771900" cy="5233670"/>
            </a:xfrm>
            <a:custGeom>
              <a:avLst/>
              <a:gdLst/>
              <a:ahLst/>
              <a:cxnLst/>
              <a:rect l="l" t="t" r="r" b="b"/>
              <a:pathLst>
                <a:path w="3771900" h="5233670">
                  <a:moveTo>
                    <a:pt x="3514839" y="0"/>
                  </a:moveTo>
                  <a:lnTo>
                    <a:pt x="256933" y="0"/>
                  </a:lnTo>
                  <a:lnTo>
                    <a:pt x="210676" y="4165"/>
                  </a:lnTo>
                  <a:lnTo>
                    <a:pt x="167169" y="16170"/>
                  </a:lnTo>
                  <a:lnTo>
                    <a:pt x="127131" y="35281"/>
                  </a:lnTo>
                  <a:lnTo>
                    <a:pt x="91281" y="60760"/>
                  </a:lnTo>
                  <a:lnTo>
                    <a:pt x="60336" y="91873"/>
                  </a:lnTo>
                  <a:lnTo>
                    <a:pt x="35017" y="127884"/>
                  </a:lnTo>
                  <a:lnTo>
                    <a:pt x="16042" y="168057"/>
                  </a:lnTo>
                  <a:lnTo>
                    <a:pt x="4130" y="211658"/>
                  </a:lnTo>
                  <a:lnTo>
                    <a:pt x="0" y="257949"/>
                  </a:lnTo>
                  <a:lnTo>
                    <a:pt x="0" y="4976228"/>
                  </a:lnTo>
                  <a:lnTo>
                    <a:pt x="4130" y="5022485"/>
                  </a:lnTo>
                  <a:lnTo>
                    <a:pt x="16042" y="5065992"/>
                  </a:lnTo>
                  <a:lnTo>
                    <a:pt x="35017" y="5106030"/>
                  </a:lnTo>
                  <a:lnTo>
                    <a:pt x="60336" y="5141880"/>
                  </a:lnTo>
                  <a:lnTo>
                    <a:pt x="91281" y="5172825"/>
                  </a:lnTo>
                  <a:lnTo>
                    <a:pt x="127131" y="5198144"/>
                  </a:lnTo>
                  <a:lnTo>
                    <a:pt x="167169" y="5217119"/>
                  </a:lnTo>
                  <a:lnTo>
                    <a:pt x="210676" y="5229031"/>
                  </a:lnTo>
                  <a:lnTo>
                    <a:pt x="256933" y="5233161"/>
                  </a:lnTo>
                  <a:lnTo>
                    <a:pt x="3514839" y="5233161"/>
                  </a:lnTo>
                  <a:lnTo>
                    <a:pt x="3561099" y="5229031"/>
                  </a:lnTo>
                  <a:lnTo>
                    <a:pt x="3604608" y="5217119"/>
                  </a:lnTo>
                  <a:lnTo>
                    <a:pt x="3630757" y="5204726"/>
                  </a:lnTo>
                  <a:lnTo>
                    <a:pt x="256933" y="5204726"/>
                  </a:lnTo>
                  <a:lnTo>
                    <a:pt x="210958" y="5200073"/>
                  </a:lnTo>
                  <a:lnTo>
                    <a:pt x="168102" y="5186731"/>
                  </a:lnTo>
                  <a:lnTo>
                    <a:pt x="129293" y="5165630"/>
                  </a:lnTo>
                  <a:lnTo>
                    <a:pt x="95459" y="5137697"/>
                  </a:lnTo>
                  <a:lnTo>
                    <a:pt x="67528" y="5103862"/>
                  </a:lnTo>
                  <a:lnTo>
                    <a:pt x="46428" y="5065053"/>
                  </a:lnTo>
                  <a:lnTo>
                    <a:pt x="33088" y="5022199"/>
                  </a:lnTo>
                  <a:lnTo>
                    <a:pt x="28435" y="4976228"/>
                  </a:lnTo>
                  <a:lnTo>
                    <a:pt x="28435" y="257949"/>
                  </a:lnTo>
                  <a:lnTo>
                    <a:pt x="33088" y="211974"/>
                  </a:lnTo>
                  <a:lnTo>
                    <a:pt x="46429" y="169116"/>
                  </a:lnTo>
                  <a:lnTo>
                    <a:pt x="67531" y="130305"/>
                  </a:lnTo>
                  <a:lnTo>
                    <a:pt x="95467" y="96469"/>
                  </a:lnTo>
                  <a:lnTo>
                    <a:pt x="129309" y="68535"/>
                  </a:lnTo>
                  <a:lnTo>
                    <a:pt x="168137" y="47434"/>
                  </a:lnTo>
                  <a:lnTo>
                    <a:pt x="210958" y="34104"/>
                  </a:lnTo>
                  <a:lnTo>
                    <a:pt x="256933" y="29451"/>
                  </a:lnTo>
                  <a:lnTo>
                    <a:pt x="3514839" y="29451"/>
                  </a:lnTo>
                  <a:lnTo>
                    <a:pt x="3632406" y="29438"/>
                  </a:lnTo>
                  <a:lnTo>
                    <a:pt x="3604608" y="16170"/>
                  </a:lnTo>
                  <a:lnTo>
                    <a:pt x="3561099" y="4165"/>
                  </a:lnTo>
                  <a:lnTo>
                    <a:pt x="3514839" y="0"/>
                  </a:lnTo>
                  <a:close/>
                </a:path>
                <a:path w="3771900" h="5233670">
                  <a:moveTo>
                    <a:pt x="3632406" y="29438"/>
                  </a:moveTo>
                  <a:lnTo>
                    <a:pt x="3514839" y="29438"/>
                  </a:lnTo>
                  <a:lnTo>
                    <a:pt x="3560853" y="34104"/>
                  </a:lnTo>
                  <a:lnTo>
                    <a:pt x="3603689" y="47444"/>
                  </a:lnTo>
                  <a:lnTo>
                    <a:pt x="3642489" y="68544"/>
                  </a:lnTo>
                  <a:lnTo>
                    <a:pt x="3676318" y="96475"/>
                  </a:lnTo>
                  <a:lnTo>
                    <a:pt x="3704246" y="130309"/>
                  </a:lnTo>
                  <a:lnTo>
                    <a:pt x="3725344" y="169118"/>
                  </a:lnTo>
                  <a:lnTo>
                    <a:pt x="3738684" y="211974"/>
                  </a:lnTo>
                  <a:lnTo>
                    <a:pt x="3743337" y="257949"/>
                  </a:lnTo>
                  <a:lnTo>
                    <a:pt x="3743337" y="4976228"/>
                  </a:lnTo>
                  <a:lnTo>
                    <a:pt x="3738684" y="5022199"/>
                  </a:lnTo>
                  <a:lnTo>
                    <a:pt x="3725344" y="5065053"/>
                  </a:lnTo>
                  <a:lnTo>
                    <a:pt x="3704244" y="5103862"/>
                  </a:lnTo>
                  <a:lnTo>
                    <a:pt x="3676313" y="5137697"/>
                  </a:lnTo>
                  <a:lnTo>
                    <a:pt x="3642479" y="5165630"/>
                  </a:lnTo>
                  <a:lnTo>
                    <a:pt x="3603670" y="5186731"/>
                  </a:lnTo>
                  <a:lnTo>
                    <a:pt x="3560814" y="5200073"/>
                  </a:lnTo>
                  <a:lnTo>
                    <a:pt x="3514839" y="5204726"/>
                  </a:lnTo>
                  <a:lnTo>
                    <a:pt x="3630757" y="5204726"/>
                  </a:lnTo>
                  <a:lnTo>
                    <a:pt x="3680497" y="5172825"/>
                  </a:lnTo>
                  <a:lnTo>
                    <a:pt x="3711440" y="5141880"/>
                  </a:lnTo>
                  <a:lnTo>
                    <a:pt x="3736758" y="5106030"/>
                  </a:lnTo>
                  <a:lnTo>
                    <a:pt x="3755731" y="5065992"/>
                  </a:lnTo>
                  <a:lnTo>
                    <a:pt x="3767642" y="5022485"/>
                  </a:lnTo>
                  <a:lnTo>
                    <a:pt x="3771773" y="4976228"/>
                  </a:lnTo>
                  <a:lnTo>
                    <a:pt x="3771773" y="257949"/>
                  </a:lnTo>
                  <a:lnTo>
                    <a:pt x="3767642" y="211658"/>
                  </a:lnTo>
                  <a:lnTo>
                    <a:pt x="3755731" y="168057"/>
                  </a:lnTo>
                  <a:lnTo>
                    <a:pt x="3736758" y="127884"/>
                  </a:lnTo>
                  <a:lnTo>
                    <a:pt x="3711440" y="91873"/>
                  </a:lnTo>
                  <a:lnTo>
                    <a:pt x="3680497" y="60760"/>
                  </a:lnTo>
                  <a:lnTo>
                    <a:pt x="3644646" y="35281"/>
                  </a:lnTo>
                  <a:lnTo>
                    <a:pt x="3632406" y="29438"/>
                  </a:lnTo>
                  <a:close/>
                </a:path>
              </a:pathLst>
            </a:custGeom>
            <a:solidFill>
              <a:srgbClr val="565656"/>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8" name="object 28">
              <a:extLst>
                <a:ext uri="{FF2B5EF4-FFF2-40B4-BE49-F238E27FC236}">
                  <a16:creationId xmlns:a16="http://schemas.microsoft.com/office/drawing/2014/main" xmlns="" id="{8B1E718E-B317-89FF-2630-07C57D9070F1}"/>
                </a:ext>
              </a:extLst>
            </p:cNvPr>
            <p:cNvSpPr/>
            <p:nvPr/>
          </p:nvSpPr>
          <p:spPr>
            <a:xfrm>
              <a:off x="7744548" y="3922636"/>
              <a:ext cx="3364547" cy="4833035"/>
            </a:xfrm>
            <a:prstGeom prst="rect">
              <a:avLst/>
            </a:prstGeom>
            <a:blipFill>
              <a:blip r:embed="rId5"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9" name="object 29">
              <a:extLst>
                <a:ext uri="{FF2B5EF4-FFF2-40B4-BE49-F238E27FC236}">
                  <a16:creationId xmlns:a16="http://schemas.microsoft.com/office/drawing/2014/main" xmlns="" id="{7D831BAB-8895-FDF6-487D-E2C5935A53AE}"/>
                </a:ext>
              </a:extLst>
            </p:cNvPr>
            <p:cNvSpPr/>
            <p:nvPr/>
          </p:nvSpPr>
          <p:spPr>
            <a:xfrm>
              <a:off x="9101197" y="3806862"/>
              <a:ext cx="61594" cy="60960"/>
            </a:xfrm>
            <a:custGeom>
              <a:avLst/>
              <a:gdLst/>
              <a:ahLst/>
              <a:cxnLst/>
              <a:rect l="l" t="t" r="r" b="b"/>
              <a:pathLst>
                <a:path w="61595" h="60960">
                  <a:moveTo>
                    <a:pt x="30597" y="0"/>
                  </a:moveTo>
                  <a:lnTo>
                    <a:pt x="0" y="30460"/>
                  </a:lnTo>
                  <a:lnTo>
                    <a:pt x="1026" y="38302"/>
                  </a:lnTo>
                  <a:lnTo>
                    <a:pt x="30597" y="60934"/>
                  </a:lnTo>
                  <a:lnTo>
                    <a:pt x="38576" y="59904"/>
                  </a:lnTo>
                  <a:lnTo>
                    <a:pt x="61207" y="30460"/>
                  </a:lnTo>
                  <a:lnTo>
                    <a:pt x="60181" y="22619"/>
                  </a:lnTo>
                  <a:lnTo>
                    <a:pt x="30597" y="0"/>
                  </a:lnTo>
                  <a:close/>
                </a:path>
              </a:pathLst>
            </a:custGeom>
            <a:solidFill>
              <a:srgbClr val="333333"/>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0" name="object 30">
              <a:extLst>
                <a:ext uri="{FF2B5EF4-FFF2-40B4-BE49-F238E27FC236}">
                  <a16:creationId xmlns:a16="http://schemas.microsoft.com/office/drawing/2014/main" xmlns="" id="{8509CF86-9C90-F669-4B75-927CFB7C2130}"/>
                </a:ext>
              </a:extLst>
            </p:cNvPr>
            <p:cNvSpPr/>
            <p:nvPr/>
          </p:nvSpPr>
          <p:spPr>
            <a:xfrm>
              <a:off x="9236208" y="3793654"/>
              <a:ext cx="87731" cy="87337"/>
            </a:xfrm>
            <a:prstGeom prst="rect">
              <a:avLst/>
            </a:prstGeom>
            <a:blipFill>
              <a:blip r:embed="rId6"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1" name="object 31">
              <a:extLst>
                <a:ext uri="{FF2B5EF4-FFF2-40B4-BE49-F238E27FC236}">
                  <a16:creationId xmlns:a16="http://schemas.microsoft.com/office/drawing/2014/main" xmlns="" id="{3FFFBA0F-0D15-ED6F-1741-7D6B8F302080}"/>
                </a:ext>
              </a:extLst>
            </p:cNvPr>
            <p:cNvSpPr/>
            <p:nvPr/>
          </p:nvSpPr>
          <p:spPr>
            <a:xfrm>
              <a:off x="9402841" y="3812908"/>
              <a:ext cx="49530" cy="48895"/>
            </a:xfrm>
            <a:custGeom>
              <a:avLst/>
              <a:gdLst/>
              <a:ahLst/>
              <a:cxnLst/>
              <a:rect l="l" t="t" r="r" b="b"/>
              <a:pathLst>
                <a:path w="49529" h="48895">
                  <a:moveTo>
                    <a:pt x="33220" y="0"/>
                  </a:moveTo>
                  <a:lnTo>
                    <a:pt x="15757" y="0"/>
                  </a:lnTo>
                  <a:lnTo>
                    <a:pt x="7667" y="4635"/>
                  </a:lnTo>
                  <a:lnTo>
                    <a:pt x="3286" y="12204"/>
                  </a:lnTo>
                  <a:lnTo>
                    <a:pt x="821" y="18147"/>
                  </a:lnTo>
                  <a:lnTo>
                    <a:pt x="0" y="24422"/>
                  </a:lnTo>
                  <a:lnTo>
                    <a:pt x="821" y="30696"/>
                  </a:lnTo>
                  <a:lnTo>
                    <a:pt x="3286" y="36639"/>
                  </a:lnTo>
                  <a:lnTo>
                    <a:pt x="7667" y="44196"/>
                  </a:lnTo>
                  <a:lnTo>
                    <a:pt x="15757" y="48831"/>
                  </a:lnTo>
                  <a:lnTo>
                    <a:pt x="33220" y="48831"/>
                  </a:lnTo>
                  <a:lnTo>
                    <a:pt x="41309" y="44196"/>
                  </a:lnTo>
                  <a:lnTo>
                    <a:pt x="45691" y="36639"/>
                  </a:lnTo>
                  <a:lnTo>
                    <a:pt x="48148" y="30696"/>
                  </a:lnTo>
                  <a:lnTo>
                    <a:pt x="48968" y="24422"/>
                  </a:lnTo>
                  <a:lnTo>
                    <a:pt x="48148" y="18147"/>
                  </a:lnTo>
                  <a:lnTo>
                    <a:pt x="45691" y="12204"/>
                  </a:lnTo>
                  <a:lnTo>
                    <a:pt x="41309" y="4635"/>
                  </a:lnTo>
                  <a:close/>
                </a:path>
              </a:pathLst>
            </a:custGeom>
            <a:solidFill>
              <a:srgbClr val="333333"/>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2" name="object 32">
              <a:extLst>
                <a:ext uri="{FF2B5EF4-FFF2-40B4-BE49-F238E27FC236}">
                  <a16:creationId xmlns:a16="http://schemas.microsoft.com/office/drawing/2014/main" xmlns="" id="{40D71179-E1EB-A9FD-B8AB-6BBC1ED2925C}"/>
                </a:ext>
              </a:extLst>
            </p:cNvPr>
            <p:cNvSpPr/>
            <p:nvPr/>
          </p:nvSpPr>
          <p:spPr>
            <a:xfrm>
              <a:off x="9415602" y="3826141"/>
              <a:ext cx="23495" cy="22860"/>
            </a:xfrm>
            <a:custGeom>
              <a:avLst/>
              <a:gdLst/>
              <a:ahLst/>
              <a:cxnLst/>
              <a:rect l="l" t="t" r="r" b="b"/>
              <a:pathLst>
                <a:path w="23495" h="22860">
                  <a:moveTo>
                    <a:pt x="15722" y="0"/>
                  </a:moveTo>
                  <a:lnTo>
                    <a:pt x="7721" y="0"/>
                  </a:lnTo>
                  <a:lnTo>
                    <a:pt x="4013" y="2120"/>
                  </a:lnTo>
                  <a:lnTo>
                    <a:pt x="0" y="9042"/>
                  </a:lnTo>
                  <a:lnTo>
                    <a:pt x="0" y="13322"/>
                  </a:lnTo>
                  <a:lnTo>
                    <a:pt x="4013" y="20243"/>
                  </a:lnTo>
                  <a:lnTo>
                    <a:pt x="7721" y="22377"/>
                  </a:lnTo>
                  <a:lnTo>
                    <a:pt x="15722" y="22377"/>
                  </a:lnTo>
                  <a:lnTo>
                    <a:pt x="19431" y="20243"/>
                  </a:lnTo>
                  <a:lnTo>
                    <a:pt x="23444" y="13322"/>
                  </a:lnTo>
                  <a:lnTo>
                    <a:pt x="23444" y="9042"/>
                  </a:lnTo>
                  <a:lnTo>
                    <a:pt x="19431" y="2120"/>
                  </a:lnTo>
                  <a:close/>
                </a:path>
              </a:pathLst>
            </a:custGeom>
            <a:solidFill>
              <a:srgbClr val="E9E8E9"/>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3" name="object 33">
              <a:extLst>
                <a:ext uri="{FF2B5EF4-FFF2-40B4-BE49-F238E27FC236}">
                  <a16:creationId xmlns:a16="http://schemas.microsoft.com/office/drawing/2014/main" xmlns="" id="{72760589-65A2-7B52-F7ED-FB9DFD00783C}"/>
                </a:ext>
              </a:extLst>
            </p:cNvPr>
            <p:cNvSpPr/>
            <p:nvPr/>
          </p:nvSpPr>
          <p:spPr>
            <a:xfrm>
              <a:off x="9413824" y="3826141"/>
              <a:ext cx="13335" cy="12700"/>
            </a:xfrm>
            <a:custGeom>
              <a:avLst/>
              <a:gdLst/>
              <a:ahLst/>
              <a:cxnLst/>
              <a:rect l="l" t="t" r="r" b="b"/>
              <a:pathLst>
                <a:path w="13334" h="12700">
                  <a:moveTo>
                    <a:pt x="8572" y="0"/>
                  </a:moveTo>
                  <a:lnTo>
                    <a:pt x="4203" y="0"/>
                  </a:lnTo>
                  <a:lnTo>
                    <a:pt x="2184" y="1155"/>
                  </a:lnTo>
                  <a:lnTo>
                    <a:pt x="0" y="4940"/>
                  </a:lnTo>
                  <a:lnTo>
                    <a:pt x="0" y="7264"/>
                  </a:lnTo>
                  <a:lnTo>
                    <a:pt x="2184" y="11049"/>
                  </a:lnTo>
                  <a:lnTo>
                    <a:pt x="4203" y="12204"/>
                  </a:lnTo>
                  <a:lnTo>
                    <a:pt x="8572" y="12204"/>
                  </a:lnTo>
                  <a:lnTo>
                    <a:pt x="10604" y="11049"/>
                  </a:lnTo>
                  <a:lnTo>
                    <a:pt x="12788" y="7264"/>
                  </a:lnTo>
                  <a:lnTo>
                    <a:pt x="12788" y="4940"/>
                  </a:lnTo>
                  <a:lnTo>
                    <a:pt x="10604" y="1155"/>
                  </a:lnTo>
                  <a:close/>
                </a:path>
              </a:pathLst>
            </a:custGeom>
            <a:solidFill>
              <a:srgbClr val="01010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4" name="object 34">
              <a:extLst>
                <a:ext uri="{FF2B5EF4-FFF2-40B4-BE49-F238E27FC236}">
                  <a16:creationId xmlns:a16="http://schemas.microsoft.com/office/drawing/2014/main" xmlns="" id="{C1A960FA-FC78-C65F-493D-E7BFE3CDEAAA}"/>
                </a:ext>
              </a:extLst>
            </p:cNvPr>
            <p:cNvSpPr/>
            <p:nvPr/>
          </p:nvSpPr>
          <p:spPr>
            <a:xfrm>
              <a:off x="10789183" y="3710304"/>
              <a:ext cx="535305" cy="911225"/>
            </a:xfrm>
            <a:custGeom>
              <a:avLst/>
              <a:gdLst/>
              <a:ahLst/>
              <a:cxnLst/>
              <a:rect l="l" t="t" r="r" b="b"/>
              <a:pathLst>
                <a:path w="535304" h="911225">
                  <a:moveTo>
                    <a:pt x="255930" y="13284"/>
                  </a:moveTo>
                  <a:lnTo>
                    <a:pt x="253784" y="4787"/>
                  </a:lnTo>
                  <a:lnTo>
                    <a:pt x="247929" y="965"/>
                  </a:lnTo>
                  <a:lnTo>
                    <a:pt x="239217" y="0"/>
                  </a:lnTo>
                  <a:lnTo>
                    <a:pt x="16713" y="0"/>
                  </a:lnTo>
                  <a:lnTo>
                    <a:pt x="8001" y="965"/>
                  </a:lnTo>
                  <a:lnTo>
                    <a:pt x="2133" y="4787"/>
                  </a:lnTo>
                  <a:lnTo>
                    <a:pt x="0" y="13284"/>
                  </a:lnTo>
                  <a:lnTo>
                    <a:pt x="255930" y="13284"/>
                  </a:lnTo>
                  <a:close/>
                </a:path>
                <a:path w="535304" h="911225">
                  <a:moveTo>
                    <a:pt x="535279" y="706196"/>
                  </a:moveTo>
                  <a:lnTo>
                    <a:pt x="534314" y="697128"/>
                  </a:lnTo>
                  <a:lnTo>
                    <a:pt x="530491" y="690930"/>
                  </a:lnTo>
                  <a:lnTo>
                    <a:pt x="522008" y="688619"/>
                  </a:lnTo>
                  <a:lnTo>
                    <a:pt x="522008" y="911034"/>
                  </a:lnTo>
                  <a:lnTo>
                    <a:pt x="530491" y="908900"/>
                  </a:lnTo>
                  <a:lnTo>
                    <a:pt x="534314" y="903046"/>
                  </a:lnTo>
                  <a:lnTo>
                    <a:pt x="535279" y="894334"/>
                  </a:lnTo>
                  <a:lnTo>
                    <a:pt x="535279" y="706196"/>
                  </a:lnTo>
                  <a:close/>
                </a:path>
                <a:path w="535304" h="911225">
                  <a:moveTo>
                    <a:pt x="535279" y="445198"/>
                  </a:moveTo>
                  <a:lnTo>
                    <a:pt x="534314" y="436130"/>
                  </a:lnTo>
                  <a:lnTo>
                    <a:pt x="530491" y="429933"/>
                  </a:lnTo>
                  <a:lnTo>
                    <a:pt x="522008" y="427621"/>
                  </a:lnTo>
                  <a:lnTo>
                    <a:pt x="522008" y="650036"/>
                  </a:lnTo>
                  <a:lnTo>
                    <a:pt x="530491" y="647903"/>
                  </a:lnTo>
                  <a:lnTo>
                    <a:pt x="534314" y="642048"/>
                  </a:lnTo>
                  <a:lnTo>
                    <a:pt x="535279" y="633336"/>
                  </a:lnTo>
                  <a:lnTo>
                    <a:pt x="535279" y="445198"/>
                  </a:lnTo>
                  <a:close/>
                </a:path>
              </a:pathLst>
            </a:custGeom>
            <a:solidFill>
              <a:srgbClr val="424242"/>
            </a:solidFill>
          </p:spPr>
          <p:txBody>
            <a:bodyPr wrap="square" lIns="0" tIns="0" rIns="0" bIns="0" rtlCol="0"/>
            <a:lstStyle/>
            <a:p>
              <a:endParaRPr>
                <a:latin typeface="Arial" panose="020B060402020202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xmlns="" id="{F7E7D91A-4969-A46D-402A-45286D7FB76F}"/>
              </a:ext>
            </a:extLst>
          </p:cNvPr>
          <p:cNvGrpSpPr/>
          <p:nvPr/>
        </p:nvGrpSpPr>
        <p:grpSpPr>
          <a:xfrm>
            <a:off x="11646090" y="3710301"/>
            <a:ext cx="3785235" cy="5247005"/>
            <a:chOff x="11646090" y="3710301"/>
            <a:chExt cx="3785235" cy="5247005"/>
          </a:xfrm>
        </p:grpSpPr>
        <p:grpSp>
          <p:nvGrpSpPr>
            <p:cNvPr id="25" name="object 15">
              <a:extLst>
                <a:ext uri="{FF2B5EF4-FFF2-40B4-BE49-F238E27FC236}">
                  <a16:creationId xmlns:a16="http://schemas.microsoft.com/office/drawing/2014/main" xmlns="" id="{8A423153-DC30-71DB-7A49-322A4200F624}"/>
                </a:ext>
              </a:extLst>
            </p:cNvPr>
            <p:cNvGrpSpPr/>
            <p:nvPr/>
          </p:nvGrpSpPr>
          <p:grpSpPr>
            <a:xfrm>
              <a:off x="11646090" y="3710301"/>
              <a:ext cx="3785235" cy="5247005"/>
              <a:chOff x="11646090" y="3710301"/>
              <a:chExt cx="3785235" cy="5247005"/>
            </a:xfrm>
          </p:grpSpPr>
          <p:sp>
            <p:nvSpPr>
              <p:cNvPr id="26" name="object 16">
                <a:extLst>
                  <a:ext uri="{FF2B5EF4-FFF2-40B4-BE49-F238E27FC236}">
                    <a16:creationId xmlns:a16="http://schemas.microsoft.com/office/drawing/2014/main" xmlns="" id="{785EB8A3-A2BD-F17B-69DD-97C8F5DB0F20}"/>
                  </a:ext>
                </a:extLst>
              </p:cNvPr>
              <p:cNvSpPr/>
              <p:nvPr/>
            </p:nvSpPr>
            <p:spPr>
              <a:xfrm>
                <a:off x="11675548" y="3751008"/>
                <a:ext cx="3715385" cy="5176520"/>
              </a:xfrm>
              <a:custGeom>
                <a:avLst/>
                <a:gdLst/>
                <a:ahLst/>
                <a:cxnLst/>
                <a:rect l="l" t="t" r="r" b="b"/>
                <a:pathLst>
                  <a:path w="3715384" h="5176520">
                    <a:moveTo>
                      <a:pt x="3493458" y="0"/>
                    </a:moveTo>
                    <a:lnTo>
                      <a:pt x="221379" y="0"/>
                    </a:lnTo>
                    <a:lnTo>
                      <a:pt x="176877" y="4472"/>
                    </a:lnTo>
                    <a:lnTo>
                      <a:pt x="135374" y="17310"/>
                    </a:lnTo>
                    <a:lnTo>
                      <a:pt x="97776" y="37646"/>
                    </a:lnTo>
                    <a:lnTo>
                      <a:pt x="64985" y="64611"/>
                    </a:lnTo>
                    <a:lnTo>
                      <a:pt x="37908" y="97336"/>
                    </a:lnTo>
                    <a:lnTo>
                      <a:pt x="17447" y="134952"/>
                    </a:lnTo>
                    <a:lnTo>
                      <a:pt x="4507" y="176592"/>
                    </a:lnTo>
                    <a:lnTo>
                      <a:pt x="0" y="221321"/>
                    </a:lnTo>
                    <a:lnTo>
                      <a:pt x="0" y="4954964"/>
                    </a:lnTo>
                    <a:lnTo>
                      <a:pt x="4507" y="4999687"/>
                    </a:lnTo>
                    <a:lnTo>
                      <a:pt x="17447" y="5041328"/>
                    </a:lnTo>
                    <a:lnTo>
                      <a:pt x="37908" y="5078946"/>
                    </a:lnTo>
                    <a:lnTo>
                      <a:pt x="64985" y="5111673"/>
                    </a:lnTo>
                    <a:lnTo>
                      <a:pt x="97776" y="5138640"/>
                    </a:lnTo>
                    <a:lnTo>
                      <a:pt x="135374" y="5158978"/>
                    </a:lnTo>
                    <a:lnTo>
                      <a:pt x="176877" y="5171818"/>
                    </a:lnTo>
                    <a:lnTo>
                      <a:pt x="221379" y="5176291"/>
                    </a:lnTo>
                    <a:lnTo>
                      <a:pt x="3493458" y="5176291"/>
                    </a:lnTo>
                    <a:lnTo>
                      <a:pt x="3538271" y="5171776"/>
                    </a:lnTo>
                    <a:lnTo>
                      <a:pt x="3579929" y="5158835"/>
                    </a:lnTo>
                    <a:lnTo>
                      <a:pt x="3617563" y="5138372"/>
                    </a:lnTo>
                    <a:lnTo>
                      <a:pt x="3650303" y="5111292"/>
                    </a:lnTo>
                    <a:lnTo>
                      <a:pt x="3677281" y="5078500"/>
                    </a:lnTo>
                    <a:lnTo>
                      <a:pt x="3697627" y="5040899"/>
                    </a:lnTo>
                    <a:lnTo>
                      <a:pt x="3708841" y="5004663"/>
                    </a:lnTo>
                    <a:lnTo>
                      <a:pt x="256927" y="5004663"/>
                    </a:lnTo>
                    <a:lnTo>
                      <a:pt x="225376" y="4998252"/>
                    </a:lnTo>
                    <a:lnTo>
                      <a:pt x="199540" y="4980797"/>
                    </a:lnTo>
                    <a:lnTo>
                      <a:pt x="182083" y="4954964"/>
                    </a:lnTo>
                    <a:lnTo>
                      <a:pt x="175672" y="4923421"/>
                    </a:lnTo>
                    <a:lnTo>
                      <a:pt x="175672" y="252869"/>
                    </a:lnTo>
                    <a:lnTo>
                      <a:pt x="182083" y="221321"/>
                    </a:lnTo>
                    <a:lnTo>
                      <a:pt x="199540" y="195489"/>
                    </a:lnTo>
                    <a:lnTo>
                      <a:pt x="225376" y="178037"/>
                    </a:lnTo>
                    <a:lnTo>
                      <a:pt x="256927" y="171627"/>
                    </a:lnTo>
                    <a:lnTo>
                      <a:pt x="3708940" y="171627"/>
                    </a:lnTo>
                    <a:lnTo>
                      <a:pt x="3697627" y="134952"/>
                    </a:lnTo>
                    <a:lnTo>
                      <a:pt x="3677281" y="97336"/>
                    </a:lnTo>
                    <a:lnTo>
                      <a:pt x="3650303" y="64611"/>
                    </a:lnTo>
                    <a:lnTo>
                      <a:pt x="3617563" y="37646"/>
                    </a:lnTo>
                    <a:lnTo>
                      <a:pt x="3579929" y="17310"/>
                    </a:lnTo>
                    <a:lnTo>
                      <a:pt x="3538271" y="4472"/>
                    </a:lnTo>
                    <a:lnTo>
                      <a:pt x="3493458" y="0"/>
                    </a:lnTo>
                    <a:close/>
                  </a:path>
                  <a:path w="3715384" h="5176520">
                    <a:moveTo>
                      <a:pt x="3708940" y="171627"/>
                    </a:moveTo>
                    <a:lnTo>
                      <a:pt x="3458914" y="171627"/>
                    </a:lnTo>
                    <a:lnTo>
                      <a:pt x="3490474" y="178037"/>
                    </a:lnTo>
                    <a:lnTo>
                      <a:pt x="3516318" y="195489"/>
                    </a:lnTo>
                    <a:lnTo>
                      <a:pt x="3533781" y="221321"/>
                    </a:lnTo>
                    <a:lnTo>
                      <a:pt x="3540194" y="252869"/>
                    </a:lnTo>
                    <a:lnTo>
                      <a:pt x="3540194" y="4923421"/>
                    </a:lnTo>
                    <a:lnTo>
                      <a:pt x="3539178" y="4923421"/>
                    </a:lnTo>
                    <a:lnTo>
                      <a:pt x="3532767" y="4954964"/>
                    </a:lnTo>
                    <a:lnTo>
                      <a:pt x="3515318" y="4980797"/>
                    </a:lnTo>
                    <a:lnTo>
                      <a:pt x="3489511" y="4998252"/>
                    </a:lnTo>
                    <a:lnTo>
                      <a:pt x="3458025" y="5004663"/>
                    </a:lnTo>
                    <a:lnTo>
                      <a:pt x="3708841" y="5004663"/>
                    </a:lnTo>
                    <a:lnTo>
                      <a:pt x="3710471" y="4999395"/>
                    </a:lnTo>
                    <a:lnTo>
                      <a:pt x="3714939" y="4954964"/>
                    </a:lnTo>
                    <a:lnTo>
                      <a:pt x="3714940" y="221321"/>
                    </a:lnTo>
                    <a:lnTo>
                      <a:pt x="3710471" y="176592"/>
                    </a:lnTo>
                    <a:lnTo>
                      <a:pt x="3708940" y="171627"/>
                    </a:lnTo>
                    <a:close/>
                  </a:path>
                </a:pathLst>
              </a:custGeom>
              <a:solidFill>
                <a:srgbClr val="01010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7" name="object 17">
                <a:extLst>
                  <a:ext uri="{FF2B5EF4-FFF2-40B4-BE49-F238E27FC236}">
                    <a16:creationId xmlns:a16="http://schemas.microsoft.com/office/drawing/2014/main" xmlns="" id="{7128C14A-2F10-6929-4662-3A4F65828C10}"/>
                  </a:ext>
                </a:extLst>
              </p:cNvPr>
              <p:cNvSpPr/>
              <p:nvPr/>
            </p:nvSpPr>
            <p:spPr>
              <a:xfrm>
                <a:off x="11646090" y="3723589"/>
                <a:ext cx="3771900" cy="5233670"/>
              </a:xfrm>
              <a:custGeom>
                <a:avLst/>
                <a:gdLst/>
                <a:ahLst/>
                <a:cxnLst/>
                <a:rect l="l" t="t" r="r" b="b"/>
                <a:pathLst>
                  <a:path w="3771900" h="5233670">
                    <a:moveTo>
                      <a:pt x="3514788" y="0"/>
                    </a:moveTo>
                    <a:lnTo>
                      <a:pt x="256933" y="0"/>
                    </a:lnTo>
                    <a:lnTo>
                      <a:pt x="210676" y="4165"/>
                    </a:lnTo>
                    <a:lnTo>
                      <a:pt x="167169" y="16170"/>
                    </a:lnTo>
                    <a:lnTo>
                      <a:pt x="127131" y="35281"/>
                    </a:lnTo>
                    <a:lnTo>
                      <a:pt x="91281" y="60760"/>
                    </a:lnTo>
                    <a:lnTo>
                      <a:pt x="60336" y="91873"/>
                    </a:lnTo>
                    <a:lnTo>
                      <a:pt x="35017" y="127884"/>
                    </a:lnTo>
                    <a:lnTo>
                      <a:pt x="16042" y="168057"/>
                    </a:lnTo>
                    <a:lnTo>
                      <a:pt x="4130" y="211658"/>
                    </a:lnTo>
                    <a:lnTo>
                      <a:pt x="0" y="257949"/>
                    </a:lnTo>
                    <a:lnTo>
                      <a:pt x="0" y="4976228"/>
                    </a:lnTo>
                    <a:lnTo>
                      <a:pt x="4130" y="5022485"/>
                    </a:lnTo>
                    <a:lnTo>
                      <a:pt x="16042" y="5065992"/>
                    </a:lnTo>
                    <a:lnTo>
                      <a:pt x="35017" y="5106030"/>
                    </a:lnTo>
                    <a:lnTo>
                      <a:pt x="60336" y="5141880"/>
                    </a:lnTo>
                    <a:lnTo>
                      <a:pt x="91281" y="5172825"/>
                    </a:lnTo>
                    <a:lnTo>
                      <a:pt x="127131" y="5198144"/>
                    </a:lnTo>
                    <a:lnTo>
                      <a:pt x="167169" y="5217119"/>
                    </a:lnTo>
                    <a:lnTo>
                      <a:pt x="210676" y="5229031"/>
                    </a:lnTo>
                    <a:lnTo>
                      <a:pt x="256933" y="5233161"/>
                    </a:lnTo>
                    <a:lnTo>
                      <a:pt x="3514788" y="5233161"/>
                    </a:lnTo>
                    <a:lnTo>
                      <a:pt x="3561065" y="5229031"/>
                    </a:lnTo>
                    <a:lnTo>
                      <a:pt x="3604592" y="5217119"/>
                    </a:lnTo>
                    <a:lnTo>
                      <a:pt x="3630753" y="5204726"/>
                    </a:lnTo>
                    <a:lnTo>
                      <a:pt x="256933" y="5204726"/>
                    </a:lnTo>
                    <a:lnTo>
                      <a:pt x="210958" y="5200073"/>
                    </a:lnTo>
                    <a:lnTo>
                      <a:pt x="168102" y="5186731"/>
                    </a:lnTo>
                    <a:lnTo>
                      <a:pt x="129293" y="5165630"/>
                    </a:lnTo>
                    <a:lnTo>
                      <a:pt x="95459" y="5137697"/>
                    </a:lnTo>
                    <a:lnTo>
                      <a:pt x="67528" y="5103862"/>
                    </a:lnTo>
                    <a:lnTo>
                      <a:pt x="46428" y="5065053"/>
                    </a:lnTo>
                    <a:lnTo>
                      <a:pt x="33088" y="5022199"/>
                    </a:lnTo>
                    <a:lnTo>
                      <a:pt x="28435" y="4976228"/>
                    </a:lnTo>
                    <a:lnTo>
                      <a:pt x="28435" y="257949"/>
                    </a:lnTo>
                    <a:lnTo>
                      <a:pt x="33088" y="211974"/>
                    </a:lnTo>
                    <a:lnTo>
                      <a:pt x="46429" y="169116"/>
                    </a:lnTo>
                    <a:lnTo>
                      <a:pt x="67531" y="130305"/>
                    </a:lnTo>
                    <a:lnTo>
                      <a:pt x="95467" y="96469"/>
                    </a:lnTo>
                    <a:lnTo>
                      <a:pt x="129309" y="68535"/>
                    </a:lnTo>
                    <a:lnTo>
                      <a:pt x="168137" y="47434"/>
                    </a:lnTo>
                    <a:lnTo>
                      <a:pt x="210958" y="34104"/>
                    </a:lnTo>
                    <a:lnTo>
                      <a:pt x="256933" y="29451"/>
                    </a:lnTo>
                    <a:lnTo>
                      <a:pt x="3514788" y="29451"/>
                    </a:lnTo>
                    <a:lnTo>
                      <a:pt x="3632402" y="29438"/>
                    </a:lnTo>
                    <a:lnTo>
                      <a:pt x="3604592" y="16170"/>
                    </a:lnTo>
                    <a:lnTo>
                      <a:pt x="3561065" y="4165"/>
                    </a:lnTo>
                    <a:lnTo>
                      <a:pt x="3514788" y="0"/>
                    </a:lnTo>
                    <a:close/>
                  </a:path>
                  <a:path w="3771900" h="5233670">
                    <a:moveTo>
                      <a:pt x="3632402" y="29438"/>
                    </a:moveTo>
                    <a:lnTo>
                      <a:pt x="3514788" y="29438"/>
                    </a:lnTo>
                    <a:lnTo>
                      <a:pt x="3560821" y="34104"/>
                    </a:lnTo>
                    <a:lnTo>
                      <a:pt x="3603676" y="47444"/>
                    </a:lnTo>
                    <a:lnTo>
                      <a:pt x="3642493" y="68544"/>
                    </a:lnTo>
                    <a:lnTo>
                      <a:pt x="3676337" y="96475"/>
                    </a:lnTo>
                    <a:lnTo>
                      <a:pt x="3704278" y="130309"/>
                    </a:lnTo>
                    <a:lnTo>
                      <a:pt x="3725386" y="169118"/>
                    </a:lnTo>
                    <a:lnTo>
                      <a:pt x="3738733" y="211974"/>
                    </a:lnTo>
                    <a:lnTo>
                      <a:pt x="3743388" y="257949"/>
                    </a:lnTo>
                    <a:lnTo>
                      <a:pt x="3743388" y="4976228"/>
                    </a:lnTo>
                    <a:lnTo>
                      <a:pt x="3738733" y="5022199"/>
                    </a:lnTo>
                    <a:lnTo>
                      <a:pt x="3725386" y="5065053"/>
                    </a:lnTo>
                    <a:lnTo>
                      <a:pt x="3704276" y="5103862"/>
                    </a:lnTo>
                    <a:lnTo>
                      <a:pt x="3676332" y="5137697"/>
                    </a:lnTo>
                    <a:lnTo>
                      <a:pt x="3642483" y="5165630"/>
                    </a:lnTo>
                    <a:lnTo>
                      <a:pt x="3603656" y="5186731"/>
                    </a:lnTo>
                    <a:lnTo>
                      <a:pt x="3560782" y="5200073"/>
                    </a:lnTo>
                    <a:lnTo>
                      <a:pt x="3514788" y="5204726"/>
                    </a:lnTo>
                    <a:lnTo>
                      <a:pt x="3630753" y="5204726"/>
                    </a:lnTo>
                    <a:lnTo>
                      <a:pt x="3680514" y="5172825"/>
                    </a:lnTo>
                    <a:lnTo>
                      <a:pt x="3711472" y="5141880"/>
                    </a:lnTo>
                    <a:lnTo>
                      <a:pt x="3736803" y="5106030"/>
                    </a:lnTo>
                    <a:lnTo>
                      <a:pt x="3755786" y="5065992"/>
                    </a:lnTo>
                    <a:lnTo>
                      <a:pt x="3767704" y="5022485"/>
                    </a:lnTo>
                    <a:lnTo>
                      <a:pt x="3771836" y="4976228"/>
                    </a:lnTo>
                    <a:lnTo>
                      <a:pt x="3771836" y="257949"/>
                    </a:lnTo>
                    <a:lnTo>
                      <a:pt x="3767704" y="211658"/>
                    </a:lnTo>
                    <a:lnTo>
                      <a:pt x="3755786" y="168057"/>
                    </a:lnTo>
                    <a:lnTo>
                      <a:pt x="3736803" y="127884"/>
                    </a:lnTo>
                    <a:lnTo>
                      <a:pt x="3711472" y="91873"/>
                    </a:lnTo>
                    <a:lnTo>
                      <a:pt x="3680514" y="60760"/>
                    </a:lnTo>
                    <a:lnTo>
                      <a:pt x="3644648" y="35281"/>
                    </a:lnTo>
                    <a:lnTo>
                      <a:pt x="3632402" y="29438"/>
                    </a:lnTo>
                    <a:close/>
                  </a:path>
                </a:pathLst>
              </a:custGeom>
              <a:solidFill>
                <a:srgbClr val="565656"/>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8" name="object 18">
                <a:extLst>
                  <a:ext uri="{FF2B5EF4-FFF2-40B4-BE49-F238E27FC236}">
                    <a16:creationId xmlns:a16="http://schemas.microsoft.com/office/drawing/2014/main" xmlns="" id="{3009BD95-D2B2-55E5-A0E4-7F3619432B3B}"/>
                  </a:ext>
                </a:extLst>
              </p:cNvPr>
              <p:cNvSpPr/>
              <p:nvPr/>
            </p:nvSpPr>
            <p:spPr>
              <a:xfrm>
                <a:off x="11851233" y="3922636"/>
                <a:ext cx="3364509" cy="4833035"/>
              </a:xfrm>
              <a:prstGeom prst="rect">
                <a:avLst/>
              </a:prstGeom>
              <a:blipFill>
                <a:blip r:embed="rId7"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9" name="object 19">
                <a:extLst>
                  <a:ext uri="{FF2B5EF4-FFF2-40B4-BE49-F238E27FC236}">
                    <a16:creationId xmlns:a16="http://schemas.microsoft.com/office/drawing/2014/main" xmlns="" id="{CFBE6C96-5F32-99B6-8C68-8A4EEB0566C2}"/>
                  </a:ext>
                </a:extLst>
              </p:cNvPr>
              <p:cNvSpPr/>
              <p:nvPr/>
            </p:nvSpPr>
            <p:spPr>
              <a:xfrm>
                <a:off x="13207841" y="3806862"/>
                <a:ext cx="61594" cy="60960"/>
              </a:xfrm>
              <a:custGeom>
                <a:avLst/>
                <a:gdLst/>
                <a:ahLst/>
                <a:cxnLst/>
                <a:rect l="l" t="t" r="r" b="b"/>
                <a:pathLst>
                  <a:path w="61594" h="60960">
                    <a:moveTo>
                      <a:pt x="30638" y="0"/>
                    </a:moveTo>
                    <a:lnTo>
                      <a:pt x="0" y="30460"/>
                    </a:lnTo>
                    <a:lnTo>
                      <a:pt x="1023" y="38302"/>
                    </a:lnTo>
                    <a:lnTo>
                      <a:pt x="30638" y="60934"/>
                    </a:lnTo>
                    <a:lnTo>
                      <a:pt x="38625" y="59904"/>
                    </a:lnTo>
                    <a:lnTo>
                      <a:pt x="61277" y="30460"/>
                    </a:lnTo>
                    <a:lnTo>
                      <a:pt x="60253" y="22619"/>
                    </a:lnTo>
                    <a:lnTo>
                      <a:pt x="30638" y="0"/>
                    </a:lnTo>
                    <a:close/>
                  </a:path>
                </a:pathLst>
              </a:custGeom>
              <a:solidFill>
                <a:srgbClr val="333333"/>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0" name="object 20">
                <a:extLst>
                  <a:ext uri="{FF2B5EF4-FFF2-40B4-BE49-F238E27FC236}">
                    <a16:creationId xmlns:a16="http://schemas.microsoft.com/office/drawing/2014/main" xmlns="" id="{6F9A306C-0B87-AD2E-342C-C2655FCEC76E}"/>
                  </a:ext>
                </a:extLst>
              </p:cNvPr>
              <p:cNvSpPr/>
              <p:nvPr/>
            </p:nvSpPr>
            <p:spPr>
              <a:xfrm>
                <a:off x="13342905" y="3793654"/>
                <a:ext cx="87693" cy="87337"/>
              </a:xfrm>
              <a:prstGeom prst="rect">
                <a:avLst/>
              </a:prstGeom>
              <a:blipFill>
                <a:blip r:embed="rId8"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1" name="object 21">
                <a:extLst>
                  <a:ext uri="{FF2B5EF4-FFF2-40B4-BE49-F238E27FC236}">
                    <a16:creationId xmlns:a16="http://schemas.microsoft.com/office/drawing/2014/main" xmlns="" id="{C2B6C6CA-5832-7260-8B3A-8F7AF195711F}"/>
                  </a:ext>
                </a:extLst>
              </p:cNvPr>
              <p:cNvSpPr/>
              <p:nvPr/>
            </p:nvSpPr>
            <p:spPr>
              <a:xfrm>
                <a:off x="13509561" y="3812908"/>
                <a:ext cx="48895" cy="48895"/>
              </a:xfrm>
              <a:custGeom>
                <a:avLst/>
                <a:gdLst/>
                <a:ahLst/>
                <a:cxnLst/>
                <a:rect l="l" t="t" r="r" b="b"/>
                <a:pathLst>
                  <a:path w="48894" h="48895">
                    <a:moveTo>
                      <a:pt x="33210" y="0"/>
                    </a:moveTo>
                    <a:lnTo>
                      <a:pt x="15684" y="0"/>
                    </a:lnTo>
                    <a:lnTo>
                      <a:pt x="7683" y="4635"/>
                    </a:lnTo>
                    <a:lnTo>
                      <a:pt x="3238" y="12204"/>
                    </a:lnTo>
                    <a:lnTo>
                      <a:pt x="809" y="18147"/>
                    </a:lnTo>
                    <a:lnTo>
                      <a:pt x="0" y="24422"/>
                    </a:lnTo>
                    <a:lnTo>
                      <a:pt x="809" y="30696"/>
                    </a:lnTo>
                    <a:lnTo>
                      <a:pt x="3238" y="36639"/>
                    </a:lnTo>
                    <a:lnTo>
                      <a:pt x="7683" y="44196"/>
                    </a:lnTo>
                    <a:lnTo>
                      <a:pt x="15684" y="48831"/>
                    </a:lnTo>
                    <a:lnTo>
                      <a:pt x="33210" y="48831"/>
                    </a:lnTo>
                    <a:lnTo>
                      <a:pt x="41211" y="44196"/>
                    </a:lnTo>
                    <a:lnTo>
                      <a:pt x="45656" y="36639"/>
                    </a:lnTo>
                    <a:lnTo>
                      <a:pt x="48085" y="30696"/>
                    </a:lnTo>
                    <a:lnTo>
                      <a:pt x="48894" y="24422"/>
                    </a:lnTo>
                    <a:lnTo>
                      <a:pt x="48085" y="18147"/>
                    </a:lnTo>
                    <a:lnTo>
                      <a:pt x="45656" y="12204"/>
                    </a:lnTo>
                    <a:lnTo>
                      <a:pt x="41211" y="4635"/>
                    </a:lnTo>
                    <a:close/>
                  </a:path>
                </a:pathLst>
              </a:custGeom>
              <a:solidFill>
                <a:srgbClr val="333333"/>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2" name="object 22">
                <a:extLst>
                  <a:ext uri="{FF2B5EF4-FFF2-40B4-BE49-F238E27FC236}">
                    <a16:creationId xmlns:a16="http://schemas.microsoft.com/office/drawing/2014/main" xmlns="" id="{415C3E01-DE75-B509-ABCE-CA6F632B0577}"/>
                  </a:ext>
                </a:extLst>
              </p:cNvPr>
              <p:cNvSpPr/>
              <p:nvPr/>
            </p:nvSpPr>
            <p:spPr>
              <a:xfrm>
                <a:off x="13522325" y="3826141"/>
                <a:ext cx="23495" cy="22860"/>
              </a:xfrm>
              <a:custGeom>
                <a:avLst/>
                <a:gdLst/>
                <a:ahLst/>
                <a:cxnLst/>
                <a:rect l="l" t="t" r="r" b="b"/>
                <a:pathLst>
                  <a:path w="23494" h="22860">
                    <a:moveTo>
                      <a:pt x="15748" y="0"/>
                    </a:moveTo>
                    <a:lnTo>
                      <a:pt x="7746" y="0"/>
                    </a:lnTo>
                    <a:lnTo>
                      <a:pt x="3936" y="2120"/>
                    </a:lnTo>
                    <a:lnTo>
                      <a:pt x="0" y="9042"/>
                    </a:lnTo>
                    <a:lnTo>
                      <a:pt x="0" y="13322"/>
                    </a:lnTo>
                    <a:lnTo>
                      <a:pt x="3936" y="20243"/>
                    </a:lnTo>
                    <a:lnTo>
                      <a:pt x="7746" y="22377"/>
                    </a:lnTo>
                    <a:lnTo>
                      <a:pt x="15748" y="22377"/>
                    </a:lnTo>
                    <a:lnTo>
                      <a:pt x="19430" y="20243"/>
                    </a:lnTo>
                    <a:lnTo>
                      <a:pt x="23367" y="13322"/>
                    </a:lnTo>
                    <a:lnTo>
                      <a:pt x="23367" y="9042"/>
                    </a:lnTo>
                    <a:lnTo>
                      <a:pt x="19430" y="2120"/>
                    </a:lnTo>
                    <a:close/>
                  </a:path>
                </a:pathLst>
              </a:custGeom>
              <a:solidFill>
                <a:srgbClr val="E9E8E9"/>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3" name="object 23">
                <a:extLst>
                  <a:ext uri="{FF2B5EF4-FFF2-40B4-BE49-F238E27FC236}">
                    <a16:creationId xmlns:a16="http://schemas.microsoft.com/office/drawing/2014/main" xmlns="" id="{24A8A557-66C2-3CCE-26E3-9C2672BCD172}"/>
                  </a:ext>
                </a:extLst>
              </p:cNvPr>
              <p:cNvSpPr/>
              <p:nvPr/>
            </p:nvSpPr>
            <p:spPr>
              <a:xfrm>
                <a:off x="13520547" y="3826141"/>
                <a:ext cx="12700" cy="12700"/>
              </a:xfrm>
              <a:custGeom>
                <a:avLst/>
                <a:gdLst/>
                <a:ahLst/>
                <a:cxnLst/>
                <a:rect l="l" t="t" r="r" b="b"/>
                <a:pathLst>
                  <a:path w="12700" h="12700">
                    <a:moveTo>
                      <a:pt x="8509" y="0"/>
                    </a:moveTo>
                    <a:lnTo>
                      <a:pt x="4191" y="0"/>
                    </a:lnTo>
                    <a:lnTo>
                      <a:pt x="2159" y="1155"/>
                    </a:lnTo>
                    <a:lnTo>
                      <a:pt x="0" y="4940"/>
                    </a:lnTo>
                    <a:lnTo>
                      <a:pt x="0" y="7264"/>
                    </a:lnTo>
                    <a:lnTo>
                      <a:pt x="2159" y="11049"/>
                    </a:lnTo>
                    <a:lnTo>
                      <a:pt x="4191" y="12204"/>
                    </a:lnTo>
                    <a:lnTo>
                      <a:pt x="8509" y="12204"/>
                    </a:lnTo>
                    <a:lnTo>
                      <a:pt x="10541" y="11049"/>
                    </a:lnTo>
                    <a:lnTo>
                      <a:pt x="12700" y="7264"/>
                    </a:lnTo>
                    <a:lnTo>
                      <a:pt x="12700" y="4940"/>
                    </a:lnTo>
                    <a:lnTo>
                      <a:pt x="10541" y="1155"/>
                    </a:lnTo>
                    <a:close/>
                  </a:path>
                </a:pathLst>
              </a:custGeom>
              <a:solidFill>
                <a:srgbClr val="010101"/>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4" name="object 24">
                <a:extLst>
                  <a:ext uri="{FF2B5EF4-FFF2-40B4-BE49-F238E27FC236}">
                    <a16:creationId xmlns:a16="http://schemas.microsoft.com/office/drawing/2014/main" xmlns="" id="{BBFB9DC0-57CF-F56F-8E12-04E816C4FD53}"/>
                  </a:ext>
                </a:extLst>
              </p:cNvPr>
              <p:cNvSpPr/>
              <p:nvPr/>
            </p:nvSpPr>
            <p:spPr>
              <a:xfrm>
                <a:off x="14895830" y="3710304"/>
                <a:ext cx="535940" cy="911225"/>
              </a:xfrm>
              <a:custGeom>
                <a:avLst/>
                <a:gdLst/>
                <a:ahLst/>
                <a:cxnLst/>
                <a:rect l="l" t="t" r="r" b="b"/>
                <a:pathLst>
                  <a:path w="535940" h="911225">
                    <a:moveTo>
                      <a:pt x="255905" y="13284"/>
                    </a:moveTo>
                    <a:lnTo>
                      <a:pt x="253771" y="4787"/>
                    </a:lnTo>
                    <a:lnTo>
                      <a:pt x="247967" y="965"/>
                    </a:lnTo>
                    <a:lnTo>
                      <a:pt x="239293" y="0"/>
                    </a:lnTo>
                    <a:lnTo>
                      <a:pt x="16713" y="0"/>
                    </a:lnTo>
                    <a:lnTo>
                      <a:pt x="8001" y="965"/>
                    </a:lnTo>
                    <a:lnTo>
                      <a:pt x="2133" y="4787"/>
                    </a:lnTo>
                    <a:lnTo>
                      <a:pt x="0" y="13284"/>
                    </a:lnTo>
                    <a:lnTo>
                      <a:pt x="255905" y="13284"/>
                    </a:lnTo>
                    <a:close/>
                  </a:path>
                  <a:path w="535940" h="911225">
                    <a:moveTo>
                      <a:pt x="535381" y="706196"/>
                    </a:moveTo>
                    <a:lnTo>
                      <a:pt x="534403" y="697128"/>
                    </a:lnTo>
                    <a:lnTo>
                      <a:pt x="530580" y="690930"/>
                    </a:lnTo>
                    <a:lnTo>
                      <a:pt x="522097" y="688619"/>
                    </a:lnTo>
                    <a:lnTo>
                      <a:pt x="522097" y="911034"/>
                    </a:lnTo>
                    <a:lnTo>
                      <a:pt x="530580" y="908900"/>
                    </a:lnTo>
                    <a:lnTo>
                      <a:pt x="534416" y="903046"/>
                    </a:lnTo>
                    <a:lnTo>
                      <a:pt x="535381" y="894334"/>
                    </a:lnTo>
                    <a:lnTo>
                      <a:pt x="535381" y="706196"/>
                    </a:lnTo>
                    <a:close/>
                  </a:path>
                  <a:path w="535940" h="911225">
                    <a:moveTo>
                      <a:pt x="535381" y="445198"/>
                    </a:moveTo>
                    <a:lnTo>
                      <a:pt x="534403" y="436130"/>
                    </a:lnTo>
                    <a:lnTo>
                      <a:pt x="530580" y="429933"/>
                    </a:lnTo>
                    <a:lnTo>
                      <a:pt x="522097" y="427621"/>
                    </a:lnTo>
                    <a:lnTo>
                      <a:pt x="522097" y="650036"/>
                    </a:lnTo>
                    <a:lnTo>
                      <a:pt x="530580" y="647903"/>
                    </a:lnTo>
                    <a:lnTo>
                      <a:pt x="534416" y="642048"/>
                    </a:lnTo>
                    <a:lnTo>
                      <a:pt x="535381" y="633336"/>
                    </a:lnTo>
                    <a:lnTo>
                      <a:pt x="535381" y="445198"/>
                    </a:lnTo>
                    <a:close/>
                  </a:path>
                </a:pathLst>
              </a:custGeom>
              <a:solidFill>
                <a:srgbClr val="424242"/>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45" name="object 35">
              <a:extLst>
                <a:ext uri="{FF2B5EF4-FFF2-40B4-BE49-F238E27FC236}">
                  <a16:creationId xmlns:a16="http://schemas.microsoft.com/office/drawing/2014/main" xmlns="" id="{7F06DA65-0254-ABF1-8425-D3513445FA4A}"/>
                </a:ext>
              </a:extLst>
            </p:cNvPr>
            <p:cNvSpPr/>
            <p:nvPr/>
          </p:nvSpPr>
          <p:spPr>
            <a:xfrm>
              <a:off x="12716256" y="4050791"/>
              <a:ext cx="1929384" cy="1094231"/>
            </a:xfrm>
            <a:prstGeom prst="rect">
              <a:avLst/>
            </a:prstGeom>
            <a:blipFill>
              <a:blip r:embed="rId9"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46" name="object 36">
            <a:extLst>
              <a:ext uri="{FF2B5EF4-FFF2-40B4-BE49-F238E27FC236}">
                <a16:creationId xmlns:a16="http://schemas.microsoft.com/office/drawing/2014/main" xmlns="" id="{628F4F29-1925-DED5-B612-3601984E45A0}"/>
              </a:ext>
            </a:extLst>
          </p:cNvPr>
          <p:cNvSpPr txBox="1">
            <a:spLocks noGrp="1"/>
          </p:cNvSpPr>
          <p:nvPr>
            <p:ph type="title"/>
          </p:nvPr>
        </p:nvSpPr>
        <p:spPr>
          <a:xfrm>
            <a:off x="4815230" y="1747583"/>
            <a:ext cx="9649460" cy="558800"/>
          </a:xfrm>
          <a:prstGeom prst="rect">
            <a:avLst/>
          </a:prstGeom>
        </p:spPr>
        <p:txBody>
          <a:bodyPr vert="horz" wrap="square" lIns="0" tIns="12700" rIns="0" bIns="0" rtlCol="0">
            <a:spAutoFit/>
          </a:bodyPr>
          <a:lstStyle/>
          <a:p>
            <a:pPr marL="12700">
              <a:lnSpc>
                <a:spcPct val="100000"/>
              </a:lnSpc>
              <a:spcBef>
                <a:spcPts val="100"/>
              </a:spcBef>
            </a:pPr>
            <a:r>
              <a:rPr dirty="0">
                <a:latin typeface="Arial" panose="020B0604020202020204" pitchFamily="34" charset="0"/>
                <a:cs typeface="Arial" panose="020B0604020202020204" pitchFamily="34" charset="0"/>
              </a:rPr>
              <a:t>1. </a:t>
            </a:r>
            <a:r>
              <a:rPr spc="-5" dirty="0">
                <a:latin typeface="Arial" panose="020B0604020202020204" pitchFamily="34" charset="0"/>
                <a:cs typeface="Arial" panose="020B0604020202020204" pitchFamily="34" charset="0"/>
              </a:rPr>
              <a:t>CHIẾN LƯỢC PHÁT TRIỂN SẢN PHẨM</a:t>
            </a:r>
            <a:r>
              <a:rPr spc="5"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MỚI</a:t>
            </a:r>
          </a:p>
        </p:txBody>
      </p:sp>
      <p:sp>
        <p:nvSpPr>
          <p:cNvPr id="49" name="object 38">
            <a:extLst>
              <a:ext uri="{FF2B5EF4-FFF2-40B4-BE49-F238E27FC236}">
                <a16:creationId xmlns:a16="http://schemas.microsoft.com/office/drawing/2014/main" xmlns="" id="{D50ED259-BDB9-A349-5025-7451F6692FE2}"/>
              </a:ext>
            </a:extLst>
          </p:cNvPr>
          <p:cNvSpPr/>
          <p:nvPr/>
        </p:nvSpPr>
        <p:spPr>
          <a:xfrm>
            <a:off x="14743176" y="341375"/>
            <a:ext cx="3249167" cy="624840"/>
          </a:xfrm>
          <a:prstGeom prst="rect">
            <a:avLst/>
          </a:prstGeom>
          <a:blipFill>
            <a:blip r:embed="rId10"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0" name="object 39">
            <a:extLst>
              <a:ext uri="{FF2B5EF4-FFF2-40B4-BE49-F238E27FC236}">
                <a16:creationId xmlns:a16="http://schemas.microsoft.com/office/drawing/2014/main" xmlns="" id="{9A87BBAD-E624-25AA-1693-8C927A26BC70}"/>
              </a:ext>
            </a:extLst>
          </p:cNvPr>
          <p:cNvSpPr txBox="1"/>
          <p:nvPr/>
        </p:nvSpPr>
        <p:spPr>
          <a:xfrm>
            <a:off x="15419451" y="491743"/>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2"/>
        <p:cNvGrpSpPr/>
        <p:nvPr/>
      </p:nvGrpSpPr>
      <p:grpSpPr>
        <a:xfrm>
          <a:off x="0" y="0"/>
          <a:ext cx="0" cy="0"/>
          <a:chOff x="0" y="0"/>
          <a:chExt cx="0" cy="0"/>
        </a:xfrm>
      </p:grpSpPr>
      <p:sp>
        <p:nvSpPr>
          <p:cNvPr id="45" name="Rectangle 5">
            <a:extLst>
              <a:ext uri="{FF2B5EF4-FFF2-40B4-BE49-F238E27FC236}">
                <a16:creationId xmlns:a16="http://schemas.microsoft.com/office/drawing/2014/main" xmlns="" id="{099325CF-DC80-F18C-EA05-C7732619A0D4}"/>
              </a:ext>
            </a:extLst>
          </p:cNvPr>
          <p:cNvSpPr/>
          <p:nvPr/>
        </p:nvSpPr>
        <p:spPr>
          <a:xfrm>
            <a:off x="29308" y="252046"/>
            <a:ext cx="18288000" cy="10287000"/>
          </a:xfrm>
          <a:prstGeom prst="rect">
            <a:avLst/>
          </a:prstGeom>
          <a:solidFill>
            <a:schemeClr val="accent5">
              <a:lumMod val="40000"/>
              <a:lumOff val="6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de-DE" altLang="de-DE" dirty="0"/>
          </a:p>
        </p:txBody>
      </p:sp>
      <p:sp>
        <p:nvSpPr>
          <p:cNvPr id="3" name="Title 2">
            <a:extLst>
              <a:ext uri="{FF2B5EF4-FFF2-40B4-BE49-F238E27FC236}">
                <a16:creationId xmlns:a16="http://schemas.microsoft.com/office/drawing/2014/main" xmlns="" id="{B2D3F7D9-E4D2-33A2-E781-E671E3ACB02E}"/>
              </a:ext>
            </a:extLst>
          </p:cNvPr>
          <p:cNvSpPr>
            <a:spLocks noGrp="1"/>
          </p:cNvSpPr>
          <p:nvPr>
            <p:ph type="title"/>
          </p:nvPr>
        </p:nvSpPr>
        <p:spPr>
          <a:xfrm>
            <a:off x="1447800" y="6972300"/>
            <a:ext cx="5715000" cy="2438400"/>
          </a:xfrm>
          <a:gradFill>
            <a:gsLst>
              <a:gs pos="0">
                <a:schemeClr val="dk1"/>
              </a:gs>
              <a:gs pos="28000">
                <a:schemeClr val="dk1"/>
              </a:gs>
              <a:gs pos="100000">
                <a:srgbClr val="004F9F"/>
              </a:gs>
            </a:gsLst>
          </a:gradFill>
        </p:spPr>
        <p:txBody>
          <a:bodyPr/>
          <a:lstStyle/>
          <a:p>
            <a:r>
              <a:rPr lang="vi-VN" sz="3600" dirty="0">
                <a:solidFill>
                  <a:prstClr val="white"/>
                </a:solidFill>
                <a:latin typeface="Arial" panose="020B0604020202020204" pitchFamily="34" charset="0"/>
                <a:ea typeface="Calibri" panose="020F0502020204030204" pitchFamily="34" charset="0"/>
                <a:cs typeface="Arial" panose="020B0604020202020204" pitchFamily="34" charset="0"/>
              </a:rPr>
              <a:t>Thu </a:t>
            </a:r>
            <a:r>
              <a:rPr lang="en-US" sz="3600" dirty="0" err="1">
                <a:solidFill>
                  <a:prstClr val="white"/>
                </a:solidFill>
                <a:latin typeface="Arial" panose="020B0604020202020204" pitchFamily="34" charset="0"/>
                <a:ea typeface="Calibri" panose="020F0502020204030204" pitchFamily="34" charset="0"/>
                <a:cs typeface="Arial" panose="020B0604020202020204" pitchFamily="34" charset="0"/>
              </a:rPr>
              <a:t>mua</a:t>
            </a:r>
            <a:r>
              <a:rPr lang="vi-VN" sz="3600" dirty="0">
                <a:solidFill>
                  <a:prstClr val="white"/>
                </a:solidFill>
                <a:latin typeface="Arial" panose="020B0604020202020204" pitchFamily="34" charset="0"/>
                <a:ea typeface="Calibri" panose="020F0502020204030204" pitchFamily="34" charset="0"/>
                <a:cs typeface="Arial" panose="020B0604020202020204" pitchFamily="34" charset="0"/>
              </a:rPr>
              <a:t>: mua </a:t>
            </a:r>
            <a:r>
              <a:rPr lang="en-US" sz="3600" dirty="0" err="1">
                <a:solidFill>
                  <a:prstClr val="white"/>
                </a:solidFill>
                <a:latin typeface="Arial" panose="020B0604020202020204" pitchFamily="34" charset="0"/>
                <a:ea typeface="Calibri" panose="020F0502020204030204" pitchFamily="34" charset="0"/>
                <a:cs typeface="Arial" panose="020B0604020202020204" pitchFamily="34" charset="0"/>
              </a:rPr>
              <a:t>toàn</a:t>
            </a:r>
            <a:r>
              <a:rPr lang="en-US" sz="36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white"/>
                </a:solidFill>
                <a:latin typeface="Arial" panose="020B0604020202020204" pitchFamily="34" charset="0"/>
                <a:ea typeface="Calibri" panose="020F0502020204030204" pitchFamily="34" charset="0"/>
                <a:cs typeface="Arial" panose="020B0604020202020204" pitchFamily="34" charset="0"/>
              </a:rPr>
              <a:t>bộ</a:t>
            </a:r>
            <a:r>
              <a:rPr lang="en-US" sz="36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white"/>
                </a:solidFill>
                <a:latin typeface="Arial" panose="020B0604020202020204" pitchFamily="34" charset="0"/>
                <a:ea typeface="Calibri" panose="020F0502020204030204" pitchFamily="34" charset="0"/>
                <a:cs typeface="Arial" panose="020B0604020202020204" pitchFamily="34" charset="0"/>
              </a:rPr>
              <a:t>một</a:t>
            </a:r>
            <a:r>
              <a:rPr lang="en-US" sz="36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white"/>
                </a:solidFill>
                <a:latin typeface="Arial" panose="020B0604020202020204" pitchFamily="34" charset="0"/>
                <a:ea typeface="Calibri" panose="020F0502020204030204" pitchFamily="34" charset="0"/>
                <a:cs typeface="Arial" panose="020B0604020202020204" pitchFamily="34" charset="0"/>
              </a:rPr>
              <a:t>công</a:t>
            </a:r>
            <a:r>
              <a:rPr lang="en-US" sz="3600" dirty="0">
                <a:solidFill>
                  <a:prstClr val="white"/>
                </a:solidFill>
                <a:latin typeface="Arial" panose="020B0604020202020204" pitchFamily="34" charset="0"/>
                <a:ea typeface="Calibri" panose="020F0502020204030204" pitchFamily="34" charset="0"/>
                <a:cs typeface="Arial" panose="020B0604020202020204" pitchFamily="34" charset="0"/>
              </a:rPr>
              <a:t> ty, </a:t>
            </a:r>
            <a:r>
              <a:rPr lang="en-US" sz="3600" dirty="0" err="1">
                <a:solidFill>
                  <a:prstClr val="white"/>
                </a:solidFill>
                <a:latin typeface="Arial" panose="020B0604020202020204" pitchFamily="34" charset="0"/>
                <a:ea typeface="Calibri" panose="020F0502020204030204" pitchFamily="34" charset="0"/>
                <a:cs typeface="Arial" panose="020B0604020202020204" pitchFamily="34" charset="0"/>
              </a:rPr>
              <a:t>bằng</a:t>
            </a:r>
            <a:r>
              <a:rPr lang="en-US" sz="36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white"/>
                </a:solidFill>
                <a:latin typeface="Arial" panose="020B0604020202020204" pitchFamily="34" charset="0"/>
                <a:ea typeface="Calibri" panose="020F0502020204030204" pitchFamily="34" charset="0"/>
                <a:cs typeface="Arial" panose="020B0604020202020204" pitchFamily="34" charset="0"/>
              </a:rPr>
              <a:t>sáng</a:t>
            </a:r>
            <a:r>
              <a:rPr lang="en-US" sz="36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white"/>
                </a:solidFill>
                <a:latin typeface="Arial" panose="020B0604020202020204" pitchFamily="34" charset="0"/>
                <a:ea typeface="Calibri" panose="020F0502020204030204" pitchFamily="34" charset="0"/>
                <a:cs typeface="Arial" panose="020B0604020202020204" pitchFamily="34" charset="0"/>
              </a:rPr>
              <a:t>chế</a:t>
            </a:r>
            <a:r>
              <a:rPr lang="en-US" sz="36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white"/>
                </a:solidFill>
                <a:latin typeface="Arial" panose="020B0604020202020204" pitchFamily="34" charset="0"/>
                <a:ea typeface="Calibri" panose="020F0502020204030204" pitchFamily="34" charset="0"/>
                <a:cs typeface="Arial" panose="020B0604020202020204" pitchFamily="34" charset="0"/>
              </a:rPr>
              <a:t>hoặc</a:t>
            </a:r>
            <a:r>
              <a:rPr lang="en-US" sz="36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white"/>
                </a:solidFill>
                <a:latin typeface="Arial" panose="020B0604020202020204" pitchFamily="34" charset="0"/>
                <a:ea typeface="Calibri" panose="020F0502020204030204" pitchFamily="34" charset="0"/>
                <a:cs typeface="Arial" panose="020B0604020202020204" pitchFamily="34" charset="0"/>
              </a:rPr>
              <a:t>giấy</a:t>
            </a:r>
            <a:r>
              <a:rPr lang="en-US" sz="36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white"/>
                </a:solidFill>
                <a:latin typeface="Arial" panose="020B0604020202020204" pitchFamily="34" charset="0"/>
                <a:ea typeface="Calibri" panose="020F0502020204030204" pitchFamily="34" charset="0"/>
                <a:cs typeface="Arial" panose="020B0604020202020204" pitchFamily="34" charset="0"/>
              </a:rPr>
              <a:t>phép</a:t>
            </a:r>
            <a:r>
              <a:rPr lang="en-US" sz="36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white"/>
                </a:solidFill>
                <a:latin typeface="Arial" panose="020B0604020202020204" pitchFamily="34" charset="0"/>
                <a:ea typeface="Calibri" panose="020F0502020204030204" pitchFamily="34" charset="0"/>
                <a:cs typeface="Arial" panose="020B0604020202020204" pitchFamily="34" charset="0"/>
              </a:rPr>
              <a:t>sản</a:t>
            </a:r>
            <a:r>
              <a:rPr lang="en-US" sz="36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white"/>
                </a:solidFill>
                <a:latin typeface="Arial" panose="020B0604020202020204" pitchFamily="34" charset="0"/>
                <a:ea typeface="Calibri" panose="020F0502020204030204" pitchFamily="34" charset="0"/>
                <a:cs typeface="Arial" panose="020B0604020202020204" pitchFamily="34" charset="0"/>
              </a:rPr>
              <a:t>xuất</a:t>
            </a:r>
            <a: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t/>
            </a:r>
            <a:br>
              <a:rPr lang="en-US" sz="32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25" name="Title 2">
            <a:extLst>
              <a:ext uri="{FF2B5EF4-FFF2-40B4-BE49-F238E27FC236}">
                <a16:creationId xmlns:a16="http://schemas.microsoft.com/office/drawing/2014/main" xmlns="" id="{604EDB24-8B76-C13E-C797-5A04FE8F0CF9}"/>
              </a:ext>
            </a:extLst>
          </p:cNvPr>
          <p:cNvSpPr txBox="1">
            <a:spLocks/>
          </p:cNvSpPr>
          <p:nvPr/>
        </p:nvSpPr>
        <p:spPr>
          <a:xfrm>
            <a:off x="3048000" y="204149"/>
            <a:ext cx="10744200" cy="1195200"/>
          </a:xfrm>
          <a:prstGeom prst="rect">
            <a:avLst/>
          </a:prstGeom>
          <a:gradFill>
            <a:gsLst>
              <a:gs pos="0">
                <a:schemeClr val="dk1"/>
              </a:gs>
              <a:gs pos="28000">
                <a:schemeClr val="dk1"/>
              </a:gs>
              <a:gs pos="70000">
                <a:schemeClr val="lt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Epilogue"/>
              <a:buNone/>
              <a:defRPr sz="3500" b="0" i="0" u="none" strike="noStrike" cap="none">
                <a:solidFill>
                  <a:schemeClr val="lt2"/>
                </a:solidFill>
                <a:latin typeface="Epilogue"/>
                <a:ea typeface="Epilogue"/>
                <a:cs typeface="Epilogue"/>
                <a:sym typeface="Epilogue"/>
              </a:defRPr>
            </a:lvl1pPr>
            <a:lvl2pPr marR="0" lvl="1"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2pPr>
            <a:lvl3pPr marR="0" lvl="2"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3pPr>
            <a:lvl4pPr marR="0" lvl="3"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4pPr>
            <a:lvl5pPr marR="0" lvl="4"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5pPr>
            <a:lvl6pPr marR="0" lvl="5"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6pPr>
            <a:lvl7pPr marR="0" lvl="6"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7pPr>
            <a:lvl8pPr marR="0" lvl="7"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8pPr>
            <a:lvl9pPr marR="0" lvl="8"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9pPr>
          </a:lstStyle>
          <a:p>
            <a:endParaRPr lang="en-US" kern="0" dirty="0"/>
          </a:p>
        </p:txBody>
      </p:sp>
      <p:sp>
        <p:nvSpPr>
          <p:cNvPr id="27" name="object 11">
            <a:extLst>
              <a:ext uri="{FF2B5EF4-FFF2-40B4-BE49-F238E27FC236}">
                <a16:creationId xmlns:a16="http://schemas.microsoft.com/office/drawing/2014/main" xmlns="" id="{7A0A18A8-185E-21C1-B95F-3E24EFF9CC3F}"/>
              </a:ext>
            </a:extLst>
          </p:cNvPr>
          <p:cNvSpPr txBox="1">
            <a:spLocks/>
          </p:cNvSpPr>
          <p:nvPr/>
        </p:nvSpPr>
        <p:spPr>
          <a:xfrm>
            <a:off x="3738154" y="522349"/>
            <a:ext cx="9649460" cy="558800"/>
          </a:xfrm>
          <a:prstGeom prst="rect">
            <a:avLst/>
          </a:prstGeom>
        </p:spPr>
        <p:txBody>
          <a:bodyPr vert="horz" wrap="square" lIns="0" tIns="12700" rIns="0" bIns="0" rtlCol="0">
            <a:spAutoFit/>
          </a:bodyPr>
          <a:lstStyle>
            <a:lvl1pPr>
              <a:defRPr sz="3500" b="1" i="0">
                <a:solidFill>
                  <a:schemeClr val="bg1"/>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vi-VN" sz="3500" b="1" i="0" u="none" strike="noStrike" kern="0" cap="none" spc="0" normalizeH="0" baseline="0" noProof="0">
                <a:ln>
                  <a:noFill/>
                </a:ln>
                <a:solidFill>
                  <a:prstClr val="white"/>
                </a:solidFill>
                <a:effectLst/>
                <a:uLnTx/>
                <a:uFillTx/>
                <a:latin typeface="Arial"/>
                <a:ea typeface="+mj-ea"/>
                <a:cs typeface="Arial"/>
              </a:rPr>
              <a:t>1. </a:t>
            </a:r>
            <a:r>
              <a:rPr kumimoji="0" lang="vi-VN" sz="3500" b="1" i="0" u="none" strike="noStrike" kern="0" cap="none" spc="-5" normalizeH="0" baseline="0" noProof="0">
                <a:ln>
                  <a:noFill/>
                </a:ln>
                <a:solidFill>
                  <a:prstClr val="white"/>
                </a:solidFill>
                <a:effectLst/>
                <a:uLnTx/>
                <a:uFillTx/>
                <a:latin typeface="Arial"/>
                <a:ea typeface="+mj-ea"/>
                <a:cs typeface="Arial"/>
              </a:rPr>
              <a:t>CHIẾN LƯỢC PHÁT TRIỂN SẢN PHẨM</a:t>
            </a:r>
            <a:r>
              <a:rPr kumimoji="0" lang="vi-VN" sz="3500" b="1" i="0" u="none" strike="noStrike" kern="0" cap="none" spc="5" normalizeH="0" baseline="0" noProof="0">
                <a:ln>
                  <a:noFill/>
                </a:ln>
                <a:solidFill>
                  <a:prstClr val="white"/>
                </a:solidFill>
                <a:effectLst/>
                <a:uLnTx/>
                <a:uFillTx/>
                <a:latin typeface="Arial"/>
                <a:ea typeface="+mj-ea"/>
                <a:cs typeface="Arial"/>
              </a:rPr>
              <a:t> </a:t>
            </a:r>
            <a:r>
              <a:rPr kumimoji="0" lang="vi-VN" sz="3500" b="1" i="0" u="none" strike="noStrike" kern="0" cap="none" spc="-5" normalizeH="0" baseline="0" noProof="0">
                <a:ln>
                  <a:noFill/>
                </a:ln>
                <a:solidFill>
                  <a:prstClr val="white"/>
                </a:solidFill>
                <a:effectLst/>
                <a:uLnTx/>
                <a:uFillTx/>
                <a:latin typeface="Arial"/>
                <a:ea typeface="+mj-ea"/>
                <a:cs typeface="Arial"/>
              </a:rPr>
              <a:t>MỚI</a:t>
            </a:r>
            <a:endParaRPr kumimoji="0" lang="vi-VN" sz="3500" b="1" i="0" u="none" strike="noStrike" kern="0" cap="none" spc="-5" normalizeH="0" baseline="0" noProof="0" dirty="0">
              <a:ln>
                <a:noFill/>
              </a:ln>
              <a:solidFill>
                <a:prstClr val="white"/>
              </a:solidFill>
              <a:effectLst/>
              <a:uLnTx/>
              <a:uFillTx/>
              <a:latin typeface="Arial"/>
              <a:ea typeface="+mj-ea"/>
              <a:cs typeface="Arial"/>
            </a:endParaRPr>
          </a:p>
        </p:txBody>
      </p:sp>
      <p:sp>
        <p:nvSpPr>
          <p:cNvPr id="30" name="Title 2">
            <a:extLst>
              <a:ext uri="{FF2B5EF4-FFF2-40B4-BE49-F238E27FC236}">
                <a16:creationId xmlns:a16="http://schemas.microsoft.com/office/drawing/2014/main" xmlns="" id="{44EFFD9B-7890-D291-472F-2932F83204FD}"/>
              </a:ext>
            </a:extLst>
          </p:cNvPr>
          <p:cNvSpPr txBox="1">
            <a:spLocks/>
          </p:cNvSpPr>
          <p:nvPr/>
        </p:nvSpPr>
        <p:spPr>
          <a:xfrm>
            <a:off x="10744200" y="6972300"/>
            <a:ext cx="5715000" cy="2438400"/>
          </a:xfrm>
          <a:prstGeom prst="rect">
            <a:avLst/>
          </a:prstGeom>
          <a:gradFill>
            <a:gsLst>
              <a:gs pos="0">
                <a:schemeClr val="dk1"/>
              </a:gs>
              <a:gs pos="28000">
                <a:schemeClr val="dk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a:lnSpc>
                <a:spcPct val="100000"/>
              </a:lnSpc>
              <a:spcBef>
                <a:spcPts val="0"/>
              </a:spcBef>
              <a:spcAft>
                <a:spcPts val="0"/>
              </a:spcAft>
              <a:buClr>
                <a:schemeClr val="lt2"/>
              </a:buClr>
              <a:buSzPts val="3500"/>
              <a:buFont typeface="Epilogue"/>
              <a:buNone/>
              <a:defRPr sz="3600" b="0" i="0" u="none" strike="noStrike" cap="none">
                <a:solidFill>
                  <a:prstClr val="white"/>
                </a:solidFill>
                <a:latin typeface="Arial" panose="020B0604020202020204" pitchFamily="34" charset="0"/>
                <a:ea typeface="Calibri" panose="020F0502020204030204" pitchFamily="34" charset="0"/>
                <a:cs typeface="Arial" panose="020B0604020202020204" pitchFamily="34" charset="0"/>
                <a:sym typeface="Epilogue"/>
              </a:defRPr>
            </a:lvl1pPr>
            <a:lvl2pPr marR="0" lvl="1" algn="ctr">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2pPr>
            <a:lvl3pPr marR="0" lvl="2" algn="ctr">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3pPr>
            <a:lvl4pPr marR="0" lvl="3" algn="ctr">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4pPr>
            <a:lvl5pPr marR="0" lvl="4" algn="ctr">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5pPr>
            <a:lvl6pPr marR="0" lvl="5" algn="ctr">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6pPr>
            <a:lvl7pPr marR="0" lvl="6" algn="ctr">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7pPr>
            <a:lvl8pPr marR="0" lvl="7" algn="ctr">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8pPr>
            <a:lvl9pPr marR="0" lvl="8" algn="ctr">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9pPr>
          </a:lstStyle>
          <a:p>
            <a:r>
              <a:rPr lang="en-US" dirty="0" err="1"/>
              <a:t>Phát</a:t>
            </a:r>
            <a:r>
              <a:rPr lang="en-US" dirty="0"/>
              <a:t> </a:t>
            </a:r>
            <a:r>
              <a:rPr lang="en-US" dirty="0" err="1"/>
              <a:t>triển</a:t>
            </a:r>
            <a:r>
              <a:rPr lang="en-US" dirty="0"/>
              <a:t> </a:t>
            </a:r>
            <a:r>
              <a:rPr lang="en-US" dirty="0" err="1"/>
              <a:t>sản</a:t>
            </a:r>
            <a:r>
              <a:rPr lang="en-US" dirty="0"/>
              <a:t> </a:t>
            </a:r>
            <a:r>
              <a:rPr lang="en-US" dirty="0" err="1"/>
              <a:t>phẩm</a:t>
            </a:r>
            <a:r>
              <a:rPr lang="en-US" dirty="0"/>
              <a:t> </a:t>
            </a:r>
            <a:r>
              <a:rPr lang="en-US" dirty="0" err="1"/>
              <a:t>mới</a:t>
            </a:r>
            <a:r>
              <a:rPr lang="en-US" dirty="0"/>
              <a:t>:  </a:t>
            </a:r>
            <a:r>
              <a:rPr lang="en-US" dirty="0" err="1"/>
              <a:t>nguyên</a:t>
            </a:r>
            <a:r>
              <a:rPr lang="en-US" dirty="0"/>
              <a:t> </a:t>
            </a:r>
            <a:r>
              <a:rPr lang="en-US" dirty="0" err="1"/>
              <a:t>bản</a:t>
            </a:r>
            <a:r>
              <a:rPr lang="en-US"/>
              <a:t>, cải </a:t>
            </a:r>
            <a:r>
              <a:rPr lang="en-US" dirty="0" err="1"/>
              <a:t>tiến</a:t>
            </a:r>
            <a:r>
              <a:rPr lang="en-US" dirty="0"/>
              <a:t>, </a:t>
            </a:r>
            <a:r>
              <a:rPr lang="en-US" dirty="0" err="1"/>
              <a:t>sửa</a:t>
            </a:r>
            <a:r>
              <a:rPr lang="en-US" dirty="0"/>
              <a:t> </a:t>
            </a:r>
            <a:r>
              <a:rPr lang="en-US" dirty="0" err="1"/>
              <a:t>đổi</a:t>
            </a:r>
            <a:r>
              <a:rPr lang="en-US" dirty="0"/>
              <a:t> </a:t>
            </a:r>
            <a:r>
              <a:rPr lang="en-US" dirty="0" err="1"/>
              <a:t>sản</a:t>
            </a:r>
            <a:r>
              <a:rPr lang="en-US" dirty="0"/>
              <a:t> </a:t>
            </a:r>
            <a:r>
              <a:rPr lang="en-US" dirty="0" err="1"/>
              <a:t>phẩm</a:t>
            </a:r>
            <a:r>
              <a:rPr lang="en-US" dirty="0"/>
              <a:t> </a:t>
            </a:r>
            <a:r>
              <a:rPr lang="en-US" dirty="0" err="1"/>
              <a:t>và</a:t>
            </a:r>
            <a:r>
              <a:rPr lang="en-US" dirty="0"/>
              <a:t> </a:t>
            </a:r>
            <a:r>
              <a:rPr lang="en-US" dirty="0" err="1"/>
              <a:t>những</a:t>
            </a:r>
            <a:r>
              <a:rPr lang="en-US" dirty="0"/>
              <a:t> </a:t>
            </a:r>
            <a:r>
              <a:rPr lang="en-US" dirty="0" err="1"/>
              <a:t>thương</a:t>
            </a:r>
            <a:r>
              <a:rPr lang="en-US" dirty="0"/>
              <a:t> </a:t>
            </a:r>
            <a:r>
              <a:rPr lang="en-US" dirty="0" err="1"/>
              <a:t>hiệu</a:t>
            </a:r>
            <a:r>
              <a:rPr lang="en-US" dirty="0"/>
              <a:t> </a:t>
            </a:r>
            <a:r>
              <a:rPr lang="en-US" dirty="0" err="1"/>
              <a:t>mới</a:t>
            </a:r>
            <a:r>
              <a:rPr lang="en-US" dirty="0"/>
              <a:t> </a:t>
            </a:r>
          </a:p>
        </p:txBody>
      </p:sp>
      <p:sp>
        <p:nvSpPr>
          <p:cNvPr id="43" name="TextBox 42">
            <a:extLst>
              <a:ext uri="{FF2B5EF4-FFF2-40B4-BE49-F238E27FC236}">
                <a16:creationId xmlns:a16="http://schemas.microsoft.com/office/drawing/2014/main" xmlns="" id="{9570D739-9EF4-C420-0603-F7EF54359AA3}"/>
              </a:ext>
            </a:extLst>
          </p:cNvPr>
          <p:cNvSpPr txBox="1">
            <a:spLocks noChangeAspect="1"/>
          </p:cNvSpPr>
          <p:nvPr/>
        </p:nvSpPr>
        <p:spPr>
          <a:xfrm>
            <a:off x="8265078" y="3058968"/>
            <a:ext cx="1568731" cy="2253712"/>
          </a:xfrm>
          <a:custGeom>
            <a:avLst/>
            <a:gdLst/>
            <a:ahLst/>
            <a:cxnLst/>
            <a:rect l="l" t="t" r="r" b="b"/>
            <a:pathLst>
              <a:path w="996620" h="2151240">
                <a:moveTo>
                  <a:pt x="498310" y="0"/>
                </a:moveTo>
                <a:cubicBezTo>
                  <a:pt x="662388" y="0"/>
                  <a:pt x="786459" y="46083"/>
                  <a:pt x="870523" y="138251"/>
                </a:cubicBezTo>
                <a:cubicBezTo>
                  <a:pt x="954588" y="230417"/>
                  <a:pt x="996620" y="362591"/>
                  <a:pt x="996620" y="534772"/>
                </a:cubicBezTo>
                <a:cubicBezTo>
                  <a:pt x="996620" y="646182"/>
                  <a:pt x="980415" y="746958"/>
                  <a:pt x="948004" y="837100"/>
                </a:cubicBezTo>
                <a:cubicBezTo>
                  <a:pt x="915594" y="927241"/>
                  <a:pt x="874575" y="1009280"/>
                  <a:pt x="824946" y="1083216"/>
                </a:cubicBezTo>
                <a:cubicBezTo>
                  <a:pt x="775318" y="1157152"/>
                  <a:pt x="721638" y="1225518"/>
                  <a:pt x="663907" y="1288313"/>
                </a:cubicBezTo>
                <a:cubicBezTo>
                  <a:pt x="606176" y="1351108"/>
                  <a:pt x="552496" y="1410865"/>
                  <a:pt x="502868" y="1467583"/>
                </a:cubicBezTo>
                <a:cubicBezTo>
                  <a:pt x="453239" y="1524301"/>
                  <a:pt x="412220" y="1579500"/>
                  <a:pt x="379810" y="1633180"/>
                </a:cubicBezTo>
                <a:cubicBezTo>
                  <a:pt x="347399" y="1686860"/>
                  <a:pt x="331194" y="1743072"/>
                  <a:pt x="331194" y="1801816"/>
                </a:cubicBezTo>
                <a:cubicBezTo>
                  <a:pt x="331194" y="1822072"/>
                  <a:pt x="332207" y="1837265"/>
                  <a:pt x="334232" y="1847393"/>
                </a:cubicBezTo>
                <a:lnTo>
                  <a:pt x="966235" y="1847393"/>
                </a:lnTo>
                <a:lnTo>
                  <a:pt x="966235" y="2151240"/>
                </a:lnTo>
                <a:lnTo>
                  <a:pt x="0" y="2151240"/>
                </a:lnTo>
                <a:lnTo>
                  <a:pt x="0" y="1889931"/>
                </a:lnTo>
                <a:cubicBezTo>
                  <a:pt x="0" y="1786623"/>
                  <a:pt x="16205" y="1695469"/>
                  <a:pt x="48616" y="1616468"/>
                </a:cubicBezTo>
                <a:cubicBezTo>
                  <a:pt x="81026" y="1537468"/>
                  <a:pt x="122046" y="1465051"/>
                  <a:pt x="171674" y="1399218"/>
                </a:cubicBezTo>
                <a:cubicBezTo>
                  <a:pt x="221303" y="1333384"/>
                  <a:pt x="274476" y="1271602"/>
                  <a:pt x="331194" y="1213871"/>
                </a:cubicBezTo>
                <a:cubicBezTo>
                  <a:pt x="387912" y="1156140"/>
                  <a:pt x="441086" y="1094864"/>
                  <a:pt x="490714" y="1030043"/>
                </a:cubicBezTo>
                <a:cubicBezTo>
                  <a:pt x="540342" y="965222"/>
                  <a:pt x="581362" y="894324"/>
                  <a:pt x="613772" y="817350"/>
                </a:cubicBezTo>
                <a:cubicBezTo>
                  <a:pt x="646183" y="740375"/>
                  <a:pt x="662388" y="650234"/>
                  <a:pt x="662388" y="546925"/>
                </a:cubicBezTo>
                <a:cubicBezTo>
                  <a:pt x="662388" y="451720"/>
                  <a:pt x="646689" y="387405"/>
                  <a:pt x="615291" y="353982"/>
                </a:cubicBezTo>
                <a:cubicBezTo>
                  <a:pt x="583894" y="320559"/>
                  <a:pt x="541862" y="303847"/>
                  <a:pt x="489195" y="303847"/>
                </a:cubicBezTo>
                <a:cubicBezTo>
                  <a:pt x="436528" y="303847"/>
                  <a:pt x="394496" y="319546"/>
                  <a:pt x="363098" y="350944"/>
                </a:cubicBezTo>
                <a:cubicBezTo>
                  <a:pt x="331700" y="382341"/>
                  <a:pt x="316002" y="436528"/>
                  <a:pt x="316002" y="513502"/>
                </a:cubicBezTo>
                <a:lnTo>
                  <a:pt x="316002" y="741388"/>
                </a:lnTo>
                <a:lnTo>
                  <a:pt x="0" y="741388"/>
                </a:lnTo>
                <a:lnTo>
                  <a:pt x="0" y="534772"/>
                </a:lnTo>
                <a:cubicBezTo>
                  <a:pt x="0" y="362591"/>
                  <a:pt x="42032" y="230417"/>
                  <a:pt x="126097" y="138251"/>
                </a:cubicBezTo>
                <a:cubicBezTo>
                  <a:pt x="210161" y="46083"/>
                  <a:pt x="334232" y="0"/>
                  <a:pt x="498310" y="0"/>
                </a:cubicBezTo>
                <a:close/>
              </a:path>
            </a:pathLst>
          </a:custGeom>
          <a:gradFill>
            <a:gsLst>
              <a:gs pos="0">
                <a:schemeClr val="dk1"/>
              </a:gs>
              <a:gs pos="28000">
                <a:schemeClr val="dk1"/>
              </a:gs>
              <a:gs pos="100000">
                <a:srgbClr val="004F9F"/>
              </a:gs>
            </a:gsLst>
            <a:lin ang="18900732"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23900">
                <a:solidFill>
                  <a:srgbClr val="545EDB"/>
                </a:solidFill>
                <a:effectLst>
                  <a:outerShdw dist="38100" dir="10800000" algn="r" rotWithShape="0">
                    <a:schemeClr val="tx2">
                      <a:lumMod val="20000"/>
                      <a:lumOff val="80000"/>
                      <a:alpha val="41000"/>
                    </a:schemeClr>
                  </a:outerShdw>
                </a:effectLst>
                <a:latin typeface="#9Slide02 Tieu de rat dai 02" panose="020B0606020202050201" pitchFamily="34" charset="0"/>
              </a:defRPr>
            </a:lvl1pPr>
          </a:lstStyle>
          <a:p>
            <a:endParaRPr lang="en-US">
              <a:latin typeface="Times New Roman" panose="02020603050405020304" pitchFamily="18" charset="0"/>
              <a:cs typeface="Times New Roman" panose="02020603050405020304" pitchFamily="18" charset="0"/>
            </a:endParaRPr>
          </a:p>
        </p:txBody>
      </p:sp>
      <p:sp>
        <p:nvSpPr>
          <p:cNvPr id="44" name="Title 2">
            <a:extLst>
              <a:ext uri="{FF2B5EF4-FFF2-40B4-BE49-F238E27FC236}">
                <a16:creationId xmlns:a16="http://schemas.microsoft.com/office/drawing/2014/main" xmlns="" id="{D4F2006B-C12D-D2F6-5B5F-68EC27FA53B4}"/>
              </a:ext>
            </a:extLst>
          </p:cNvPr>
          <p:cNvSpPr txBox="1">
            <a:spLocks/>
          </p:cNvSpPr>
          <p:nvPr/>
        </p:nvSpPr>
        <p:spPr>
          <a:xfrm>
            <a:off x="762000" y="2423151"/>
            <a:ext cx="6705600" cy="1195200"/>
          </a:xfrm>
          <a:prstGeom prst="rect">
            <a:avLst/>
          </a:prstGeom>
          <a:gradFill>
            <a:gsLst>
              <a:gs pos="0">
                <a:schemeClr val="dk1"/>
              </a:gs>
              <a:gs pos="28000">
                <a:schemeClr val="dk1"/>
              </a:gs>
              <a:gs pos="70000">
                <a:schemeClr val="lt1"/>
              </a:gs>
              <a:gs pos="100000">
                <a:srgbClr val="004F9F"/>
              </a:gs>
            </a:gsLst>
            <a:lin ang="18900732" scaled="0"/>
          </a:gra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Epilogue"/>
              <a:buNone/>
              <a:defRPr sz="3500" b="0" i="0" u="none" strike="noStrike" cap="none">
                <a:solidFill>
                  <a:schemeClr val="lt2"/>
                </a:solidFill>
                <a:latin typeface="Epilogue"/>
                <a:ea typeface="Epilogue"/>
                <a:cs typeface="Epilogue"/>
                <a:sym typeface="Epilogue"/>
              </a:defRPr>
            </a:lvl1pPr>
            <a:lvl2pPr marR="0" lvl="1"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2pPr>
            <a:lvl3pPr marR="0" lvl="2"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3pPr>
            <a:lvl4pPr marR="0" lvl="3"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4pPr>
            <a:lvl5pPr marR="0" lvl="4"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5pPr>
            <a:lvl6pPr marR="0" lvl="5"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6pPr>
            <a:lvl7pPr marR="0" lvl="6"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7pPr>
            <a:lvl8pPr marR="0" lvl="7"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8pPr>
            <a:lvl9pPr marR="0" lvl="8" algn="ctr" rtl="0">
              <a:lnSpc>
                <a:spcPct val="100000"/>
              </a:lnSpc>
              <a:spcBef>
                <a:spcPts val="0"/>
              </a:spcBef>
              <a:spcAft>
                <a:spcPts val="0"/>
              </a:spcAft>
              <a:buClr>
                <a:schemeClr val="lt2"/>
              </a:buClr>
              <a:buSzPts val="3500"/>
              <a:buFont typeface="Bebas Neue"/>
              <a:buNone/>
              <a:defRPr sz="3500" b="0" i="0" u="none" strike="noStrike" cap="none">
                <a:solidFill>
                  <a:schemeClr val="lt2"/>
                </a:solidFill>
                <a:latin typeface="Bebas Neue"/>
                <a:ea typeface="Bebas Neue"/>
                <a:cs typeface="Bebas Neue"/>
                <a:sym typeface="Bebas Neue"/>
              </a:defRPr>
            </a:lvl9pPr>
          </a:lstStyle>
          <a:p>
            <a:r>
              <a:rPr lang="en-US" sz="2800" b="1" dirty="0" err="1">
                <a:solidFill>
                  <a:schemeClr val="tx2"/>
                </a:solidFill>
                <a:latin typeface="Arial" panose="020B0604020202020204" pitchFamily="34" charset="0"/>
                <a:ea typeface="Calibri" panose="020F0502020204030204" pitchFamily="34" charset="0"/>
                <a:cs typeface="Arial" panose="020B0604020202020204" pitchFamily="34" charset="0"/>
              </a:rPr>
              <a:t>Doanh</a:t>
            </a:r>
            <a:r>
              <a:rPr lang="en-US" sz="28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tx2"/>
                </a:solidFill>
                <a:latin typeface="Arial" panose="020B0604020202020204" pitchFamily="34" charset="0"/>
                <a:ea typeface="Calibri" panose="020F0502020204030204" pitchFamily="34" charset="0"/>
                <a:cs typeface="Arial" panose="020B0604020202020204" pitchFamily="34" charset="0"/>
              </a:rPr>
              <a:t>nghiệp</a:t>
            </a:r>
            <a:r>
              <a:rPr lang="en-US" sz="28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tx2"/>
                </a:solidFill>
                <a:latin typeface="Arial" panose="020B0604020202020204" pitchFamily="34" charset="0"/>
                <a:ea typeface="Calibri" panose="020F0502020204030204" pitchFamily="34" charset="0"/>
                <a:cs typeface="Arial" panose="020B0604020202020204" pitchFamily="34" charset="0"/>
              </a:rPr>
              <a:t>có</a:t>
            </a:r>
            <a:r>
              <a:rPr lang="en-US" sz="28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tx2"/>
                </a:solidFill>
                <a:latin typeface="Arial" panose="020B0604020202020204" pitchFamily="34" charset="0"/>
                <a:ea typeface="Calibri" panose="020F0502020204030204" pitchFamily="34" charset="0"/>
                <a:cs typeface="Arial" panose="020B0604020202020204" pitchFamily="34" charset="0"/>
              </a:rPr>
              <a:t>sản</a:t>
            </a:r>
            <a:r>
              <a:rPr lang="en-US" sz="28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tx2"/>
                </a:solidFill>
                <a:latin typeface="Arial" panose="020B0604020202020204" pitchFamily="34" charset="0"/>
                <a:ea typeface="Calibri" panose="020F0502020204030204" pitchFamily="34" charset="0"/>
                <a:cs typeface="Arial" panose="020B0604020202020204" pitchFamily="34" charset="0"/>
              </a:rPr>
              <a:t>phẩm</a:t>
            </a:r>
            <a:r>
              <a:rPr lang="en-US" sz="28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tx2"/>
                </a:solidFill>
                <a:latin typeface="Arial" panose="020B0604020202020204" pitchFamily="34" charset="0"/>
                <a:ea typeface="Calibri" panose="020F0502020204030204" pitchFamily="34" charset="0"/>
                <a:cs typeface="Arial" panose="020B0604020202020204" pitchFamily="34" charset="0"/>
              </a:rPr>
              <a:t>mới</a:t>
            </a:r>
            <a:r>
              <a:rPr lang="en-US" sz="28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tx2"/>
                </a:solidFill>
                <a:latin typeface="Arial" panose="020B0604020202020204" pitchFamily="34" charset="0"/>
                <a:ea typeface="Calibri" panose="020F0502020204030204" pitchFamily="34" charset="0"/>
                <a:cs typeface="Arial" panose="020B0604020202020204" pitchFamily="34" charset="0"/>
              </a:rPr>
              <a:t>theo</a:t>
            </a:r>
            <a:endParaRPr lang="en-US" sz="2800" kern="0" dirty="0">
              <a:solidFill>
                <a:schemeClr val="tx2"/>
              </a:solidFill>
            </a:endParaRPr>
          </a:p>
        </p:txBody>
      </p:sp>
      <p:sp>
        <p:nvSpPr>
          <p:cNvPr id="46" name="Google Shape;1413;p77">
            <a:extLst>
              <a:ext uri="{FF2B5EF4-FFF2-40B4-BE49-F238E27FC236}">
                <a16:creationId xmlns:a16="http://schemas.microsoft.com/office/drawing/2014/main" xmlns="" id="{E4B72ECD-EAC8-A18C-6A1E-0BB06C1DB7E3}"/>
              </a:ext>
            </a:extLst>
          </p:cNvPr>
          <p:cNvSpPr/>
          <p:nvPr/>
        </p:nvSpPr>
        <p:spPr>
          <a:xfrm rot="7784779">
            <a:off x="6659184" y="5358164"/>
            <a:ext cx="1985100" cy="1560008"/>
          </a:xfrm>
          <a:prstGeom prst="stripedRightArrow">
            <a:avLst>
              <a:gd name="adj1" fmla="val 50000"/>
              <a:gd name="adj2" fmla="val 50000"/>
            </a:avLst>
          </a:prstGeom>
          <a:solidFill>
            <a:srgbClr val="0B34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13;p77">
            <a:extLst>
              <a:ext uri="{FF2B5EF4-FFF2-40B4-BE49-F238E27FC236}">
                <a16:creationId xmlns:a16="http://schemas.microsoft.com/office/drawing/2014/main" xmlns="" id="{244F4E6C-9667-08D9-8ED0-250183C33135}"/>
              </a:ext>
            </a:extLst>
          </p:cNvPr>
          <p:cNvSpPr/>
          <p:nvPr/>
        </p:nvSpPr>
        <p:spPr>
          <a:xfrm rot="2953857">
            <a:off x="9459127" y="5405880"/>
            <a:ext cx="1985100" cy="1560008"/>
          </a:xfrm>
          <a:prstGeom prst="stripedRightArrow">
            <a:avLst>
              <a:gd name="adj1" fmla="val 50000"/>
              <a:gd name="adj2" fmla="val 50000"/>
            </a:avLst>
          </a:prstGeom>
          <a:solidFill>
            <a:srgbClr val="0B34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object 6">
            <a:extLst>
              <a:ext uri="{FF2B5EF4-FFF2-40B4-BE49-F238E27FC236}">
                <a16:creationId xmlns:a16="http://schemas.microsoft.com/office/drawing/2014/main" xmlns="" id="{F847D8EE-A709-07F5-D5CE-23C1B7B852BA}"/>
              </a:ext>
            </a:extLst>
          </p:cNvPr>
          <p:cNvSpPr/>
          <p:nvPr/>
        </p:nvSpPr>
        <p:spPr>
          <a:xfrm>
            <a:off x="14743176" y="341375"/>
            <a:ext cx="3249167" cy="624840"/>
          </a:xfrm>
          <a:prstGeom prst="rect">
            <a:avLst/>
          </a:prstGeom>
          <a:blipFill>
            <a:blip r:embed="rId4" cstate="print"/>
            <a:stretch>
              <a:fillRect/>
            </a:stretch>
          </a:blipFill>
        </p:spPr>
        <p:txBody>
          <a:bodyPr wrap="square" lIns="0" tIns="0" rIns="0" bIns="0" rtlCol="0"/>
          <a:lstStyle/>
          <a:p>
            <a:endParaRPr/>
          </a:p>
        </p:txBody>
      </p:sp>
      <p:sp>
        <p:nvSpPr>
          <p:cNvPr id="49" name="object 39">
            <a:extLst>
              <a:ext uri="{FF2B5EF4-FFF2-40B4-BE49-F238E27FC236}">
                <a16:creationId xmlns:a16="http://schemas.microsoft.com/office/drawing/2014/main" xmlns="" id="{ABEFA2BF-A182-B009-5D4F-EE11CFA01325}"/>
              </a:ext>
            </a:extLst>
          </p:cNvPr>
          <p:cNvSpPr txBox="1"/>
          <p:nvPr/>
        </p:nvSpPr>
        <p:spPr>
          <a:xfrm>
            <a:off x="15419451" y="491743"/>
            <a:ext cx="2104390" cy="254000"/>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a:cs typeface="Arial"/>
              </a:rPr>
              <a:t>CO </a:t>
            </a:r>
            <a:r>
              <a:rPr sz="1500" b="1" spc="15" dirty="0">
                <a:latin typeface="Arial"/>
                <a:cs typeface="Arial"/>
              </a:rPr>
              <a:t>WORKING</a:t>
            </a:r>
            <a:r>
              <a:rPr sz="1500" b="1" spc="-10" dirty="0">
                <a:latin typeface="Arial"/>
                <a:cs typeface="Arial"/>
              </a:rPr>
              <a:t> </a:t>
            </a:r>
            <a:r>
              <a:rPr sz="1500" b="1" spc="20" dirty="0">
                <a:latin typeface="Arial"/>
                <a:cs typeface="Arial"/>
              </a:rPr>
              <a:t>GROUP</a:t>
            </a:r>
            <a:endParaRPr sz="1500">
              <a:latin typeface="Arial"/>
              <a:cs typeface="Arial"/>
            </a:endParaRPr>
          </a:p>
        </p:txBody>
      </p:sp>
      <p:grpSp>
        <p:nvGrpSpPr>
          <p:cNvPr id="50" name="Google Shape;9626;p85">
            <a:extLst>
              <a:ext uri="{FF2B5EF4-FFF2-40B4-BE49-F238E27FC236}">
                <a16:creationId xmlns:a16="http://schemas.microsoft.com/office/drawing/2014/main" xmlns="" id="{B92C09FF-EE15-EFFC-9517-8142B19D1687}"/>
              </a:ext>
            </a:extLst>
          </p:cNvPr>
          <p:cNvGrpSpPr/>
          <p:nvPr/>
        </p:nvGrpSpPr>
        <p:grpSpPr>
          <a:xfrm>
            <a:off x="15209549" y="3722850"/>
            <a:ext cx="1479774" cy="1463480"/>
            <a:chOff x="5837429" y="1583070"/>
            <a:chExt cx="225498" cy="223015"/>
          </a:xfrm>
        </p:grpSpPr>
        <p:sp>
          <p:nvSpPr>
            <p:cNvPr id="52" name="Google Shape;9628;p85">
              <a:extLst>
                <a:ext uri="{FF2B5EF4-FFF2-40B4-BE49-F238E27FC236}">
                  <a16:creationId xmlns:a16="http://schemas.microsoft.com/office/drawing/2014/main" xmlns="" id="{4459854A-CD73-7540-6F18-94D0FEFAE6E9}"/>
                </a:ext>
              </a:extLst>
            </p:cNvPr>
            <p:cNvSpPr/>
            <p:nvPr/>
          </p:nvSpPr>
          <p:spPr>
            <a:xfrm>
              <a:off x="5837429" y="1583070"/>
              <a:ext cx="185713" cy="183613"/>
            </a:xfrm>
            <a:custGeom>
              <a:avLst/>
              <a:gdLst/>
              <a:ahLst/>
              <a:cxnLst/>
              <a:rect l="l" t="t" r="r" b="b"/>
              <a:pathLst>
                <a:path w="5835" h="5769" extrusionOk="0">
                  <a:moveTo>
                    <a:pt x="3566" y="1"/>
                  </a:moveTo>
                  <a:cubicBezTo>
                    <a:pt x="3505" y="1"/>
                    <a:pt x="3443" y="3"/>
                    <a:pt x="3381" y="6"/>
                  </a:cubicBezTo>
                  <a:cubicBezTo>
                    <a:pt x="2512" y="54"/>
                    <a:pt x="1703" y="411"/>
                    <a:pt x="1072" y="1030"/>
                  </a:cubicBezTo>
                  <a:cubicBezTo>
                    <a:pt x="464" y="1649"/>
                    <a:pt x="95" y="2459"/>
                    <a:pt x="48" y="3340"/>
                  </a:cubicBezTo>
                  <a:cubicBezTo>
                    <a:pt x="0" y="4209"/>
                    <a:pt x="286" y="5054"/>
                    <a:pt x="822" y="5709"/>
                  </a:cubicBezTo>
                  <a:cubicBezTo>
                    <a:pt x="845" y="5757"/>
                    <a:pt x="893" y="5769"/>
                    <a:pt x="953" y="5769"/>
                  </a:cubicBezTo>
                  <a:cubicBezTo>
                    <a:pt x="988" y="5769"/>
                    <a:pt x="1024" y="5745"/>
                    <a:pt x="1060" y="5733"/>
                  </a:cubicBezTo>
                  <a:cubicBezTo>
                    <a:pt x="1131" y="5673"/>
                    <a:pt x="1131" y="5566"/>
                    <a:pt x="1084" y="5495"/>
                  </a:cubicBezTo>
                  <a:cubicBezTo>
                    <a:pt x="595" y="4888"/>
                    <a:pt x="345" y="4126"/>
                    <a:pt x="393" y="3352"/>
                  </a:cubicBezTo>
                  <a:cubicBezTo>
                    <a:pt x="429" y="2566"/>
                    <a:pt x="762" y="1816"/>
                    <a:pt x="1310" y="1268"/>
                  </a:cubicBezTo>
                  <a:cubicBezTo>
                    <a:pt x="1857" y="720"/>
                    <a:pt x="2608" y="399"/>
                    <a:pt x="3393" y="351"/>
                  </a:cubicBezTo>
                  <a:cubicBezTo>
                    <a:pt x="3456" y="348"/>
                    <a:pt x="3518" y="346"/>
                    <a:pt x="3580" y="346"/>
                  </a:cubicBezTo>
                  <a:cubicBezTo>
                    <a:pt x="4291" y="346"/>
                    <a:pt x="4989" y="593"/>
                    <a:pt x="5536" y="1042"/>
                  </a:cubicBezTo>
                  <a:cubicBezTo>
                    <a:pt x="5567" y="1068"/>
                    <a:pt x="5605" y="1080"/>
                    <a:pt x="5642" y="1080"/>
                  </a:cubicBezTo>
                  <a:cubicBezTo>
                    <a:pt x="5692" y="1080"/>
                    <a:pt x="5741" y="1059"/>
                    <a:pt x="5775" y="1018"/>
                  </a:cubicBezTo>
                  <a:cubicBezTo>
                    <a:pt x="5834" y="947"/>
                    <a:pt x="5822" y="840"/>
                    <a:pt x="5751" y="780"/>
                  </a:cubicBezTo>
                  <a:cubicBezTo>
                    <a:pt x="5121" y="283"/>
                    <a:pt x="4358" y="1"/>
                    <a:pt x="35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629;p85">
              <a:extLst>
                <a:ext uri="{FF2B5EF4-FFF2-40B4-BE49-F238E27FC236}">
                  <a16:creationId xmlns:a16="http://schemas.microsoft.com/office/drawing/2014/main" xmlns="" id="{BB6B2A03-98C3-64D5-87B5-E9372EA33DAC}"/>
                </a:ext>
              </a:extLst>
            </p:cNvPr>
            <p:cNvSpPr/>
            <p:nvPr/>
          </p:nvSpPr>
          <p:spPr>
            <a:xfrm>
              <a:off x="5876068" y="1616584"/>
              <a:ext cx="186859" cy="189501"/>
            </a:xfrm>
            <a:custGeom>
              <a:avLst/>
              <a:gdLst/>
              <a:ahLst/>
              <a:cxnLst/>
              <a:rect l="l" t="t" r="r" b="b"/>
              <a:pathLst>
                <a:path w="5871" h="5954" extrusionOk="0">
                  <a:moveTo>
                    <a:pt x="3406" y="322"/>
                  </a:moveTo>
                  <a:lnTo>
                    <a:pt x="3406" y="1013"/>
                  </a:lnTo>
                  <a:cubicBezTo>
                    <a:pt x="3406" y="1108"/>
                    <a:pt x="3370" y="1227"/>
                    <a:pt x="3322" y="1322"/>
                  </a:cubicBezTo>
                  <a:lnTo>
                    <a:pt x="3239" y="1489"/>
                  </a:lnTo>
                  <a:cubicBezTo>
                    <a:pt x="3227" y="1513"/>
                    <a:pt x="3227" y="1525"/>
                    <a:pt x="3227" y="1561"/>
                  </a:cubicBezTo>
                  <a:lnTo>
                    <a:pt x="3227" y="1918"/>
                  </a:lnTo>
                  <a:cubicBezTo>
                    <a:pt x="3227" y="2156"/>
                    <a:pt x="3132" y="2382"/>
                    <a:pt x="2953" y="2561"/>
                  </a:cubicBezTo>
                  <a:cubicBezTo>
                    <a:pt x="2775" y="2715"/>
                    <a:pt x="2548" y="2811"/>
                    <a:pt x="2310" y="2811"/>
                  </a:cubicBezTo>
                  <a:cubicBezTo>
                    <a:pt x="1834" y="2799"/>
                    <a:pt x="1453" y="2370"/>
                    <a:pt x="1453" y="1882"/>
                  </a:cubicBezTo>
                  <a:lnTo>
                    <a:pt x="1453" y="1572"/>
                  </a:lnTo>
                  <a:cubicBezTo>
                    <a:pt x="1453" y="1549"/>
                    <a:pt x="1453" y="1525"/>
                    <a:pt x="1441" y="1501"/>
                  </a:cubicBezTo>
                  <a:lnTo>
                    <a:pt x="1334" y="1287"/>
                  </a:lnTo>
                  <a:cubicBezTo>
                    <a:pt x="1298" y="1215"/>
                    <a:pt x="1274" y="1132"/>
                    <a:pt x="1274" y="1049"/>
                  </a:cubicBezTo>
                  <a:lnTo>
                    <a:pt x="1274" y="1037"/>
                  </a:lnTo>
                  <a:cubicBezTo>
                    <a:pt x="1274" y="644"/>
                    <a:pt x="1584" y="322"/>
                    <a:pt x="1989" y="322"/>
                  </a:cubicBezTo>
                  <a:close/>
                  <a:moveTo>
                    <a:pt x="1989" y="3073"/>
                  </a:moveTo>
                  <a:cubicBezTo>
                    <a:pt x="2084" y="3108"/>
                    <a:pt x="2191" y="3132"/>
                    <a:pt x="2310" y="3132"/>
                  </a:cubicBezTo>
                  <a:lnTo>
                    <a:pt x="2358" y="3132"/>
                  </a:lnTo>
                  <a:cubicBezTo>
                    <a:pt x="2477" y="3132"/>
                    <a:pt x="2608" y="3120"/>
                    <a:pt x="2715" y="3073"/>
                  </a:cubicBezTo>
                  <a:lnTo>
                    <a:pt x="2715" y="3073"/>
                  </a:lnTo>
                  <a:cubicBezTo>
                    <a:pt x="2703" y="3132"/>
                    <a:pt x="2715" y="3180"/>
                    <a:pt x="2727" y="3227"/>
                  </a:cubicBezTo>
                  <a:lnTo>
                    <a:pt x="2596" y="3358"/>
                  </a:lnTo>
                  <a:cubicBezTo>
                    <a:pt x="2525" y="3430"/>
                    <a:pt x="2429" y="3466"/>
                    <a:pt x="2346" y="3466"/>
                  </a:cubicBezTo>
                  <a:cubicBezTo>
                    <a:pt x="2251" y="3466"/>
                    <a:pt x="2144" y="3418"/>
                    <a:pt x="2084" y="3358"/>
                  </a:cubicBezTo>
                  <a:lnTo>
                    <a:pt x="1953" y="3227"/>
                  </a:lnTo>
                  <a:cubicBezTo>
                    <a:pt x="1965" y="3180"/>
                    <a:pt x="1989" y="3120"/>
                    <a:pt x="1989" y="3073"/>
                  </a:cubicBezTo>
                  <a:close/>
                  <a:moveTo>
                    <a:pt x="2953" y="3489"/>
                  </a:moveTo>
                  <a:cubicBezTo>
                    <a:pt x="3001" y="3525"/>
                    <a:pt x="3048" y="3537"/>
                    <a:pt x="3108" y="3549"/>
                  </a:cubicBezTo>
                  <a:lnTo>
                    <a:pt x="3703" y="3716"/>
                  </a:lnTo>
                  <a:cubicBezTo>
                    <a:pt x="3846" y="3763"/>
                    <a:pt x="3965" y="3906"/>
                    <a:pt x="3965" y="4061"/>
                  </a:cubicBezTo>
                  <a:lnTo>
                    <a:pt x="3965" y="5192"/>
                  </a:lnTo>
                  <a:lnTo>
                    <a:pt x="3941" y="5192"/>
                  </a:lnTo>
                  <a:cubicBezTo>
                    <a:pt x="3822" y="5263"/>
                    <a:pt x="3703" y="5323"/>
                    <a:pt x="3560" y="5371"/>
                  </a:cubicBezTo>
                  <a:lnTo>
                    <a:pt x="3560" y="4370"/>
                  </a:lnTo>
                  <a:cubicBezTo>
                    <a:pt x="3560" y="4287"/>
                    <a:pt x="3489" y="4204"/>
                    <a:pt x="3406" y="4204"/>
                  </a:cubicBezTo>
                  <a:cubicBezTo>
                    <a:pt x="3310" y="4204"/>
                    <a:pt x="3239" y="4287"/>
                    <a:pt x="3239" y="4370"/>
                  </a:cubicBezTo>
                  <a:lnTo>
                    <a:pt x="3239" y="5490"/>
                  </a:lnTo>
                  <a:cubicBezTo>
                    <a:pt x="3001" y="5561"/>
                    <a:pt x="2763" y="5597"/>
                    <a:pt x="2513" y="5609"/>
                  </a:cubicBezTo>
                  <a:lnTo>
                    <a:pt x="2346" y="5609"/>
                  </a:lnTo>
                  <a:cubicBezTo>
                    <a:pt x="2048" y="5609"/>
                    <a:pt x="1751" y="5561"/>
                    <a:pt x="1453" y="5478"/>
                  </a:cubicBezTo>
                  <a:lnTo>
                    <a:pt x="1453" y="4359"/>
                  </a:lnTo>
                  <a:cubicBezTo>
                    <a:pt x="1453" y="4263"/>
                    <a:pt x="1382" y="4192"/>
                    <a:pt x="1286" y="4192"/>
                  </a:cubicBezTo>
                  <a:cubicBezTo>
                    <a:pt x="1203" y="4192"/>
                    <a:pt x="1120" y="4263"/>
                    <a:pt x="1120" y="4359"/>
                  </a:cubicBezTo>
                  <a:lnTo>
                    <a:pt x="1120" y="5359"/>
                  </a:lnTo>
                  <a:cubicBezTo>
                    <a:pt x="989" y="5299"/>
                    <a:pt x="870" y="5240"/>
                    <a:pt x="751" y="5180"/>
                  </a:cubicBezTo>
                  <a:lnTo>
                    <a:pt x="751" y="4061"/>
                  </a:lnTo>
                  <a:cubicBezTo>
                    <a:pt x="751" y="3894"/>
                    <a:pt x="858" y="3763"/>
                    <a:pt x="1024" y="3716"/>
                  </a:cubicBezTo>
                  <a:lnTo>
                    <a:pt x="1620" y="3549"/>
                  </a:lnTo>
                  <a:cubicBezTo>
                    <a:pt x="1655" y="3537"/>
                    <a:pt x="1715" y="3513"/>
                    <a:pt x="1763" y="3489"/>
                  </a:cubicBezTo>
                  <a:lnTo>
                    <a:pt x="1870" y="3597"/>
                  </a:lnTo>
                  <a:cubicBezTo>
                    <a:pt x="2001" y="3727"/>
                    <a:pt x="2179" y="3811"/>
                    <a:pt x="2358" y="3811"/>
                  </a:cubicBezTo>
                  <a:cubicBezTo>
                    <a:pt x="2537" y="3811"/>
                    <a:pt x="2715" y="3727"/>
                    <a:pt x="2846" y="3597"/>
                  </a:cubicBezTo>
                  <a:lnTo>
                    <a:pt x="2953" y="3489"/>
                  </a:lnTo>
                  <a:close/>
                  <a:moveTo>
                    <a:pt x="1953" y="1"/>
                  </a:moveTo>
                  <a:cubicBezTo>
                    <a:pt x="1382" y="1"/>
                    <a:pt x="917" y="453"/>
                    <a:pt x="917" y="1037"/>
                  </a:cubicBezTo>
                  <a:lnTo>
                    <a:pt x="917" y="1049"/>
                  </a:lnTo>
                  <a:cubicBezTo>
                    <a:pt x="917" y="1191"/>
                    <a:pt x="941" y="1322"/>
                    <a:pt x="1001" y="1441"/>
                  </a:cubicBezTo>
                  <a:lnTo>
                    <a:pt x="1096" y="1608"/>
                  </a:lnTo>
                  <a:lnTo>
                    <a:pt x="1096" y="1870"/>
                  </a:lnTo>
                  <a:cubicBezTo>
                    <a:pt x="1096" y="2299"/>
                    <a:pt x="1298" y="2680"/>
                    <a:pt x="1620" y="2918"/>
                  </a:cubicBezTo>
                  <a:lnTo>
                    <a:pt x="1620" y="3061"/>
                  </a:lnTo>
                  <a:cubicBezTo>
                    <a:pt x="1620" y="3156"/>
                    <a:pt x="1548" y="3227"/>
                    <a:pt x="1477" y="3239"/>
                  </a:cubicBezTo>
                  <a:lnTo>
                    <a:pt x="882" y="3406"/>
                  </a:lnTo>
                  <a:cubicBezTo>
                    <a:pt x="584" y="3489"/>
                    <a:pt x="381" y="3763"/>
                    <a:pt x="381" y="4073"/>
                  </a:cubicBezTo>
                  <a:lnTo>
                    <a:pt x="381" y="4966"/>
                  </a:lnTo>
                  <a:cubicBezTo>
                    <a:pt x="346" y="4954"/>
                    <a:pt x="334" y="4918"/>
                    <a:pt x="298" y="4906"/>
                  </a:cubicBezTo>
                  <a:cubicBezTo>
                    <a:pt x="268" y="4881"/>
                    <a:pt x="232" y="4869"/>
                    <a:pt x="196" y="4869"/>
                  </a:cubicBezTo>
                  <a:cubicBezTo>
                    <a:pt x="146" y="4869"/>
                    <a:pt x="95" y="4893"/>
                    <a:pt x="60" y="4942"/>
                  </a:cubicBezTo>
                  <a:cubicBezTo>
                    <a:pt x="0" y="5013"/>
                    <a:pt x="24" y="5121"/>
                    <a:pt x="96" y="5180"/>
                  </a:cubicBezTo>
                  <a:cubicBezTo>
                    <a:pt x="727" y="5680"/>
                    <a:pt x="1501" y="5954"/>
                    <a:pt x="2298" y="5954"/>
                  </a:cubicBezTo>
                  <a:lnTo>
                    <a:pt x="2477" y="5954"/>
                  </a:lnTo>
                  <a:cubicBezTo>
                    <a:pt x="3334" y="5906"/>
                    <a:pt x="4156" y="5549"/>
                    <a:pt x="4787" y="4918"/>
                  </a:cubicBezTo>
                  <a:cubicBezTo>
                    <a:pt x="5394" y="4311"/>
                    <a:pt x="5763" y="3489"/>
                    <a:pt x="5811" y="2620"/>
                  </a:cubicBezTo>
                  <a:cubicBezTo>
                    <a:pt x="5870" y="1763"/>
                    <a:pt x="5596" y="918"/>
                    <a:pt x="5049" y="251"/>
                  </a:cubicBezTo>
                  <a:cubicBezTo>
                    <a:pt x="5014" y="209"/>
                    <a:pt x="4967" y="192"/>
                    <a:pt x="4917" y="192"/>
                  </a:cubicBezTo>
                  <a:cubicBezTo>
                    <a:pt x="4882" y="192"/>
                    <a:pt x="4845" y="200"/>
                    <a:pt x="4811" y="215"/>
                  </a:cubicBezTo>
                  <a:cubicBezTo>
                    <a:pt x="4739" y="275"/>
                    <a:pt x="4739" y="382"/>
                    <a:pt x="4787" y="453"/>
                  </a:cubicBezTo>
                  <a:cubicBezTo>
                    <a:pt x="5275" y="1072"/>
                    <a:pt x="5525" y="1822"/>
                    <a:pt x="5489" y="2596"/>
                  </a:cubicBezTo>
                  <a:cubicBezTo>
                    <a:pt x="5442" y="3394"/>
                    <a:pt x="5108" y="4132"/>
                    <a:pt x="4561" y="4680"/>
                  </a:cubicBezTo>
                  <a:cubicBezTo>
                    <a:pt x="4453" y="4787"/>
                    <a:pt x="4358" y="4882"/>
                    <a:pt x="4239" y="4966"/>
                  </a:cubicBezTo>
                  <a:lnTo>
                    <a:pt x="4239" y="4073"/>
                  </a:lnTo>
                  <a:cubicBezTo>
                    <a:pt x="4239" y="3763"/>
                    <a:pt x="4025" y="3489"/>
                    <a:pt x="3727" y="3406"/>
                  </a:cubicBezTo>
                  <a:lnTo>
                    <a:pt x="3132" y="3239"/>
                  </a:lnTo>
                  <a:cubicBezTo>
                    <a:pt x="3060" y="3216"/>
                    <a:pt x="3001" y="3144"/>
                    <a:pt x="3001" y="3061"/>
                  </a:cubicBezTo>
                  <a:lnTo>
                    <a:pt x="3001" y="2930"/>
                  </a:lnTo>
                  <a:cubicBezTo>
                    <a:pt x="3060" y="2882"/>
                    <a:pt x="3108" y="2858"/>
                    <a:pt x="3156" y="2799"/>
                  </a:cubicBezTo>
                  <a:cubicBezTo>
                    <a:pt x="3394" y="2561"/>
                    <a:pt x="3537" y="2263"/>
                    <a:pt x="3537" y="1918"/>
                  </a:cubicBezTo>
                  <a:lnTo>
                    <a:pt x="3537" y="1608"/>
                  </a:lnTo>
                  <a:lnTo>
                    <a:pt x="3596" y="1465"/>
                  </a:lnTo>
                  <a:cubicBezTo>
                    <a:pt x="3668" y="1322"/>
                    <a:pt x="3703" y="1168"/>
                    <a:pt x="3703" y="1013"/>
                  </a:cubicBezTo>
                  <a:lnTo>
                    <a:pt x="3703" y="156"/>
                  </a:lnTo>
                  <a:cubicBezTo>
                    <a:pt x="3703" y="72"/>
                    <a:pt x="3620" y="1"/>
                    <a:pt x="353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30;p85">
              <a:extLst>
                <a:ext uri="{FF2B5EF4-FFF2-40B4-BE49-F238E27FC236}">
                  <a16:creationId xmlns:a16="http://schemas.microsoft.com/office/drawing/2014/main" xmlns="" id="{7B934C0D-CB75-BE48-CE21-E4AD3D345F73}"/>
                </a:ext>
              </a:extLst>
            </p:cNvPr>
            <p:cNvSpPr/>
            <p:nvPr/>
          </p:nvSpPr>
          <p:spPr>
            <a:xfrm>
              <a:off x="5928360" y="1644624"/>
              <a:ext cx="45131" cy="16328"/>
            </a:xfrm>
            <a:custGeom>
              <a:avLst/>
              <a:gdLst/>
              <a:ahLst/>
              <a:cxnLst/>
              <a:rect l="l" t="t" r="r" b="b"/>
              <a:pathLst>
                <a:path w="1418" h="513" extrusionOk="0">
                  <a:moveTo>
                    <a:pt x="167" y="1"/>
                  </a:moveTo>
                  <a:cubicBezTo>
                    <a:pt x="72" y="1"/>
                    <a:pt x="1" y="84"/>
                    <a:pt x="1" y="168"/>
                  </a:cubicBezTo>
                  <a:cubicBezTo>
                    <a:pt x="1" y="263"/>
                    <a:pt x="72" y="334"/>
                    <a:pt x="167" y="334"/>
                  </a:cubicBezTo>
                  <a:cubicBezTo>
                    <a:pt x="346" y="334"/>
                    <a:pt x="882" y="370"/>
                    <a:pt x="1144" y="501"/>
                  </a:cubicBezTo>
                  <a:cubicBezTo>
                    <a:pt x="1179" y="513"/>
                    <a:pt x="1191" y="513"/>
                    <a:pt x="1227" y="513"/>
                  </a:cubicBezTo>
                  <a:cubicBezTo>
                    <a:pt x="1286" y="513"/>
                    <a:pt x="1346" y="489"/>
                    <a:pt x="1370" y="430"/>
                  </a:cubicBezTo>
                  <a:cubicBezTo>
                    <a:pt x="1417" y="334"/>
                    <a:pt x="1370" y="227"/>
                    <a:pt x="1298" y="203"/>
                  </a:cubicBezTo>
                  <a:cubicBezTo>
                    <a:pt x="905" y="1"/>
                    <a:pt x="19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7" name="Picture 2" descr="Apple II series - Wikipedia">
            <a:extLst>
              <a:ext uri="{FF2B5EF4-FFF2-40B4-BE49-F238E27FC236}">
                <a16:creationId xmlns:a16="http://schemas.microsoft.com/office/drawing/2014/main" xmlns="" id="{12BE640D-6785-CE36-3C82-DE02F82AEF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685" y="11100882"/>
            <a:ext cx="3124200" cy="20828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Ảnh thực tế MacBook Pro 'tai thỏ' - VnExpress Số hóa">
            <a:extLst>
              <a:ext uri="{FF2B5EF4-FFF2-40B4-BE49-F238E27FC236}">
                <a16:creationId xmlns:a16="http://schemas.microsoft.com/office/drawing/2014/main" xmlns="" id="{D0C8BA2D-E9B6-E621-BF48-13D79A530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1305" y="11189875"/>
            <a:ext cx="2782780" cy="20844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How to Do Everything iPod and iTunes 6/E : Hart-Davis, Guy: Amazon.fr:  Livres">
            <a:extLst>
              <a:ext uri="{FF2B5EF4-FFF2-40B4-BE49-F238E27FC236}">
                <a16:creationId xmlns:a16="http://schemas.microsoft.com/office/drawing/2014/main" xmlns="" id="{14A2F278-3454-3533-895C-461EF64F4C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6364" y="11192415"/>
            <a:ext cx="1684195" cy="20844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Ảnh: Mac Rumors">
            <a:extLst>
              <a:ext uri="{FF2B5EF4-FFF2-40B4-BE49-F238E27FC236}">
                <a16:creationId xmlns:a16="http://schemas.microsoft.com/office/drawing/2014/main" xmlns="" id="{BC23D921-3B4C-B281-E2FC-3A8CAD6226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78258" y="11232706"/>
            <a:ext cx="3711791" cy="20844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4 mẫu Apple Watch đáng mua nhất năm 2023, giá từ 4-21 triệu | Vật Vờ Studio  - YouTube">
            <a:extLst>
              <a:ext uri="{FF2B5EF4-FFF2-40B4-BE49-F238E27FC236}">
                <a16:creationId xmlns:a16="http://schemas.microsoft.com/office/drawing/2014/main" xmlns="" id="{7D38D208-C511-7F69-EBC8-022A740213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3080" y="15478873"/>
            <a:ext cx="3834484" cy="217550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xmlns="" id="{85183787-CF48-8AC0-6BCF-3FB64F6D501F}"/>
              </a:ext>
            </a:extLst>
          </p:cNvPr>
          <p:cNvPicPr>
            <a:picLocks noChangeAspect="1"/>
          </p:cNvPicPr>
          <p:nvPr/>
        </p:nvPicPr>
        <p:blipFill>
          <a:blip r:embed="rId10"/>
          <a:stretch>
            <a:fillRect/>
          </a:stretch>
        </p:blipFill>
        <p:spPr>
          <a:xfrm>
            <a:off x="8203116" y="15478873"/>
            <a:ext cx="3132295" cy="2084400"/>
          </a:xfrm>
          <a:prstGeom prst="rect">
            <a:avLst/>
          </a:prstGeom>
        </p:spPr>
      </p:pic>
      <p:pic>
        <p:nvPicPr>
          <p:cNvPr id="63" name="Picture 62">
            <a:extLst>
              <a:ext uri="{FF2B5EF4-FFF2-40B4-BE49-F238E27FC236}">
                <a16:creationId xmlns:a16="http://schemas.microsoft.com/office/drawing/2014/main" xmlns="" id="{E8EE26D1-13FE-D83A-DB0D-6E67781D5991}"/>
              </a:ext>
            </a:extLst>
          </p:cNvPr>
          <p:cNvPicPr>
            <a:picLocks noChangeAspect="1"/>
          </p:cNvPicPr>
          <p:nvPr/>
        </p:nvPicPr>
        <p:blipFill>
          <a:blip r:embed="rId11"/>
          <a:stretch>
            <a:fillRect/>
          </a:stretch>
        </p:blipFill>
        <p:spPr>
          <a:xfrm>
            <a:off x="13936881" y="15569981"/>
            <a:ext cx="2084400" cy="2084400"/>
          </a:xfrm>
          <a:prstGeom prst="rect">
            <a:avLst/>
          </a:prstGeom>
        </p:spPr>
      </p:pic>
      <p:sp>
        <p:nvSpPr>
          <p:cNvPr id="576" name="TextBox 575">
            <a:extLst>
              <a:ext uri="{FF2B5EF4-FFF2-40B4-BE49-F238E27FC236}">
                <a16:creationId xmlns:a16="http://schemas.microsoft.com/office/drawing/2014/main" xmlns="" id="{B1475721-9DAC-8D10-E081-E63B36236612}"/>
              </a:ext>
            </a:extLst>
          </p:cNvPr>
          <p:cNvSpPr txBox="1"/>
          <p:nvPr/>
        </p:nvSpPr>
        <p:spPr>
          <a:xfrm>
            <a:off x="-15465858" y="4062274"/>
            <a:ext cx="19812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Apple II</a:t>
            </a:r>
          </a:p>
        </p:txBody>
      </p:sp>
      <p:sp>
        <p:nvSpPr>
          <p:cNvPr id="577" name="Rectangle 576">
            <a:extLst>
              <a:ext uri="{FF2B5EF4-FFF2-40B4-BE49-F238E27FC236}">
                <a16:creationId xmlns:a16="http://schemas.microsoft.com/office/drawing/2014/main" xmlns="" id="{3E48CDD6-B065-A4BF-1709-3D7CEF9D763E}"/>
              </a:ext>
            </a:extLst>
          </p:cNvPr>
          <p:cNvSpPr/>
          <p:nvPr/>
        </p:nvSpPr>
        <p:spPr>
          <a:xfrm>
            <a:off x="-11432433" y="4000500"/>
            <a:ext cx="1960793" cy="584775"/>
          </a:xfrm>
          <a:prstGeom prst="rect">
            <a:avLst/>
          </a:prstGeom>
        </p:spPr>
        <p:txBody>
          <a:bodyPr wrap="none">
            <a:spAutoFit/>
          </a:bodyPr>
          <a:lstStyle/>
          <a:p>
            <a:r>
              <a:rPr lang="en-US" sz="3200">
                <a:solidFill>
                  <a:schemeClr val="bg1"/>
                </a:solidFill>
                <a:latin typeface="Arial" panose="020B0604020202020204" pitchFamily="34" charset="0"/>
                <a:ea typeface="Calibri" panose="020F0502020204030204" pitchFamily="34" charset="0"/>
                <a:cs typeface="Arial" panose="020B0604020202020204" pitchFamily="34" charset="0"/>
              </a:rPr>
              <a:t>Macbook </a:t>
            </a:r>
            <a:endParaRPr lang="en-US" sz="3200">
              <a:solidFill>
                <a:schemeClr val="bg1"/>
              </a:solidFill>
              <a:latin typeface="Arial" panose="020B0604020202020204" pitchFamily="34" charset="0"/>
              <a:cs typeface="Arial" panose="020B0604020202020204" pitchFamily="34" charset="0"/>
            </a:endParaRPr>
          </a:p>
        </p:txBody>
      </p:sp>
      <p:sp>
        <p:nvSpPr>
          <p:cNvPr id="578" name="Rectangle 577">
            <a:extLst>
              <a:ext uri="{FF2B5EF4-FFF2-40B4-BE49-F238E27FC236}">
                <a16:creationId xmlns:a16="http://schemas.microsoft.com/office/drawing/2014/main" xmlns="" id="{09A8B2CE-A4EA-78BF-5A43-07BB42DF25DF}"/>
              </a:ext>
            </a:extLst>
          </p:cNvPr>
          <p:cNvSpPr/>
          <p:nvPr/>
        </p:nvSpPr>
        <p:spPr>
          <a:xfrm>
            <a:off x="-7805694" y="4112305"/>
            <a:ext cx="2561086" cy="584775"/>
          </a:xfrm>
          <a:prstGeom prst="rect">
            <a:avLst/>
          </a:prstGeom>
        </p:spPr>
        <p:txBody>
          <a:bodyPr wrap="none">
            <a:spAutoFit/>
          </a:bodyPr>
          <a:lstStyle/>
          <a:p>
            <a:r>
              <a:rPr lang="en-US" sz="3200">
                <a:solidFill>
                  <a:schemeClr val="bg1"/>
                </a:solidFill>
                <a:latin typeface="Arial" panose="020B0604020202020204" pitchFamily="34" charset="0"/>
                <a:ea typeface="Calibri" panose="020F0502020204030204" pitchFamily="34" charset="0"/>
                <a:cs typeface="Arial" panose="020B0604020202020204" pitchFamily="34" charset="0"/>
              </a:rPr>
              <a:t>iPod/ iTunes </a:t>
            </a:r>
            <a:endParaRPr lang="en-US" sz="3200">
              <a:solidFill>
                <a:schemeClr val="bg1"/>
              </a:solidFill>
              <a:latin typeface="Arial" panose="020B0604020202020204" pitchFamily="34" charset="0"/>
              <a:cs typeface="Arial" panose="020B0604020202020204" pitchFamily="34" charset="0"/>
            </a:endParaRPr>
          </a:p>
        </p:txBody>
      </p:sp>
      <p:sp>
        <p:nvSpPr>
          <p:cNvPr id="579" name="Rectangle 578">
            <a:extLst>
              <a:ext uri="{FF2B5EF4-FFF2-40B4-BE49-F238E27FC236}">
                <a16:creationId xmlns:a16="http://schemas.microsoft.com/office/drawing/2014/main" xmlns="" id="{AB8F6C5E-CD76-2CAF-19E1-987488811F14}"/>
              </a:ext>
            </a:extLst>
          </p:cNvPr>
          <p:cNvSpPr/>
          <p:nvPr/>
        </p:nvSpPr>
        <p:spPr>
          <a:xfrm>
            <a:off x="-3121357" y="4033399"/>
            <a:ext cx="1691489" cy="580993"/>
          </a:xfrm>
          <a:prstGeom prst="rect">
            <a:avLst/>
          </a:prstGeom>
        </p:spPr>
        <p:txBody>
          <a:bodyPr wrap="none">
            <a:spAutoFit/>
          </a:bodyPr>
          <a:lstStyle/>
          <a:p>
            <a:pPr marL="228600">
              <a:lnSpc>
                <a:spcPct val="107000"/>
              </a:lnSpc>
              <a:spcAft>
                <a:spcPts val="0"/>
              </a:spcAft>
            </a:pP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iPhone</a:t>
            </a:r>
          </a:p>
        </p:txBody>
      </p:sp>
      <p:sp>
        <p:nvSpPr>
          <p:cNvPr id="580" name="Rectangle 579">
            <a:extLst>
              <a:ext uri="{FF2B5EF4-FFF2-40B4-BE49-F238E27FC236}">
                <a16:creationId xmlns:a16="http://schemas.microsoft.com/office/drawing/2014/main" xmlns="" id="{0B8729A1-B8FB-3D60-DE26-EF4330A0E01F}"/>
              </a:ext>
            </a:extLst>
          </p:cNvPr>
          <p:cNvSpPr/>
          <p:nvPr/>
        </p:nvSpPr>
        <p:spPr>
          <a:xfrm>
            <a:off x="-15428429" y="8329685"/>
            <a:ext cx="2648482" cy="580993"/>
          </a:xfrm>
          <a:prstGeom prst="rect">
            <a:avLst/>
          </a:prstGeom>
        </p:spPr>
        <p:txBody>
          <a:bodyPr wrap="none">
            <a:spAutoFit/>
          </a:bodyPr>
          <a:lstStyle/>
          <a:p>
            <a:pPr marL="228600">
              <a:lnSpc>
                <a:spcPct val="107000"/>
              </a:lnSpc>
              <a:spcAft>
                <a:spcPts val="0"/>
              </a:spcAft>
            </a:pP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Apple watch</a:t>
            </a:r>
          </a:p>
        </p:txBody>
      </p:sp>
      <p:sp>
        <p:nvSpPr>
          <p:cNvPr id="581" name="Rectangle 580">
            <a:extLst>
              <a:ext uri="{FF2B5EF4-FFF2-40B4-BE49-F238E27FC236}">
                <a16:creationId xmlns:a16="http://schemas.microsoft.com/office/drawing/2014/main" xmlns="" id="{9A7B0984-A95F-3F3C-6344-EE9596AE46AF}"/>
              </a:ext>
            </a:extLst>
          </p:cNvPr>
          <p:cNvSpPr/>
          <p:nvPr/>
        </p:nvSpPr>
        <p:spPr>
          <a:xfrm>
            <a:off x="-8082260" y="8308215"/>
            <a:ext cx="1620957" cy="584775"/>
          </a:xfrm>
          <a:prstGeom prst="rect">
            <a:avLst/>
          </a:prstGeom>
        </p:spPr>
        <p:txBody>
          <a:bodyPr wrap="none">
            <a:spAutoFit/>
          </a:bodyPr>
          <a:lstStyle/>
          <a:p>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AirPods</a:t>
            </a:r>
            <a:endParaRPr lang="en-US" sz="3200" dirty="0">
              <a:solidFill>
                <a:schemeClr val="bg1"/>
              </a:solidFill>
              <a:latin typeface="Arial" panose="020B0604020202020204" pitchFamily="34" charset="0"/>
              <a:cs typeface="Arial" panose="020B0604020202020204" pitchFamily="34" charset="0"/>
            </a:endParaRPr>
          </a:p>
        </p:txBody>
      </p:sp>
      <p:sp>
        <p:nvSpPr>
          <p:cNvPr id="582" name="Rectangle 581">
            <a:extLst>
              <a:ext uri="{FF2B5EF4-FFF2-40B4-BE49-F238E27FC236}">
                <a16:creationId xmlns:a16="http://schemas.microsoft.com/office/drawing/2014/main" xmlns="" id="{4852C702-6CA0-8DBF-29A0-4E1B1D07F433}"/>
              </a:ext>
            </a:extLst>
          </p:cNvPr>
          <p:cNvSpPr/>
          <p:nvPr/>
        </p:nvSpPr>
        <p:spPr>
          <a:xfrm>
            <a:off x="-2948802" y="8329685"/>
            <a:ext cx="1236236" cy="580993"/>
          </a:xfrm>
          <a:prstGeom prst="rect">
            <a:avLst/>
          </a:prstGeom>
        </p:spPr>
        <p:txBody>
          <a:bodyPr wrap="none">
            <a:spAutoFit/>
          </a:bodyPr>
          <a:lstStyle/>
          <a:p>
            <a:pPr marL="228600">
              <a:lnSpc>
                <a:spcPct val="107000"/>
              </a:lnSpc>
              <a:spcAft>
                <a:spcPts val="0"/>
              </a:spcAft>
            </a:pP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iPad</a:t>
            </a:r>
          </a:p>
        </p:txBody>
      </p:sp>
      <p:sp>
        <p:nvSpPr>
          <p:cNvPr id="584" name="object 11">
            <a:extLst>
              <a:ext uri="{FF2B5EF4-FFF2-40B4-BE49-F238E27FC236}">
                <a16:creationId xmlns:a16="http://schemas.microsoft.com/office/drawing/2014/main" xmlns="" id="{3D61BEF9-434C-B340-B769-C4706A7A947F}"/>
              </a:ext>
            </a:extLst>
          </p:cNvPr>
          <p:cNvSpPr txBox="1">
            <a:spLocks/>
          </p:cNvSpPr>
          <p:nvPr/>
        </p:nvSpPr>
        <p:spPr>
          <a:xfrm>
            <a:off x="3890554" y="10509783"/>
            <a:ext cx="9649460" cy="558800"/>
          </a:xfrm>
          <a:prstGeom prst="rect">
            <a:avLst/>
          </a:prstGeom>
        </p:spPr>
        <p:txBody>
          <a:bodyPr vert="horz" wrap="square" lIns="0" tIns="12700" rIns="0" bIns="0" rtlCol="0">
            <a:spAutoFit/>
          </a:bodyPr>
          <a:lstStyle>
            <a:lvl1pPr>
              <a:defRPr sz="3500" b="1" i="0">
                <a:solidFill>
                  <a:schemeClr val="bg1"/>
                </a:solidFill>
                <a:latin typeface="Arial"/>
                <a:ea typeface="+mj-ea"/>
                <a:cs typeface="Arial"/>
              </a:defRPr>
            </a:lvl1pPr>
          </a:lstStyle>
          <a:p>
            <a:pPr marL="12700">
              <a:spcBef>
                <a:spcPts val="100"/>
              </a:spcBef>
            </a:pPr>
            <a:r>
              <a:rPr lang="vi-VN" kern="0"/>
              <a:t>1. </a:t>
            </a:r>
            <a:r>
              <a:rPr lang="vi-VN" kern="0" spc="-5"/>
              <a:t>CHIẾN LƯỢC PHÁT TRIỂN SẢN PHẨM</a:t>
            </a:r>
            <a:r>
              <a:rPr lang="vi-VN" kern="0" spc="5"/>
              <a:t> </a:t>
            </a:r>
            <a:r>
              <a:rPr lang="vi-VN" kern="0" spc="-5"/>
              <a:t>MỚI</a:t>
            </a:r>
            <a:endParaRPr lang="vi-VN" kern="0" spc="-5"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14" presetClass="entr" presetSubtype="10" fill="hold" grpId="0" nodeType="withEffect">
                                  <p:stCondLst>
                                    <p:cond delay="25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par>
                                <p:cTn id="13" presetID="47" presetClass="entr" presetSubtype="0" fill="hold" grpId="0" nodeType="withEffect">
                                  <p:stCondLst>
                                    <p:cond delay="50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250"/>
                                        <p:tgtEl>
                                          <p:spTgt spid="46"/>
                                        </p:tgtEl>
                                      </p:cBhvr>
                                    </p:animEffect>
                                    <p:anim calcmode="lin" valueType="num">
                                      <p:cBhvr>
                                        <p:cTn id="16" dur="250" fill="hold"/>
                                        <p:tgtEl>
                                          <p:spTgt spid="46"/>
                                        </p:tgtEl>
                                        <p:attrNameLst>
                                          <p:attrName>ppt_x</p:attrName>
                                        </p:attrNameLst>
                                      </p:cBhvr>
                                      <p:tavLst>
                                        <p:tav tm="0">
                                          <p:val>
                                            <p:strVal val="#ppt_x"/>
                                          </p:val>
                                        </p:tav>
                                        <p:tav tm="100000">
                                          <p:val>
                                            <p:strVal val="#ppt_x"/>
                                          </p:val>
                                        </p:tav>
                                      </p:tavLst>
                                    </p:anim>
                                    <p:anim calcmode="lin" valueType="num">
                                      <p:cBhvr>
                                        <p:cTn id="17" dur="250" fill="hold"/>
                                        <p:tgtEl>
                                          <p:spTgt spid="46"/>
                                        </p:tgtEl>
                                        <p:attrNameLst>
                                          <p:attrName>ppt_y</p:attrName>
                                        </p:attrNameLst>
                                      </p:cBhvr>
                                      <p:tavLst>
                                        <p:tav tm="0">
                                          <p:val>
                                            <p:strVal val="#ppt_y-.1"/>
                                          </p:val>
                                        </p:tav>
                                        <p:tav tm="100000">
                                          <p:val>
                                            <p:strVal val="#ppt_y"/>
                                          </p:val>
                                        </p:tav>
                                      </p:tavLst>
                                    </p:anim>
                                  </p:childTnLst>
                                </p:cTn>
                              </p:par>
                              <p:par>
                                <p:cTn id="18" presetID="14" presetClass="entr" presetSubtype="10" fill="hold" grpId="0" nodeType="withEffect">
                                  <p:stCondLst>
                                    <p:cond delay="50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47" presetClass="entr" presetSubtype="0" fill="hold" grpId="0" nodeType="withEffect">
                                  <p:stCondLst>
                                    <p:cond delay="75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250"/>
                                        <p:tgtEl>
                                          <p:spTgt spid="47"/>
                                        </p:tgtEl>
                                      </p:cBhvr>
                                    </p:animEffect>
                                    <p:anim calcmode="lin" valueType="num">
                                      <p:cBhvr>
                                        <p:cTn id="24" dur="250" fill="hold"/>
                                        <p:tgtEl>
                                          <p:spTgt spid="47"/>
                                        </p:tgtEl>
                                        <p:attrNameLst>
                                          <p:attrName>ppt_x</p:attrName>
                                        </p:attrNameLst>
                                      </p:cBhvr>
                                      <p:tavLst>
                                        <p:tav tm="0">
                                          <p:val>
                                            <p:strVal val="#ppt_x"/>
                                          </p:val>
                                        </p:tav>
                                        <p:tav tm="100000">
                                          <p:val>
                                            <p:strVal val="#ppt_x"/>
                                          </p:val>
                                        </p:tav>
                                      </p:tavLst>
                                    </p:anim>
                                    <p:anim calcmode="lin" valueType="num">
                                      <p:cBhvr>
                                        <p:cTn id="25" dur="250" fill="hold"/>
                                        <p:tgtEl>
                                          <p:spTgt spid="47"/>
                                        </p:tgtEl>
                                        <p:attrNameLst>
                                          <p:attrName>ppt_y</p:attrName>
                                        </p:attrNameLst>
                                      </p:cBhvr>
                                      <p:tavLst>
                                        <p:tav tm="0">
                                          <p:val>
                                            <p:strVal val="#ppt_y-.1"/>
                                          </p:val>
                                        </p:tav>
                                        <p:tav tm="100000">
                                          <p:val>
                                            <p:strVal val="#ppt_y"/>
                                          </p:val>
                                        </p:tav>
                                      </p:tavLst>
                                    </p:anim>
                                  </p:childTnLst>
                                </p:cTn>
                              </p:par>
                              <p:par>
                                <p:cTn id="26" presetID="14" presetClass="entr" presetSubtype="10" fill="hold" grpId="0" nodeType="withEffect">
                                  <p:stCondLst>
                                    <p:cond delay="75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43" grpId="0" animBg="1"/>
      <p:bldP spid="44"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4" name="object 6">
            <a:extLst>
              <a:ext uri="{FF2B5EF4-FFF2-40B4-BE49-F238E27FC236}">
                <a16:creationId xmlns:a16="http://schemas.microsoft.com/office/drawing/2014/main" xmlns="" id="{03838633-E542-EB59-50B6-BAB6CDFB19B9}"/>
              </a:ext>
            </a:extLst>
          </p:cNvPr>
          <p:cNvSpPr/>
          <p:nvPr/>
        </p:nvSpPr>
        <p:spPr>
          <a:xfrm>
            <a:off x="14743176" y="341375"/>
            <a:ext cx="3249167" cy="624840"/>
          </a:xfrm>
          <a:prstGeom prst="rect">
            <a:avLst/>
          </a:prstGeom>
          <a:blipFill>
            <a:blip r:embed="rId3" cstate="print"/>
            <a:stretch>
              <a:fillRect/>
            </a:stretch>
          </a:blipFill>
        </p:spPr>
        <p:txBody>
          <a:bodyPr wrap="square" lIns="0" tIns="0" rIns="0" bIns="0" rtlCol="0"/>
          <a:lstStyle/>
          <a:p>
            <a:endParaRPr/>
          </a:p>
        </p:txBody>
      </p:sp>
      <p:sp>
        <p:nvSpPr>
          <p:cNvPr id="5" name="object 39">
            <a:extLst>
              <a:ext uri="{FF2B5EF4-FFF2-40B4-BE49-F238E27FC236}">
                <a16:creationId xmlns:a16="http://schemas.microsoft.com/office/drawing/2014/main" xmlns="" id="{0C906FCD-E2C2-6298-3F36-AC0B3E9BC65F}"/>
              </a:ext>
            </a:extLst>
          </p:cNvPr>
          <p:cNvSpPr txBox="1"/>
          <p:nvPr/>
        </p:nvSpPr>
        <p:spPr>
          <a:xfrm>
            <a:off x="15419451" y="491743"/>
            <a:ext cx="2104390" cy="254000"/>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a:cs typeface="Arial"/>
              </a:rPr>
              <a:t>CO </a:t>
            </a:r>
            <a:r>
              <a:rPr sz="1500" b="1" spc="15" dirty="0">
                <a:latin typeface="Arial"/>
                <a:cs typeface="Arial"/>
              </a:rPr>
              <a:t>WORKING</a:t>
            </a:r>
            <a:r>
              <a:rPr sz="1500" b="1" spc="-10" dirty="0">
                <a:latin typeface="Arial"/>
                <a:cs typeface="Arial"/>
              </a:rPr>
              <a:t> </a:t>
            </a:r>
            <a:r>
              <a:rPr sz="1500" b="1" spc="20" dirty="0">
                <a:latin typeface="Arial"/>
                <a:cs typeface="Arial"/>
              </a:rPr>
              <a:t>GROUP</a:t>
            </a:r>
            <a:endParaRPr sz="1500">
              <a:latin typeface="Arial"/>
              <a:cs typeface="Arial"/>
            </a:endParaRPr>
          </a:p>
        </p:txBody>
      </p:sp>
      <p:sp>
        <p:nvSpPr>
          <p:cNvPr id="6" name="object 11">
            <a:extLst>
              <a:ext uri="{FF2B5EF4-FFF2-40B4-BE49-F238E27FC236}">
                <a16:creationId xmlns:a16="http://schemas.microsoft.com/office/drawing/2014/main" xmlns="" id="{6A6F8D3C-54A7-2137-CD19-56189A9B28C0}"/>
              </a:ext>
            </a:extLst>
          </p:cNvPr>
          <p:cNvSpPr txBox="1">
            <a:spLocks/>
          </p:cNvSpPr>
          <p:nvPr/>
        </p:nvSpPr>
        <p:spPr>
          <a:xfrm>
            <a:off x="3738154" y="522349"/>
            <a:ext cx="9649460" cy="558800"/>
          </a:xfrm>
          <a:prstGeom prst="rect">
            <a:avLst/>
          </a:prstGeom>
        </p:spPr>
        <p:txBody>
          <a:bodyPr vert="horz" wrap="square" lIns="0" tIns="12700" rIns="0" bIns="0" rtlCol="0">
            <a:spAutoFit/>
          </a:bodyPr>
          <a:lstStyle>
            <a:lvl1pPr>
              <a:defRPr sz="3500" b="1" i="0">
                <a:solidFill>
                  <a:schemeClr val="bg1"/>
                </a:solidFill>
                <a:latin typeface="Arial"/>
                <a:ea typeface="+mj-ea"/>
                <a:cs typeface="Arial"/>
              </a:defRPr>
            </a:lvl1pPr>
          </a:lstStyle>
          <a:p>
            <a:pPr marL="12700">
              <a:spcBef>
                <a:spcPts val="100"/>
              </a:spcBef>
            </a:pPr>
            <a:r>
              <a:rPr lang="vi-VN" kern="0"/>
              <a:t>1. </a:t>
            </a:r>
            <a:r>
              <a:rPr lang="vi-VN" kern="0" spc="-5"/>
              <a:t>CHIẾN LƯỢC PHÁT TRIỂN SẢN PHẨM</a:t>
            </a:r>
            <a:r>
              <a:rPr lang="vi-VN" kern="0" spc="5"/>
              <a:t> </a:t>
            </a:r>
            <a:r>
              <a:rPr lang="vi-VN" kern="0" spc="-5"/>
              <a:t>MỚI</a:t>
            </a:r>
            <a:endParaRPr lang="vi-VN" kern="0" spc="-5" dirty="0"/>
          </a:p>
        </p:txBody>
      </p:sp>
      <p:pic>
        <p:nvPicPr>
          <p:cNvPr id="7" name="Picture 2" descr="Apple II series - Wikipedia">
            <a:extLst>
              <a:ext uri="{FF2B5EF4-FFF2-40B4-BE49-F238E27FC236}">
                <a16:creationId xmlns:a16="http://schemas.microsoft.com/office/drawing/2014/main" xmlns="" id="{33AFD305-010E-7A83-6C39-4C492F4C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780" y="1555327"/>
            <a:ext cx="3124200" cy="2082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11A7167D-4143-9884-DEEC-CB4E381B6A14}"/>
              </a:ext>
            </a:extLst>
          </p:cNvPr>
          <p:cNvSpPr txBox="1"/>
          <p:nvPr/>
        </p:nvSpPr>
        <p:spPr>
          <a:xfrm>
            <a:off x="1608002" y="4062274"/>
            <a:ext cx="198120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Apple II</a:t>
            </a:r>
          </a:p>
        </p:txBody>
      </p:sp>
      <p:sp>
        <p:nvSpPr>
          <p:cNvPr id="9" name="AutoShape 2" descr="Ốp JCPAL Macbook Pro 14 inch 2021 Ultra-thin Case">
            <a:extLst>
              <a:ext uri="{FF2B5EF4-FFF2-40B4-BE49-F238E27FC236}">
                <a16:creationId xmlns:a16="http://schemas.microsoft.com/office/drawing/2014/main" xmlns="" id="{55275BF4-08FA-77A6-638E-1739F9C2DECF}"/>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4" descr="Ảnh thực tế MacBook Pro 'tai thỏ' - VnExpress Số hóa">
            <a:extLst>
              <a:ext uri="{FF2B5EF4-FFF2-40B4-BE49-F238E27FC236}">
                <a16:creationId xmlns:a16="http://schemas.microsoft.com/office/drawing/2014/main" xmlns="" id="{7EBEADE5-7EAC-3EA4-73DF-8E756EC32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644320"/>
            <a:ext cx="2782780" cy="208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35ABBC27-A072-2F79-B742-63AB0E85AFE8}"/>
              </a:ext>
            </a:extLst>
          </p:cNvPr>
          <p:cNvSpPr/>
          <p:nvPr/>
        </p:nvSpPr>
        <p:spPr>
          <a:xfrm>
            <a:off x="5641427" y="4000500"/>
            <a:ext cx="1960793" cy="584775"/>
          </a:xfrm>
          <a:prstGeom prst="rect">
            <a:avLst/>
          </a:prstGeom>
        </p:spPr>
        <p:txBody>
          <a:bodyPr wrap="none">
            <a:spAutoFit/>
          </a:bodyPr>
          <a:lstStyle/>
          <a:p>
            <a:r>
              <a:rPr lang="en-US" sz="3200">
                <a:solidFill>
                  <a:schemeClr val="bg1"/>
                </a:solidFill>
                <a:latin typeface="Arial" panose="020B0604020202020204" pitchFamily="34" charset="0"/>
                <a:ea typeface="Calibri" panose="020F0502020204030204" pitchFamily="34" charset="0"/>
                <a:cs typeface="Arial" panose="020B0604020202020204" pitchFamily="34" charset="0"/>
              </a:rPr>
              <a:t>Macbook </a:t>
            </a:r>
            <a:endParaRPr lang="en-US" sz="3200">
              <a:solidFill>
                <a:schemeClr val="bg1"/>
              </a:solidFill>
              <a:latin typeface="Arial" panose="020B0604020202020204" pitchFamily="34" charset="0"/>
              <a:cs typeface="Arial" panose="020B0604020202020204" pitchFamily="34" charset="0"/>
            </a:endParaRPr>
          </a:p>
        </p:txBody>
      </p:sp>
      <p:pic>
        <p:nvPicPr>
          <p:cNvPr id="12" name="Picture 6" descr="How to Do Everything iPod and iTunes 6/E : Hart-Davis, Guy: Amazon.fr:  Livres">
            <a:extLst>
              <a:ext uri="{FF2B5EF4-FFF2-40B4-BE49-F238E27FC236}">
                <a16:creationId xmlns:a16="http://schemas.microsoft.com/office/drawing/2014/main" xmlns="" id="{0BF09097-5E3A-B298-7F70-DAA7A0B074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0459" y="1646860"/>
            <a:ext cx="1684195" cy="20844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515C1EDC-ED7A-2FFE-6E1E-479EE0DFD46C}"/>
              </a:ext>
            </a:extLst>
          </p:cNvPr>
          <p:cNvSpPr/>
          <p:nvPr/>
        </p:nvSpPr>
        <p:spPr>
          <a:xfrm>
            <a:off x="9268166" y="4112305"/>
            <a:ext cx="2561086" cy="584775"/>
          </a:xfrm>
          <a:prstGeom prst="rect">
            <a:avLst/>
          </a:prstGeom>
        </p:spPr>
        <p:txBody>
          <a:bodyPr wrap="none">
            <a:spAutoFit/>
          </a:bodyPr>
          <a:lstStyle/>
          <a:p>
            <a:r>
              <a:rPr lang="en-US" sz="3200">
                <a:solidFill>
                  <a:schemeClr val="bg1"/>
                </a:solidFill>
                <a:latin typeface="Arial" panose="020B0604020202020204" pitchFamily="34" charset="0"/>
                <a:ea typeface="Calibri" panose="020F0502020204030204" pitchFamily="34" charset="0"/>
                <a:cs typeface="Arial" panose="020B0604020202020204" pitchFamily="34" charset="0"/>
              </a:rPr>
              <a:t>iPod/ iTunes </a:t>
            </a:r>
            <a:endParaRPr lang="en-US" sz="3200">
              <a:solidFill>
                <a:schemeClr val="bg1"/>
              </a:solidFill>
              <a:latin typeface="Arial" panose="020B0604020202020204" pitchFamily="34" charset="0"/>
              <a:cs typeface="Arial" panose="020B0604020202020204" pitchFamily="34" charset="0"/>
            </a:endParaRPr>
          </a:p>
        </p:txBody>
      </p:sp>
      <p:pic>
        <p:nvPicPr>
          <p:cNvPr id="14" name="Picture 8" descr="Ảnh: Mac Rumors">
            <a:extLst>
              <a:ext uri="{FF2B5EF4-FFF2-40B4-BE49-F238E27FC236}">
                <a16:creationId xmlns:a16="http://schemas.microsoft.com/office/drawing/2014/main" xmlns="" id="{21321090-B536-EF1D-48AB-8654B1D88E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42353" y="1687151"/>
            <a:ext cx="3711791" cy="20844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3430122F-6375-5E12-16F8-773C56F6F000}"/>
              </a:ext>
            </a:extLst>
          </p:cNvPr>
          <p:cNvSpPr/>
          <p:nvPr/>
        </p:nvSpPr>
        <p:spPr>
          <a:xfrm>
            <a:off x="13952503" y="4033399"/>
            <a:ext cx="1691489" cy="580993"/>
          </a:xfrm>
          <a:prstGeom prst="rect">
            <a:avLst/>
          </a:prstGeom>
        </p:spPr>
        <p:txBody>
          <a:bodyPr wrap="none">
            <a:spAutoFit/>
          </a:bodyPr>
          <a:lstStyle/>
          <a:p>
            <a:pPr marL="228600">
              <a:lnSpc>
                <a:spcPct val="107000"/>
              </a:lnSpc>
              <a:spcAft>
                <a:spcPts val="0"/>
              </a:spcAft>
            </a:pP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iPhone</a:t>
            </a:r>
          </a:p>
        </p:txBody>
      </p:sp>
      <p:pic>
        <p:nvPicPr>
          <p:cNvPr id="16" name="Picture 10" descr="4 mẫu Apple Watch đáng mua nhất năm 2023, giá từ 4-21 triệu | Vật Vờ Studio  - YouTube">
            <a:extLst>
              <a:ext uri="{FF2B5EF4-FFF2-40B4-BE49-F238E27FC236}">
                <a16:creationId xmlns:a16="http://schemas.microsoft.com/office/drawing/2014/main" xmlns="" id="{77396A41-4846-444F-288C-0471D12425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7175" y="5933318"/>
            <a:ext cx="3834484" cy="217550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E3548FA9-960E-9C3F-5591-F9C17BAB8016}"/>
              </a:ext>
            </a:extLst>
          </p:cNvPr>
          <p:cNvSpPr/>
          <p:nvPr/>
        </p:nvSpPr>
        <p:spPr>
          <a:xfrm>
            <a:off x="1645431" y="8329685"/>
            <a:ext cx="2648482" cy="580993"/>
          </a:xfrm>
          <a:prstGeom prst="rect">
            <a:avLst/>
          </a:prstGeom>
        </p:spPr>
        <p:txBody>
          <a:bodyPr wrap="none">
            <a:spAutoFit/>
          </a:bodyPr>
          <a:lstStyle/>
          <a:p>
            <a:pPr marL="228600">
              <a:lnSpc>
                <a:spcPct val="107000"/>
              </a:lnSpc>
              <a:spcAft>
                <a:spcPts val="0"/>
              </a:spcAft>
            </a:pP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Apple watch</a:t>
            </a:r>
          </a:p>
        </p:txBody>
      </p:sp>
      <p:sp>
        <p:nvSpPr>
          <p:cNvPr id="18" name="Rectangle 17">
            <a:extLst>
              <a:ext uri="{FF2B5EF4-FFF2-40B4-BE49-F238E27FC236}">
                <a16:creationId xmlns:a16="http://schemas.microsoft.com/office/drawing/2014/main" xmlns="" id="{66E4EA2B-48F1-010B-D557-7EA9F168E696}"/>
              </a:ext>
            </a:extLst>
          </p:cNvPr>
          <p:cNvSpPr/>
          <p:nvPr/>
        </p:nvSpPr>
        <p:spPr>
          <a:xfrm>
            <a:off x="8991600" y="8308215"/>
            <a:ext cx="1620957" cy="584775"/>
          </a:xfrm>
          <a:prstGeom prst="rect">
            <a:avLst/>
          </a:prstGeom>
        </p:spPr>
        <p:txBody>
          <a:bodyPr wrap="none">
            <a:spAutoFit/>
          </a:bodyPr>
          <a:lstStyle/>
          <a:p>
            <a:r>
              <a:rPr lang="en-US" sz="3200" dirty="0" err="1">
                <a:solidFill>
                  <a:schemeClr val="bg1"/>
                </a:solidFill>
                <a:latin typeface="Arial" panose="020B0604020202020204" pitchFamily="34" charset="0"/>
                <a:ea typeface="Calibri" panose="020F0502020204030204" pitchFamily="34" charset="0"/>
                <a:cs typeface="Arial" panose="020B0604020202020204" pitchFamily="34" charset="0"/>
              </a:rPr>
              <a:t>AirPods</a:t>
            </a:r>
            <a:endParaRPr lang="en-US" sz="3200" dirty="0">
              <a:solidFill>
                <a:schemeClr val="bg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xmlns="" id="{4C0CC943-DD92-AB83-4583-1676309CD121}"/>
              </a:ext>
            </a:extLst>
          </p:cNvPr>
          <p:cNvPicPr>
            <a:picLocks noChangeAspect="1"/>
          </p:cNvPicPr>
          <p:nvPr/>
        </p:nvPicPr>
        <p:blipFill>
          <a:blip r:embed="rId9"/>
          <a:stretch>
            <a:fillRect/>
          </a:stretch>
        </p:blipFill>
        <p:spPr>
          <a:xfrm>
            <a:off x="7967211" y="5933318"/>
            <a:ext cx="3132295" cy="2084400"/>
          </a:xfrm>
          <a:prstGeom prst="rect">
            <a:avLst/>
          </a:prstGeom>
        </p:spPr>
      </p:pic>
      <p:sp>
        <p:nvSpPr>
          <p:cNvPr id="20" name="Rectangle 19">
            <a:extLst>
              <a:ext uri="{FF2B5EF4-FFF2-40B4-BE49-F238E27FC236}">
                <a16:creationId xmlns:a16="http://schemas.microsoft.com/office/drawing/2014/main" xmlns="" id="{8987D64E-50FD-FB03-2352-A08B486C5416}"/>
              </a:ext>
            </a:extLst>
          </p:cNvPr>
          <p:cNvSpPr/>
          <p:nvPr/>
        </p:nvSpPr>
        <p:spPr>
          <a:xfrm>
            <a:off x="14125058" y="8329685"/>
            <a:ext cx="1236236" cy="580993"/>
          </a:xfrm>
          <a:prstGeom prst="rect">
            <a:avLst/>
          </a:prstGeom>
        </p:spPr>
        <p:txBody>
          <a:bodyPr wrap="none">
            <a:spAutoFit/>
          </a:bodyPr>
          <a:lstStyle/>
          <a:p>
            <a:pPr marL="228600">
              <a:lnSpc>
                <a:spcPct val="107000"/>
              </a:lnSpc>
              <a:spcAft>
                <a:spcPts val="0"/>
              </a:spcAft>
            </a:pP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iPad</a:t>
            </a:r>
          </a:p>
        </p:txBody>
      </p:sp>
      <p:pic>
        <p:nvPicPr>
          <p:cNvPr id="21" name="Picture 20">
            <a:extLst>
              <a:ext uri="{FF2B5EF4-FFF2-40B4-BE49-F238E27FC236}">
                <a16:creationId xmlns:a16="http://schemas.microsoft.com/office/drawing/2014/main" xmlns="" id="{FEB027F1-11CE-7DDA-A514-B476A63EF9E0}"/>
              </a:ext>
            </a:extLst>
          </p:cNvPr>
          <p:cNvPicPr>
            <a:picLocks noChangeAspect="1"/>
          </p:cNvPicPr>
          <p:nvPr/>
        </p:nvPicPr>
        <p:blipFill>
          <a:blip r:embed="rId10"/>
          <a:stretch>
            <a:fillRect/>
          </a:stretch>
        </p:blipFill>
        <p:spPr>
          <a:xfrm>
            <a:off x="13700976" y="6024426"/>
            <a:ext cx="2084400" cy="2084400"/>
          </a:xfrm>
          <a:prstGeom prst="rect">
            <a:avLst/>
          </a:prstGeom>
        </p:spPr>
      </p:pic>
      <p:sp>
        <p:nvSpPr>
          <p:cNvPr id="22" name="object 7">
            <a:extLst>
              <a:ext uri="{FF2B5EF4-FFF2-40B4-BE49-F238E27FC236}">
                <a16:creationId xmlns:a16="http://schemas.microsoft.com/office/drawing/2014/main" xmlns="" id="{AF0EB3C9-B0CC-6DB0-4F01-07A91D53F4E3}"/>
              </a:ext>
            </a:extLst>
          </p:cNvPr>
          <p:cNvSpPr/>
          <p:nvPr/>
        </p:nvSpPr>
        <p:spPr>
          <a:xfrm>
            <a:off x="-4704588" y="3571303"/>
            <a:ext cx="4361688" cy="5875624"/>
          </a:xfrm>
          <a:prstGeom prst="rect">
            <a:avLst/>
          </a:prstGeom>
          <a:blipFill>
            <a:blip r:embed="rId11" cstate="print"/>
            <a:stretch>
              <a:fillRect/>
            </a:stretch>
          </a:blipFill>
        </p:spPr>
        <p:txBody>
          <a:bodyPr wrap="square" lIns="0" tIns="0" rIns="0" bIns="0" rtlCol="0"/>
          <a:lstStyle/>
          <a:p>
            <a:endParaRPr/>
          </a:p>
        </p:txBody>
      </p:sp>
      <p:sp>
        <p:nvSpPr>
          <p:cNvPr id="23" name="TextBox 22">
            <a:extLst>
              <a:ext uri="{FF2B5EF4-FFF2-40B4-BE49-F238E27FC236}">
                <a16:creationId xmlns:a16="http://schemas.microsoft.com/office/drawing/2014/main" xmlns="" id="{B9B3078B-E907-1FAE-6476-875C168B462A}"/>
              </a:ext>
            </a:extLst>
          </p:cNvPr>
          <p:cNvSpPr txBox="1"/>
          <p:nvPr/>
        </p:nvSpPr>
        <p:spPr>
          <a:xfrm>
            <a:off x="10058400" y="10361701"/>
            <a:ext cx="7177555" cy="3539430"/>
          </a:xfrm>
          <a:prstGeom prst="rect">
            <a:avLst/>
          </a:prstGeom>
          <a:noFill/>
        </p:spPr>
        <p:txBody>
          <a:bodyPr wrap="square">
            <a:spAutoFit/>
          </a:bodyPr>
          <a:lstStyle/>
          <a:p>
            <a:pPr algn="just">
              <a:lnSpc>
                <a:spcPct val="100000"/>
              </a:lnSpc>
            </a:pPr>
            <a:r>
              <a:rPr lang="vi-VN" sz="3200" b="1" i="0" spc="-5" dirty="0">
                <a:solidFill>
                  <a:schemeClr val="bg1"/>
                </a:solidFill>
                <a:latin typeface="Arial" panose="020B0604020202020204" pitchFamily="34" charset="0"/>
                <a:cs typeface="Arial" panose="020B0604020202020204" pitchFamily="34" charset="0"/>
              </a:rPr>
              <a:t>Sản phẩm </a:t>
            </a:r>
            <a:r>
              <a:rPr lang="vi-VN" sz="3200" b="1" i="0" spc="60" dirty="0">
                <a:solidFill>
                  <a:schemeClr val="bg1"/>
                </a:solidFill>
                <a:latin typeface="Arial" panose="020B0604020202020204" pitchFamily="34" charset="0"/>
                <a:cs typeface="Arial" panose="020B0604020202020204" pitchFamily="34" charset="0"/>
              </a:rPr>
              <a:t>mới </a:t>
            </a:r>
            <a:r>
              <a:rPr lang="vi-VN" sz="3200" b="1" i="0" dirty="0">
                <a:solidFill>
                  <a:schemeClr val="bg1"/>
                </a:solidFill>
                <a:latin typeface="Arial" panose="020B0604020202020204" pitchFamily="34" charset="0"/>
                <a:cs typeface="Arial" panose="020B0604020202020204" pitchFamily="34" charset="0"/>
              </a:rPr>
              <a:t>là </a:t>
            </a:r>
            <a:r>
              <a:rPr lang="vi-VN" sz="3200" b="1" i="0" spc="-5" dirty="0">
                <a:solidFill>
                  <a:schemeClr val="bg1"/>
                </a:solidFill>
                <a:latin typeface="Arial" panose="020B0604020202020204" pitchFamily="34" charset="0"/>
                <a:cs typeface="Arial" panose="020B0604020202020204" pitchFamily="34" charset="0"/>
              </a:rPr>
              <a:t>huyết mạch</a:t>
            </a:r>
            <a:r>
              <a:rPr lang="vi-VN" sz="3200" b="1" i="0" spc="-125" dirty="0">
                <a:solidFill>
                  <a:schemeClr val="bg1"/>
                </a:solidFill>
                <a:latin typeface="Arial" panose="020B0604020202020204" pitchFamily="34" charset="0"/>
                <a:cs typeface="Arial" panose="020B0604020202020204" pitchFamily="34" charset="0"/>
              </a:rPr>
              <a:t> </a:t>
            </a:r>
            <a:r>
              <a:rPr lang="vi-VN" sz="3200" b="1" i="0" spc="-5" dirty="0">
                <a:solidFill>
                  <a:schemeClr val="bg1"/>
                </a:solidFill>
                <a:latin typeface="Arial" panose="020B0604020202020204" pitchFamily="34" charset="0"/>
                <a:cs typeface="Arial" panose="020B0604020202020204" pitchFamily="34" charset="0"/>
              </a:rPr>
              <a:t>của  Doanh nghiệp, mang đến giải  pháp </a:t>
            </a:r>
            <a:r>
              <a:rPr lang="vi-VN" sz="3200" b="1" i="0" spc="60" dirty="0">
                <a:solidFill>
                  <a:schemeClr val="bg1"/>
                </a:solidFill>
                <a:latin typeface="Arial" panose="020B0604020202020204" pitchFamily="34" charset="0"/>
                <a:cs typeface="Arial" panose="020B0604020202020204" pitchFamily="34" charset="0"/>
              </a:rPr>
              <a:t>mới </a:t>
            </a:r>
            <a:r>
              <a:rPr lang="vi-VN" sz="3200" b="1" i="0" dirty="0">
                <a:solidFill>
                  <a:schemeClr val="bg1"/>
                </a:solidFill>
                <a:latin typeface="Arial" panose="020B0604020202020204" pitchFamily="34" charset="0"/>
                <a:cs typeface="Arial" panose="020B0604020202020204" pitchFamily="34" charset="0"/>
              </a:rPr>
              <a:t>và </a:t>
            </a:r>
            <a:r>
              <a:rPr lang="vi-VN" sz="3200" b="1" i="0" spc="-5" dirty="0">
                <a:solidFill>
                  <a:schemeClr val="bg1"/>
                </a:solidFill>
                <a:latin typeface="Arial" panose="020B0604020202020204" pitchFamily="34" charset="0"/>
                <a:cs typeface="Arial" panose="020B0604020202020204" pitchFamily="34" charset="0"/>
              </a:rPr>
              <a:t>đa dạng cho khách  hàng, </a:t>
            </a:r>
            <a:r>
              <a:rPr lang="vi-VN" sz="3200" b="1" i="0" dirty="0">
                <a:solidFill>
                  <a:schemeClr val="bg1"/>
                </a:solidFill>
                <a:latin typeface="Arial" panose="020B0604020202020204" pitchFamily="34" charset="0"/>
                <a:cs typeface="Arial" panose="020B0604020202020204" pitchFamily="34" charset="0"/>
              </a:rPr>
              <a:t>là </a:t>
            </a:r>
            <a:r>
              <a:rPr lang="vi-VN" sz="3200" b="1" i="0" spc="-5" dirty="0">
                <a:solidFill>
                  <a:schemeClr val="bg1"/>
                </a:solidFill>
                <a:latin typeface="Arial" panose="020B0604020202020204" pitchFamily="34" charset="0"/>
                <a:cs typeface="Arial" panose="020B0604020202020204" pitchFamily="34" charset="0"/>
              </a:rPr>
              <a:t>nguồn tăng </a:t>
            </a:r>
            <a:r>
              <a:rPr lang="vi-VN" sz="3200" b="1" i="0" spc="50" dirty="0">
                <a:solidFill>
                  <a:schemeClr val="bg1"/>
                </a:solidFill>
                <a:latin typeface="Arial" panose="020B0604020202020204" pitchFamily="34" charset="0"/>
                <a:cs typeface="Arial" panose="020B0604020202020204" pitchFamily="34" charset="0"/>
              </a:rPr>
              <a:t>trưởng </a:t>
            </a:r>
            <a:r>
              <a:rPr lang="vi-VN" sz="3200" b="1" i="0" spc="-5" dirty="0">
                <a:solidFill>
                  <a:schemeClr val="bg1"/>
                </a:solidFill>
                <a:latin typeface="Arial" panose="020B0604020202020204" pitchFamily="34" charset="0"/>
                <a:cs typeface="Arial" panose="020B0604020202020204" pitchFamily="34" charset="0"/>
              </a:rPr>
              <a:t>quan  trọng cho Doanh</a:t>
            </a:r>
            <a:r>
              <a:rPr lang="vi-VN" sz="3200" b="1" i="0" spc="-25" dirty="0">
                <a:solidFill>
                  <a:schemeClr val="bg1"/>
                </a:solidFill>
                <a:latin typeface="Arial" panose="020B0604020202020204" pitchFamily="34" charset="0"/>
                <a:cs typeface="Arial" panose="020B0604020202020204" pitchFamily="34" charset="0"/>
              </a:rPr>
              <a:t> </a:t>
            </a:r>
            <a:r>
              <a:rPr lang="vi-VN" sz="3200" b="1" i="0" spc="-5" dirty="0">
                <a:solidFill>
                  <a:schemeClr val="bg1"/>
                </a:solidFill>
                <a:latin typeface="Arial" panose="020B0604020202020204" pitchFamily="34" charset="0"/>
                <a:ea typeface="+mn-ea"/>
                <a:cs typeface="Arial" panose="020B0604020202020204" pitchFamily="34" charset="0"/>
              </a:rPr>
              <a:t>nghiệp</a:t>
            </a:r>
          </a:p>
          <a:p>
            <a:pPr algn="just">
              <a:lnSpc>
                <a:spcPct val="100000"/>
              </a:lnSpc>
            </a:pPr>
            <a:r>
              <a:rPr lang="vi-VN" sz="3200" b="1" i="0" spc="-5" dirty="0">
                <a:solidFill>
                  <a:schemeClr val="bg1"/>
                </a:solidFill>
                <a:latin typeface="Arial" panose="020B0604020202020204" pitchFamily="34" charset="0"/>
                <a:ea typeface="+mn-ea"/>
                <a:cs typeface="Arial" panose="020B0604020202020204" pitchFamily="34" charset="0"/>
              </a:rPr>
              <a:t>Sản phẩm mới có những thất bại gây tốn kém và rủi ro</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4005592"/>
            <a:ext cx="4229100" cy="6281420"/>
            <a:chOff x="0" y="4005592"/>
            <a:chExt cx="4229100" cy="6281420"/>
          </a:xfrm>
        </p:grpSpPr>
        <p:sp>
          <p:nvSpPr>
            <p:cNvPr id="3" name="object 3"/>
            <p:cNvSpPr/>
            <p:nvPr/>
          </p:nvSpPr>
          <p:spPr>
            <a:xfrm>
              <a:off x="0" y="4784382"/>
              <a:ext cx="3679825" cy="4318000"/>
            </a:xfrm>
            <a:custGeom>
              <a:avLst/>
              <a:gdLst/>
              <a:ahLst/>
              <a:cxnLst/>
              <a:rect l="l" t="t" r="r" b="b"/>
              <a:pathLst>
                <a:path w="3679825" h="4318000">
                  <a:moveTo>
                    <a:pt x="2433053" y="0"/>
                  </a:moveTo>
                  <a:lnTo>
                    <a:pt x="0" y="0"/>
                  </a:lnTo>
                  <a:lnTo>
                    <a:pt x="0" y="4317434"/>
                  </a:lnTo>
                  <a:lnTo>
                    <a:pt x="2433053" y="4317434"/>
                  </a:lnTo>
                  <a:lnTo>
                    <a:pt x="3679380" y="2158720"/>
                  </a:lnTo>
                  <a:lnTo>
                    <a:pt x="2433053" y="0"/>
                  </a:lnTo>
                  <a:close/>
                </a:path>
              </a:pathLst>
            </a:custGeom>
            <a:solidFill>
              <a:srgbClr val="011A23"/>
            </a:solidFill>
          </p:spPr>
          <p:txBody>
            <a:bodyPr wrap="square" lIns="0" tIns="0" rIns="0" bIns="0" rtlCol="0"/>
            <a:lstStyle/>
            <a:p>
              <a:endParaRPr/>
            </a:p>
          </p:txBody>
        </p:sp>
        <p:sp>
          <p:nvSpPr>
            <p:cNvPr id="4" name="object 4"/>
            <p:cNvSpPr/>
            <p:nvPr/>
          </p:nvSpPr>
          <p:spPr>
            <a:xfrm>
              <a:off x="1052045" y="7273035"/>
              <a:ext cx="3176905" cy="3014345"/>
            </a:xfrm>
            <a:custGeom>
              <a:avLst/>
              <a:gdLst/>
              <a:ahLst/>
              <a:cxnLst/>
              <a:rect l="l" t="t" r="r" b="b"/>
              <a:pathLst>
                <a:path w="3176905" h="3014345">
                  <a:moveTo>
                    <a:pt x="2306685" y="0"/>
                  </a:moveTo>
                  <a:lnTo>
                    <a:pt x="870049" y="0"/>
                  </a:lnTo>
                  <a:lnTo>
                    <a:pt x="0" y="1506981"/>
                  </a:lnTo>
                  <a:lnTo>
                    <a:pt x="870163" y="3013963"/>
                  </a:lnTo>
                  <a:lnTo>
                    <a:pt x="2306685" y="3013963"/>
                  </a:lnTo>
                  <a:lnTo>
                    <a:pt x="3176737" y="1506981"/>
                  </a:lnTo>
                  <a:lnTo>
                    <a:pt x="2306685" y="0"/>
                  </a:lnTo>
                  <a:close/>
                </a:path>
              </a:pathLst>
            </a:custGeom>
            <a:solidFill>
              <a:srgbClr val="FFFFFF"/>
            </a:solidFill>
          </p:spPr>
          <p:txBody>
            <a:bodyPr wrap="square" lIns="0" tIns="0" rIns="0" bIns="0" rtlCol="0"/>
            <a:lstStyle/>
            <a:p>
              <a:endParaRPr/>
            </a:p>
          </p:txBody>
        </p:sp>
        <p:sp>
          <p:nvSpPr>
            <p:cNvPr id="5" name="object 5"/>
            <p:cNvSpPr/>
            <p:nvPr/>
          </p:nvSpPr>
          <p:spPr>
            <a:xfrm>
              <a:off x="300977" y="4005592"/>
              <a:ext cx="3378835" cy="6281420"/>
            </a:xfrm>
            <a:custGeom>
              <a:avLst/>
              <a:gdLst/>
              <a:ahLst/>
              <a:cxnLst/>
              <a:rect l="l" t="t" r="r" b="b"/>
              <a:pathLst>
                <a:path w="3378834" h="6281420">
                  <a:moveTo>
                    <a:pt x="3343757" y="778789"/>
                  </a:moveTo>
                  <a:lnTo>
                    <a:pt x="2894126" y="0"/>
                  </a:lnTo>
                  <a:lnTo>
                    <a:pt x="1994801" y="0"/>
                  </a:lnTo>
                  <a:lnTo>
                    <a:pt x="1545170" y="778789"/>
                  </a:lnTo>
                  <a:lnTo>
                    <a:pt x="1994865" y="1557578"/>
                  </a:lnTo>
                  <a:lnTo>
                    <a:pt x="2894126" y="1557578"/>
                  </a:lnTo>
                  <a:lnTo>
                    <a:pt x="3343757" y="778789"/>
                  </a:lnTo>
                  <a:close/>
                </a:path>
                <a:path w="3378834" h="6281420">
                  <a:moveTo>
                    <a:pt x="3378390" y="5252707"/>
                  </a:moveTo>
                  <a:lnTo>
                    <a:pt x="2533827" y="3789857"/>
                  </a:lnTo>
                  <a:lnTo>
                    <a:pt x="844562" y="3789857"/>
                  </a:lnTo>
                  <a:lnTo>
                    <a:pt x="0" y="5252707"/>
                  </a:lnTo>
                  <a:lnTo>
                    <a:pt x="593991" y="6281407"/>
                  </a:lnTo>
                  <a:lnTo>
                    <a:pt x="2784475" y="6281407"/>
                  </a:lnTo>
                  <a:lnTo>
                    <a:pt x="3378390" y="5252707"/>
                  </a:lnTo>
                  <a:close/>
                </a:path>
              </a:pathLst>
            </a:custGeom>
            <a:solidFill>
              <a:srgbClr val="7EA4B7"/>
            </a:solidFill>
          </p:spPr>
          <p:txBody>
            <a:bodyPr wrap="square" lIns="0" tIns="0" rIns="0" bIns="0" rtlCol="0"/>
            <a:lstStyle/>
            <a:p>
              <a:endParaRPr/>
            </a:p>
          </p:txBody>
        </p:sp>
      </p:grpSp>
      <p:sp>
        <p:nvSpPr>
          <p:cNvPr id="6" name="object 6"/>
          <p:cNvSpPr/>
          <p:nvPr/>
        </p:nvSpPr>
        <p:spPr>
          <a:xfrm>
            <a:off x="14743176" y="341375"/>
            <a:ext cx="3249167" cy="62484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4367784" y="3571303"/>
            <a:ext cx="4361688" cy="587562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034549" y="3232149"/>
            <a:ext cx="5030470" cy="6554470"/>
          </a:xfrm>
          <a:custGeom>
            <a:avLst/>
            <a:gdLst/>
            <a:ahLst/>
            <a:cxnLst/>
            <a:rect l="l" t="t" r="r" b="b"/>
            <a:pathLst>
              <a:path w="5030470" h="6554470">
                <a:moveTo>
                  <a:pt x="4756518" y="275590"/>
                </a:moveTo>
                <a:lnTo>
                  <a:pt x="275399" y="275590"/>
                </a:lnTo>
                <a:lnTo>
                  <a:pt x="275399" y="402590"/>
                </a:lnTo>
                <a:lnTo>
                  <a:pt x="275399" y="6150610"/>
                </a:lnTo>
                <a:lnTo>
                  <a:pt x="275399" y="6278880"/>
                </a:lnTo>
                <a:lnTo>
                  <a:pt x="4754956" y="6278880"/>
                </a:lnTo>
                <a:lnTo>
                  <a:pt x="4754956" y="6151105"/>
                </a:lnTo>
                <a:lnTo>
                  <a:pt x="4756505" y="402844"/>
                </a:lnTo>
                <a:lnTo>
                  <a:pt x="4629188" y="402844"/>
                </a:lnTo>
                <a:lnTo>
                  <a:pt x="4629188" y="6150610"/>
                </a:lnTo>
                <a:lnTo>
                  <a:pt x="402755" y="6150610"/>
                </a:lnTo>
                <a:lnTo>
                  <a:pt x="402755" y="402590"/>
                </a:lnTo>
                <a:lnTo>
                  <a:pt x="4756518" y="402590"/>
                </a:lnTo>
                <a:lnTo>
                  <a:pt x="4756518" y="275590"/>
                </a:lnTo>
                <a:close/>
              </a:path>
              <a:path w="5030470" h="6554470">
                <a:moveTo>
                  <a:pt x="5030343" y="0"/>
                </a:moveTo>
                <a:lnTo>
                  <a:pt x="0" y="0"/>
                </a:lnTo>
                <a:lnTo>
                  <a:pt x="0" y="133350"/>
                </a:lnTo>
                <a:lnTo>
                  <a:pt x="0" y="6419850"/>
                </a:lnTo>
                <a:lnTo>
                  <a:pt x="0" y="6554470"/>
                </a:lnTo>
                <a:lnTo>
                  <a:pt x="5030343" y="6554470"/>
                </a:lnTo>
                <a:lnTo>
                  <a:pt x="5030343" y="6420142"/>
                </a:lnTo>
                <a:lnTo>
                  <a:pt x="5030343" y="6419850"/>
                </a:lnTo>
                <a:lnTo>
                  <a:pt x="5030343" y="133794"/>
                </a:lnTo>
                <a:lnTo>
                  <a:pt x="4898212" y="133794"/>
                </a:lnTo>
                <a:lnTo>
                  <a:pt x="4898212" y="6419850"/>
                </a:lnTo>
                <a:lnTo>
                  <a:pt x="133718" y="6419850"/>
                </a:lnTo>
                <a:lnTo>
                  <a:pt x="133718" y="133350"/>
                </a:lnTo>
                <a:lnTo>
                  <a:pt x="5030343" y="133350"/>
                </a:lnTo>
                <a:lnTo>
                  <a:pt x="5030343" y="0"/>
                </a:lnTo>
                <a:close/>
              </a:path>
            </a:pathLst>
          </a:custGeom>
          <a:solidFill>
            <a:srgbClr val="FFFFFF"/>
          </a:solidFill>
        </p:spPr>
        <p:txBody>
          <a:bodyPr wrap="square" lIns="0" tIns="0" rIns="0" bIns="0" rtlCol="0"/>
          <a:lstStyle/>
          <a:p>
            <a:endParaRPr/>
          </a:p>
        </p:txBody>
      </p:sp>
      <p:sp>
        <p:nvSpPr>
          <p:cNvPr id="9" name="object 9"/>
          <p:cNvSpPr/>
          <p:nvPr/>
        </p:nvSpPr>
        <p:spPr>
          <a:xfrm>
            <a:off x="9241041" y="3232149"/>
            <a:ext cx="9047480" cy="6554470"/>
          </a:xfrm>
          <a:custGeom>
            <a:avLst/>
            <a:gdLst/>
            <a:ahLst/>
            <a:cxnLst/>
            <a:rect l="l" t="t" r="r" b="b"/>
            <a:pathLst>
              <a:path w="9047480" h="6554470">
                <a:moveTo>
                  <a:pt x="8666848" y="359410"/>
                </a:moveTo>
                <a:lnTo>
                  <a:pt x="8490953" y="359410"/>
                </a:lnTo>
                <a:lnTo>
                  <a:pt x="8490953" y="523240"/>
                </a:lnTo>
                <a:lnTo>
                  <a:pt x="8490953" y="6028690"/>
                </a:lnTo>
                <a:lnTo>
                  <a:pt x="555955" y="6028690"/>
                </a:lnTo>
                <a:lnTo>
                  <a:pt x="555955" y="523240"/>
                </a:lnTo>
                <a:lnTo>
                  <a:pt x="8490953" y="523240"/>
                </a:lnTo>
                <a:lnTo>
                  <a:pt x="8490953" y="359410"/>
                </a:lnTo>
                <a:lnTo>
                  <a:pt x="5718200" y="359410"/>
                </a:lnTo>
                <a:lnTo>
                  <a:pt x="5718200" y="356870"/>
                </a:lnTo>
                <a:lnTo>
                  <a:pt x="380161" y="356870"/>
                </a:lnTo>
                <a:lnTo>
                  <a:pt x="380161" y="359410"/>
                </a:lnTo>
                <a:lnTo>
                  <a:pt x="380161" y="523240"/>
                </a:lnTo>
                <a:lnTo>
                  <a:pt x="380161" y="6028690"/>
                </a:lnTo>
                <a:lnTo>
                  <a:pt x="380161" y="6195060"/>
                </a:lnTo>
                <a:lnTo>
                  <a:pt x="8666848" y="6195060"/>
                </a:lnTo>
                <a:lnTo>
                  <a:pt x="8666848" y="6029134"/>
                </a:lnTo>
                <a:lnTo>
                  <a:pt x="8666848" y="6028690"/>
                </a:lnTo>
                <a:lnTo>
                  <a:pt x="8666848" y="523240"/>
                </a:lnTo>
                <a:lnTo>
                  <a:pt x="8666848" y="522719"/>
                </a:lnTo>
                <a:lnTo>
                  <a:pt x="8666848" y="359410"/>
                </a:lnTo>
                <a:close/>
              </a:path>
              <a:path w="9047480" h="6554470">
                <a:moveTo>
                  <a:pt x="9046959" y="0"/>
                </a:moveTo>
                <a:lnTo>
                  <a:pt x="8862428" y="0"/>
                </a:lnTo>
                <a:lnTo>
                  <a:pt x="8862428" y="172720"/>
                </a:lnTo>
                <a:lnTo>
                  <a:pt x="8862428" y="6379210"/>
                </a:lnTo>
                <a:lnTo>
                  <a:pt x="184581" y="6379210"/>
                </a:lnTo>
                <a:lnTo>
                  <a:pt x="184581" y="172720"/>
                </a:lnTo>
                <a:lnTo>
                  <a:pt x="8862428" y="172720"/>
                </a:lnTo>
                <a:lnTo>
                  <a:pt x="8862428" y="0"/>
                </a:lnTo>
                <a:lnTo>
                  <a:pt x="0" y="0"/>
                </a:lnTo>
                <a:lnTo>
                  <a:pt x="0" y="172720"/>
                </a:lnTo>
                <a:lnTo>
                  <a:pt x="0" y="6379210"/>
                </a:lnTo>
                <a:lnTo>
                  <a:pt x="0" y="6554470"/>
                </a:lnTo>
                <a:lnTo>
                  <a:pt x="9046959" y="6554470"/>
                </a:lnTo>
                <a:lnTo>
                  <a:pt x="9046959" y="6379642"/>
                </a:lnTo>
                <a:lnTo>
                  <a:pt x="9046959" y="6379210"/>
                </a:lnTo>
                <a:lnTo>
                  <a:pt x="9046959" y="172720"/>
                </a:lnTo>
                <a:lnTo>
                  <a:pt x="9046959" y="172224"/>
                </a:lnTo>
                <a:lnTo>
                  <a:pt x="9046959" y="0"/>
                </a:lnTo>
                <a:close/>
              </a:path>
            </a:pathLst>
          </a:custGeom>
          <a:solidFill>
            <a:srgbClr val="FFFFFF"/>
          </a:solidFill>
        </p:spPr>
        <p:txBody>
          <a:bodyPr wrap="square" lIns="0" tIns="0" rIns="0" bIns="0" rtlCol="0"/>
          <a:lstStyle/>
          <a:p>
            <a:endParaRPr/>
          </a:p>
        </p:txBody>
      </p:sp>
      <p:sp>
        <p:nvSpPr>
          <p:cNvPr id="10" name="object 10"/>
          <p:cNvSpPr txBox="1"/>
          <p:nvPr/>
        </p:nvSpPr>
        <p:spPr>
          <a:xfrm>
            <a:off x="15419451" y="491743"/>
            <a:ext cx="2104390" cy="254000"/>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a:cs typeface="Arial"/>
              </a:rPr>
              <a:t>CO </a:t>
            </a:r>
            <a:r>
              <a:rPr sz="1500" b="1" spc="15" dirty="0">
                <a:latin typeface="Arial"/>
                <a:cs typeface="Arial"/>
              </a:rPr>
              <a:t>WORKING</a:t>
            </a:r>
            <a:r>
              <a:rPr sz="1500" b="1" spc="-10" dirty="0">
                <a:latin typeface="Arial"/>
                <a:cs typeface="Arial"/>
              </a:rPr>
              <a:t> </a:t>
            </a:r>
            <a:r>
              <a:rPr sz="1500" b="1" spc="20" dirty="0">
                <a:latin typeface="Arial"/>
                <a:cs typeface="Arial"/>
              </a:rPr>
              <a:t>GROUP</a:t>
            </a:r>
            <a:endParaRPr sz="1500">
              <a:latin typeface="Arial"/>
              <a:cs typeface="Arial"/>
            </a:endParaRPr>
          </a:p>
        </p:txBody>
      </p:sp>
      <p:sp>
        <p:nvSpPr>
          <p:cNvPr id="11" name="object 11"/>
          <p:cNvSpPr txBox="1">
            <a:spLocks noGrp="1"/>
          </p:cNvSpPr>
          <p:nvPr>
            <p:ph type="title"/>
          </p:nvPr>
        </p:nvSpPr>
        <p:spPr>
          <a:xfrm>
            <a:off x="3666667" y="1191769"/>
            <a:ext cx="9649460" cy="558800"/>
          </a:xfrm>
          <a:prstGeom prst="rect">
            <a:avLst/>
          </a:prstGeom>
        </p:spPr>
        <p:txBody>
          <a:bodyPr vert="horz" wrap="square" lIns="0" tIns="12700" rIns="0" bIns="0" rtlCol="0">
            <a:spAutoFit/>
          </a:bodyPr>
          <a:lstStyle/>
          <a:p>
            <a:pPr marL="12700">
              <a:lnSpc>
                <a:spcPct val="100000"/>
              </a:lnSpc>
              <a:spcBef>
                <a:spcPts val="100"/>
              </a:spcBef>
            </a:pPr>
            <a:r>
              <a:rPr dirty="0"/>
              <a:t>1. </a:t>
            </a:r>
            <a:r>
              <a:rPr spc="-5" dirty="0"/>
              <a:t>CHIẾN LƯỢC PHÁT TRIỂN SẢN PHẨM</a:t>
            </a:r>
            <a:r>
              <a:rPr spc="5" dirty="0"/>
              <a:t> </a:t>
            </a:r>
            <a:r>
              <a:rPr spc="-5" dirty="0"/>
              <a:t>MỚI</a:t>
            </a:r>
          </a:p>
        </p:txBody>
      </p:sp>
      <p:sp>
        <p:nvSpPr>
          <p:cNvPr id="15" name="TextBox 14">
            <a:extLst>
              <a:ext uri="{FF2B5EF4-FFF2-40B4-BE49-F238E27FC236}">
                <a16:creationId xmlns:a16="http://schemas.microsoft.com/office/drawing/2014/main" xmlns="" id="{29F804D0-C430-2C57-9C4C-1B6AF17868F6}"/>
              </a:ext>
            </a:extLst>
          </p:cNvPr>
          <p:cNvSpPr txBox="1"/>
          <p:nvPr/>
        </p:nvSpPr>
        <p:spPr>
          <a:xfrm>
            <a:off x="10058400" y="4457700"/>
            <a:ext cx="7177555" cy="3539430"/>
          </a:xfrm>
          <a:prstGeom prst="rect">
            <a:avLst/>
          </a:prstGeom>
          <a:noFill/>
        </p:spPr>
        <p:txBody>
          <a:bodyPr wrap="square">
            <a:spAutoFit/>
          </a:bodyPr>
          <a:lstStyle/>
          <a:p>
            <a:pPr algn="just">
              <a:lnSpc>
                <a:spcPct val="100000"/>
              </a:lnSpc>
            </a:pPr>
            <a:r>
              <a:rPr lang="vi-VN" sz="3200" b="1" i="0" spc="-5" dirty="0">
                <a:solidFill>
                  <a:schemeClr val="bg1"/>
                </a:solidFill>
                <a:latin typeface="Arial" panose="020B0604020202020204" pitchFamily="34" charset="0"/>
                <a:cs typeface="Arial" panose="020B0604020202020204" pitchFamily="34" charset="0"/>
              </a:rPr>
              <a:t>Sản phẩm </a:t>
            </a:r>
            <a:r>
              <a:rPr lang="vi-VN" sz="3200" b="1" i="0" spc="60" dirty="0">
                <a:solidFill>
                  <a:schemeClr val="bg1"/>
                </a:solidFill>
                <a:latin typeface="Arial" panose="020B0604020202020204" pitchFamily="34" charset="0"/>
                <a:cs typeface="Arial" panose="020B0604020202020204" pitchFamily="34" charset="0"/>
              </a:rPr>
              <a:t>mới </a:t>
            </a:r>
            <a:r>
              <a:rPr lang="vi-VN" sz="3200" b="1" i="0" dirty="0">
                <a:solidFill>
                  <a:schemeClr val="bg1"/>
                </a:solidFill>
                <a:latin typeface="Arial" panose="020B0604020202020204" pitchFamily="34" charset="0"/>
                <a:cs typeface="Arial" panose="020B0604020202020204" pitchFamily="34" charset="0"/>
              </a:rPr>
              <a:t>là </a:t>
            </a:r>
            <a:r>
              <a:rPr lang="vi-VN" sz="3200" b="1" i="0" spc="-5" dirty="0">
                <a:solidFill>
                  <a:schemeClr val="bg1"/>
                </a:solidFill>
                <a:latin typeface="Arial" panose="020B0604020202020204" pitchFamily="34" charset="0"/>
                <a:cs typeface="Arial" panose="020B0604020202020204" pitchFamily="34" charset="0"/>
              </a:rPr>
              <a:t>huyết mạch</a:t>
            </a:r>
            <a:r>
              <a:rPr lang="vi-VN" sz="3200" b="1" i="0" spc="-125" dirty="0">
                <a:solidFill>
                  <a:schemeClr val="bg1"/>
                </a:solidFill>
                <a:latin typeface="Arial" panose="020B0604020202020204" pitchFamily="34" charset="0"/>
                <a:cs typeface="Arial" panose="020B0604020202020204" pitchFamily="34" charset="0"/>
              </a:rPr>
              <a:t> </a:t>
            </a:r>
            <a:r>
              <a:rPr lang="vi-VN" sz="3200" b="1" i="0" spc="-5" dirty="0">
                <a:solidFill>
                  <a:schemeClr val="bg1"/>
                </a:solidFill>
                <a:latin typeface="Arial" panose="020B0604020202020204" pitchFamily="34" charset="0"/>
                <a:cs typeface="Arial" panose="020B0604020202020204" pitchFamily="34" charset="0"/>
              </a:rPr>
              <a:t>của  Doanh nghiệp, mang đến giải  pháp </a:t>
            </a:r>
            <a:r>
              <a:rPr lang="vi-VN" sz="3200" b="1" i="0" spc="60" dirty="0">
                <a:solidFill>
                  <a:schemeClr val="bg1"/>
                </a:solidFill>
                <a:latin typeface="Arial" panose="020B0604020202020204" pitchFamily="34" charset="0"/>
                <a:cs typeface="Arial" panose="020B0604020202020204" pitchFamily="34" charset="0"/>
              </a:rPr>
              <a:t>mới </a:t>
            </a:r>
            <a:r>
              <a:rPr lang="vi-VN" sz="3200" b="1" i="0" dirty="0">
                <a:solidFill>
                  <a:schemeClr val="bg1"/>
                </a:solidFill>
                <a:latin typeface="Arial" panose="020B0604020202020204" pitchFamily="34" charset="0"/>
                <a:cs typeface="Arial" panose="020B0604020202020204" pitchFamily="34" charset="0"/>
              </a:rPr>
              <a:t>và </a:t>
            </a:r>
            <a:r>
              <a:rPr lang="vi-VN" sz="3200" b="1" i="0" spc="-5" dirty="0">
                <a:solidFill>
                  <a:schemeClr val="bg1"/>
                </a:solidFill>
                <a:latin typeface="Arial" panose="020B0604020202020204" pitchFamily="34" charset="0"/>
                <a:cs typeface="Arial" panose="020B0604020202020204" pitchFamily="34" charset="0"/>
              </a:rPr>
              <a:t>đa dạng cho khách  hàng, </a:t>
            </a:r>
            <a:r>
              <a:rPr lang="vi-VN" sz="3200" b="1" i="0" dirty="0">
                <a:solidFill>
                  <a:schemeClr val="bg1"/>
                </a:solidFill>
                <a:latin typeface="Arial" panose="020B0604020202020204" pitchFamily="34" charset="0"/>
                <a:cs typeface="Arial" panose="020B0604020202020204" pitchFamily="34" charset="0"/>
              </a:rPr>
              <a:t>là </a:t>
            </a:r>
            <a:r>
              <a:rPr lang="vi-VN" sz="3200" b="1" i="0" spc="-5" dirty="0">
                <a:solidFill>
                  <a:schemeClr val="bg1"/>
                </a:solidFill>
                <a:latin typeface="Arial" panose="020B0604020202020204" pitchFamily="34" charset="0"/>
                <a:cs typeface="Arial" panose="020B0604020202020204" pitchFamily="34" charset="0"/>
              </a:rPr>
              <a:t>nguồn tăng </a:t>
            </a:r>
            <a:r>
              <a:rPr lang="vi-VN" sz="3200" b="1" i="0" spc="50" dirty="0">
                <a:solidFill>
                  <a:schemeClr val="bg1"/>
                </a:solidFill>
                <a:latin typeface="Arial" panose="020B0604020202020204" pitchFamily="34" charset="0"/>
                <a:cs typeface="Arial" panose="020B0604020202020204" pitchFamily="34" charset="0"/>
              </a:rPr>
              <a:t>trưởng </a:t>
            </a:r>
            <a:r>
              <a:rPr lang="vi-VN" sz="3200" b="1" i="0" spc="-5" dirty="0">
                <a:solidFill>
                  <a:schemeClr val="bg1"/>
                </a:solidFill>
                <a:latin typeface="Arial" panose="020B0604020202020204" pitchFamily="34" charset="0"/>
                <a:cs typeface="Arial" panose="020B0604020202020204" pitchFamily="34" charset="0"/>
              </a:rPr>
              <a:t>quan  trọng cho Doanh</a:t>
            </a:r>
            <a:r>
              <a:rPr lang="vi-VN" sz="3200" b="1" i="0" spc="-25" dirty="0">
                <a:solidFill>
                  <a:schemeClr val="bg1"/>
                </a:solidFill>
                <a:latin typeface="Arial" panose="020B0604020202020204" pitchFamily="34" charset="0"/>
                <a:cs typeface="Arial" panose="020B0604020202020204" pitchFamily="34" charset="0"/>
              </a:rPr>
              <a:t> </a:t>
            </a:r>
            <a:r>
              <a:rPr lang="vi-VN" sz="3200" b="1" i="0" spc="-5" dirty="0">
                <a:solidFill>
                  <a:schemeClr val="bg1"/>
                </a:solidFill>
                <a:latin typeface="Arial" panose="020B0604020202020204" pitchFamily="34" charset="0"/>
                <a:ea typeface="+mn-ea"/>
                <a:cs typeface="Arial" panose="020B0604020202020204" pitchFamily="34" charset="0"/>
              </a:rPr>
              <a:t>nghiệp</a:t>
            </a:r>
          </a:p>
          <a:p>
            <a:pPr algn="just">
              <a:lnSpc>
                <a:spcPct val="100000"/>
              </a:lnSpc>
            </a:pPr>
            <a:r>
              <a:rPr lang="vi-VN" sz="3200" b="1" i="0" spc="-5" dirty="0">
                <a:solidFill>
                  <a:schemeClr val="bg1"/>
                </a:solidFill>
                <a:latin typeface="Arial" panose="020B0604020202020204" pitchFamily="34" charset="0"/>
                <a:ea typeface="+mn-ea"/>
                <a:cs typeface="Arial" panose="020B0604020202020204" pitchFamily="34" charset="0"/>
              </a:rPr>
              <a:t>Sản phẩm mới có những thất bại gây tốn kém và rủi ro</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1253" name="object 36">
            <a:extLst>
              <a:ext uri="{FF2B5EF4-FFF2-40B4-BE49-F238E27FC236}">
                <a16:creationId xmlns:a16="http://schemas.microsoft.com/office/drawing/2014/main" xmlns="" id="{BB179136-05B8-0803-1A4E-2AD65F1A50BF}"/>
              </a:ext>
            </a:extLst>
          </p:cNvPr>
          <p:cNvSpPr txBox="1">
            <a:spLocks noGrp="1"/>
          </p:cNvSpPr>
          <p:nvPr>
            <p:ph type="title"/>
          </p:nvPr>
        </p:nvSpPr>
        <p:spPr>
          <a:xfrm>
            <a:off x="3992221" y="839191"/>
            <a:ext cx="10575703" cy="558800"/>
          </a:xfrm>
          <a:prstGeom prst="rect">
            <a:avLst/>
          </a:prstGeom>
        </p:spPr>
        <p:txBody>
          <a:bodyPr spcFirstLastPara="1" wrap="square" lIns="182850" tIns="182850" rIns="182850" bIns="182850" anchor="t" anchorCtr="0">
            <a:noAutofit/>
          </a:bodyPr>
          <a:lstStyle/>
          <a:p>
            <a:pPr algn="l" rtl="0">
              <a:lnSpc>
                <a:spcPts val="4200"/>
              </a:lnSpc>
              <a:spcBef>
                <a:spcPct val="0"/>
              </a:spcBef>
            </a:pPr>
            <a:r>
              <a:rPr sz="3600" dirty="0">
                <a:solidFill>
                  <a:srgbClr val="FFFFFF"/>
                </a:solidFill>
                <a:latin typeface="Arial" panose="020B0604020202020204" pitchFamily="34" charset="0"/>
                <a:cs typeface="Arial" panose="020B0604020202020204" pitchFamily="34" charset="0"/>
              </a:rPr>
              <a:t>2. QUY TRÌNH PHÁT TRIỂN SẢN PHẨM MỚI</a:t>
            </a:r>
          </a:p>
        </p:txBody>
      </p:sp>
      <p:sp>
        <p:nvSpPr>
          <p:cNvPr id="1254" name="object 6">
            <a:extLst>
              <a:ext uri="{FF2B5EF4-FFF2-40B4-BE49-F238E27FC236}">
                <a16:creationId xmlns:a16="http://schemas.microsoft.com/office/drawing/2014/main" xmlns="" id="{1E949601-B6FF-E9C7-80BD-A2B3DA6FF0E3}"/>
              </a:ext>
            </a:extLst>
          </p:cNvPr>
          <p:cNvSpPr/>
          <p:nvPr/>
        </p:nvSpPr>
        <p:spPr>
          <a:xfrm>
            <a:off x="14743176" y="341375"/>
            <a:ext cx="3249167" cy="624840"/>
          </a:xfrm>
          <a:prstGeom prst="rect">
            <a:avLst/>
          </a:prstGeom>
          <a:blipFill>
            <a:blip r:embed="rId3"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255" name="object 10">
            <a:extLst>
              <a:ext uri="{FF2B5EF4-FFF2-40B4-BE49-F238E27FC236}">
                <a16:creationId xmlns:a16="http://schemas.microsoft.com/office/drawing/2014/main" xmlns="" id="{0F6298CD-70F1-44F7-F374-C4DB5170203F}"/>
              </a:ext>
            </a:extLst>
          </p:cNvPr>
          <p:cNvSpPr txBox="1"/>
          <p:nvPr/>
        </p:nvSpPr>
        <p:spPr>
          <a:xfrm>
            <a:off x="15419451" y="491743"/>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a:latin typeface="Arial" panose="020B0604020202020204" pitchFamily="34" charset="0"/>
              <a:cs typeface="Arial" panose="020B0604020202020204" pitchFamily="34" charset="0"/>
            </a:endParaRPr>
          </a:p>
        </p:txBody>
      </p:sp>
      <p:pic>
        <p:nvPicPr>
          <p:cNvPr id="1256" name="Picture 3">
            <a:extLst>
              <a:ext uri="{FF2B5EF4-FFF2-40B4-BE49-F238E27FC236}">
                <a16:creationId xmlns:a16="http://schemas.microsoft.com/office/drawing/2014/main" xmlns="" id="{62BBBC7C-E2BC-7C55-AE4F-A04EF79BCB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531" y="4849899"/>
            <a:ext cx="2186905" cy="1093452"/>
          </a:xfrm>
          <a:prstGeom prst="rect">
            <a:avLst/>
          </a:prstGeom>
        </p:spPr>
      </p:pic>
      <p:pic>
        <p:nvPicPr>
          <p:cNvPr id="1257" name="Picture 4">
            <a:extLst>
              <a:ext uri="{FF2B5EF4-FFF2-40B4-BE49-F238E27FC236}">
                <a16:creationId xmlns:a16="http://schemas.microsoft.com/office/drawing/2014/main" xmlns="" id="{265350A0-D6AE-7DED-1A08-9644E445D1F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2874506" y="5934574"/>
            <a:ext cx="2186905" cy="1093452"/>
          </a:xfrm>
          <a:prstGeom prst="rect">
            <a:avLst/>
          </a:prstGeom>
        </p:spPr>
      </p:pic>
      <p:pic>
        <p:nvPicPr>
          <p:cNvPr id="1258" name="Picture 5">
            <a:extLst>
              <a:ext uri="{FF2B5EF4-FFF2-40B4-BE49-F238E27FC236}">
                <a16:creationId xmlns:a16="http://schemas.microsoft.com/office/drawing/2014/main" xmlns="" id="{A8972299-46AA-B770-529C-D2D02C38EB7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945676" y="4890092"/>
            <a:ext cx="2195682" cy="1097841"/>
          </a:xfrm>
          <a:prstGeom prst="rect">
            <a:avLst/>
          </a:prstGeom>
        </p:spPr>
      </p:pic>
      <p:pic>
        <p:nvPicPr>
          <p:cNvPr id="1259" name="Picture 6">
            <a:extLst>
              <a:ext uri="{FF2B5EF4-FFF2-40B4-BE49-F238E27FC236}">
                <a16:creationId xmlns:a16="http://schemas.microsoft.com/office/drawing/2014/main" xmlns="" id="{FA95BFE7-9909-1F45-79B7-4BBE85E1BD4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7030004" y="5979156"/>
            <a:ext cx="2186905" cy="1093452"/>
          </a:xfrm>
          <a:prstGeom prst="rect">
            <a:avLst/>
          </a:prstGeom>
        </p:spPr>
      </p:pic>
      <p:pic>
        <p:nvPicPr>
          <p:cNvPr id="1260" name="Picture 7">
            <a:extLst>
              <a:ext uri="{FF2B5EF4-FFF2-40B4-BE49-F238E27FC236}">
                <a16:creationId xmlns:a16="http://schemas.microsoft.com/office/drawing/2014/main" xmlns="" id="{9788859A-4613-36F3-3A06-6305F7F1A7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098093" y="4894481"/>
            <a:ext cx="2186905" cy="1093452"/>
          </a:xfrm>
          <a:prstGeom prst="rect">
            <a:avLst/>
          </a:prstGeom>
        </p:spPr>
      </p:pic>
      <p:pic>
        <p:nvPicPr>
          <p:cNvPr id="1261" name="Picture 8">
            <a:extLst>
              <a:ext uri="{FF2B5EF4-FFF2-40B4-BE49-F238E27FC236}">
                <a16:creationId xmlns:a16="http://schemas.microsoft.com/office/drawing/2014/main" xmlns="" id="{7F2C24F6-6033-B761-32E2-45898A49E9C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800000">
            <a:off x="11178243" y="5979156"/>
            <a:ext cx="2186905" cy="1093452"/>
          </a:xfrm>
          <a:prstGeom prst="rect">
            <a:avLst/>
          </a:prstGeom>
        </p:spPr>
      </p:pic>
      <p:grpSp>
        <p:nvGrpSpPr>
          <p:cNvPr id="1262" name="Group 9">
            <a:extLst>
              <a:ext uri="{FF2B5EF4-FFF2-40B4-BE49-F238E27FC236}">
                <a16:creationId xmlns:a16="http://schemas.microsoft.com/office/drawing/2014/main" xmlns="" id="{BFFAED0B-71F9-08B8-C596-5F00C08ED7C3}"/>
              </a:ext>
            </a:extLst>
          </p:cNvPr>
          <p:cNvGrpSpPr/>
          <p:nvPr/>
        </p:nvGrpSpPr>
        <p:grpSpPr>
          <a:xfrm>
            <a:off x="6788256" y="3859957"/>
            <a:ext cx="2663356" cy="1407889"/>
            <a:chOff x="0" y="-57150"/>
            <a:chExt cx="3551142" cy="1877185"/>
          </a:xfrm>
        </p:grpSpPr>
        <p:sp>
          <p:nvSpPr>
            <p:cNvPr id="1263" name="TextBox 10">
              <a:extLst>
                <a:ext uri="{FF2B5EF4-FFF2-40B4-BE49-F238E27FC236}">
                  <a16:creationId xmlns:a16="http://schemas.microsoft.com/office/drawing/2014/main" xmlns="" id="{B96C1A92-044D-60D5-6671-46412262AEDC}"/>
                </a:ext>
              </a:extLst>
            </p:cNvPr>
            <p:cNvSpPr txBox="1"/>
            <p:nvPr/>
          </p:nvSpPr>
          <p:spPr>
            <a:xfrm>
              <a:off x="0" y="435041"/>
              <a:ext cx="3551142" cy="1384994"/>
            </a:xfrm>
            <a:prstGeom prst="rect">
              <a:avLst/>
            </a:prstGeom>
          </p:spPr>
          <p:txBody>
            <a:bodyPr lIns="0" tIns="0" rIns="0" bIns="0" rtlCol="0" anchor="t">
              <a:spAutoFit/>
            </a:bodyPr>
            <a:lstStyle>
              <a:defPPr>
                <a:defRPr lang="en-US"/>
              </a:defPPr>
              <a:lvl1pPr algn="ctr">
                <a:lnSpc>
                  <a:spcPts val="2673"/>
                </a:lnSpc>
                <a:defRPr sz="2400" spc="53">
                  <a:solidFill>
                    <a:srgbClr val="FFFFFF"/>
                  </a:solidFill>
                  <a:latin typeface="Times New Roman" panose="02020603050405020304" pitchFamily="18" charset="0"/>
                  <a:cs typeface="Times New Roman" panose="02020603050405020304" pitchFamily="18" charset="0"/>
                </a:defRPr>
              </a:lvl1pPr>
            </a:lstStyle>
            <a:p>
              <a:r>
                <a:rPr lang="en-US" dirty="0" err="1">
                  <a:latin typeface="Arial" panose="020B0604020202020204" pitchFamily="34" charset="0"/>
                  <a:cs typeface="Arial" panose="020B0604020202020204" pitchFamily="34" charset="0"/>
                </a:rPr>
                <a:t>Phát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lược</a:t>
              </a:r>
              <a:r>
                <a:rPr lang="en-US" dirty="0">
                  <a:latin typeface="Arial" panose="020B0604020202020204" pitchFamily="34" charset="0"/>
                  <a:cs typeface="Arial" panose="020B0604020202020204" pitchFamily="34" charset="0"/>
                </a:rPr>
                <a:t> marketing</a:t>
              </a:r>
            </a:p>
            <a:p>
              <a:endParaRPr lang="en-US" dirty="0">
                <a:latin typeface="Arial" panose="020B0604020202020204" pitchFamily="34" charset="0"/>
                <a:cs typeface="Arial" panose="020B0604020202020204" pitchFamily="34" charset="0"/>
              </a:endParaRPr>
            </a:p>
          </p:txBody>
        </p:sp>
        <p:sp>
          <p:nvSpPr>
            <p:cNvPr id="1264" name="TextBox 11">
              <a:extLst>
                <a:ext uri="{FF2B5EF4-FFF2-40B4-BE49-F238E27FC236}">
                  <a16:creationId xmlns:a16="http://schemas.microsoft.com/office/drawing/2014/main" xmlns="" id="{EC70CCF8-793D-D7FE-C39E-0BA16B961E76}"/>
                </a:ext>
              </a:extLst>
            </p:cNvPr>
            <p:cNvSpPr txBox="1"/>
            <p:nvPr/>
          </p:nvSpPr>
          <p:spPr>
            <a:xfrm>
              <a:off x="0" y="-57150"/>
              <a:ext cx="3551142" cy="530060"/>
            </a:xfrm>
            <a:prstGeom prst="rect">
              <a:avLst/>
            </a:prstGeom>
          </p:spPr>
          <p:txBody>
            <a:bodyPr lIns="0" tIns="0" rIns="0" bIns="0" rtlCol="0" anchor="t">
              <a:spAutoFit/>
            </a:bodyPr>
            <a:lstStyle>
              <a:defPPr>
                <a:defRPr lang="en-US"/>
              </a:defPPr>
              <a:lvl1pPr lvl="0" indent="0" algn="ctr">
                <a:lnSpc>
                  <a:spcPts val="3119"/>
                </a:lnSpc>
                <a:defRPr sz="3200" spc="86">
                  <a:solidFill>
                    <a:srgbClr val="FFFFFF"/>
                  </a:solidFill>
                  <a:latin typeface="Times New Roman" panose="02020603050405020304" pitchFamily="18" charset="0"/>
                  <a:cs typeface="Times New Roman" panose="02020603050405020304" pitchFamily="18" charset="0"/>
                </a:defRPr>
              </a:lvl1pPr>
            </a:lstStyle>
            <a:p>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4</a:t>
              </a:r>
            </a:p>
          </p:txBody>
        </p:sp>
      </p:grpSp>
      <p:grpSp>
        <p:nvGrpSpPr>
          <p:cNvPr id="1265" name="Group 12">
            <a:extLst>
              <a:ext uri="{FF2B5EF4-FFF2-40B4-BE49-F238E27FC236}">
                <a16:creationId xmlns:a16="http://schemas.microsoft.com/office/drawing/2014/main" xmlns="" id="{E414C3B1-943C-926F-972D-73080C4316F1}"/>
              </a:ext>
            </a:extLst>
          </p:cNvPr>
          <p:cNvGrpSpPr/>
          <p:nvPr/>
        </p:nvGrpSpPr>
        <p:grpSpPr>
          <a:xfrm>
            <a:off x="10688995" y="3937566"/>
            <a:ext cx="3196031" cy="1464575"/>
            <a:chOff x="0" y="14806"/>
            <a:chExt cx="3641728" cy="1952766"/>
          </a:xfrm>
        </p:grpSpPr>
        <p:sp>
          <p:nvSpPr>
            <p:cNvPr id="1266" name="TextBox 13">
              <a:extLst>
                <a:ext uri="{FF2B5EF4-FFF2-40B4-BE49-F238E27FC236}">
                  <a16:creationId xmlns:a16="http://schemas.microsoft.com/office/drawing/2014/main" xmlns="" id="{76D9E44D-0E26-292F-3960-55638F41D96C}"/>
                </a:ext>
              </a:extLst>
            </p:cNvPr>
            <p:cNvSpPr txBox="1"/>
            <p:nvPr/>
          </p:nvSpPr>
          <p:spPr>
            <a:xfrm>
              <a:off x="0" y="582577"/>
              <a:ext cx="3641728" cy="1384995"/>
            </a:xfrm>
            <a:prstGeom prst="rect">
              <a:avLst/>
            </a:prstGeom>
          </p:spPr>
          <p:txBody>
            <a:bodyPr lIns="0" tIns="0" rIns="0" bIns="0" rtlCol="0" anchor="t">
              <a:spAutoFit/>
            </a:bodyPr>
            <a:lstStyle>
              <a:defPPr>
                <a:defRPr lang="en-US"/>
              </a:defPPr>
              <a:lvl1pPr algn="ctr">
                <a:lnSpc>
                  <a:spcPts val="2673"/>
                </a:lnSpc>
                <a:defRPr sz="2400" spc="53">
                  <a:solidFill>
                    <a:srgbClr val="FFFFFF"/>
                  </a:solidFill>
                  <a:latin typeface="Times New Roman" panose="02020603050405020304" pitchFamily="18" charset="0"/>
                  <a:cs typeface="Times New Roman" panose="02020603050405020304" pitchFamily="18" charset="0"/>
                </a:defRPr>
              </a:lvl1pPr>
            </a:lstStyle>
            <a:p>
              <a:r>
                <a:rPr lang="en-US" dirty="0" err="1">
                  <a:latin typeface="Arial" panose="020B0604020202020204" pitchFamily="34" charset="0"/>
                  <a:cs typeface="Arial" panose="020B0604020202020204" pitchFamily="34" charset="0"/>
                </a:rPr>
                <a:t>Phát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phẩm</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267" name="TextBox 14">
              <a:extLst>
                <a:ext uri="{FF2B5EF4-FFF2-40B4-BE49-F238E27FC236}">
                  <a16:creationId xmlns:a16="http://schemas.microsoft.com/office/drawing/2014/main" xmlns="" id="{0F2DF05E-C340-0373-2484-4F9321EB8739}"/>
                </a:ext>
              </a:extLst>
            </p:cNvPr>
            <p:cNvSpPr txBox="1"/>
            <p:nvPr/>
          </p:nvSpPr>
          <p:spPr>
            <a:xfrm>
              <a:off x="0" y="14806"/>
              <a:ext cx="3641728" cy="530060"/>
            </a:xfrm>
            <a:prstGeom prst="rect">
              <a:avLst/>
            </a:prstGeom>
          </p:spPr>
          <p:txBody>
            <a:bodyPr lIns="0" tIns="0" rIns="0" bIns="0" rtlCol="0" anchor="t">
              <a:spAutoFit/>
            </a:bodyPr>
            <a:lstStyle>
              <a:defPPr>
                <a:defRPr lang="en-US"/>
              </a:defPPr>
              <a:lvl1pPr lvl="0" indent="0" algn="ctr">
                <a:lnSpc>
                  <a:spcPts val="3119"/>
                </a:lnSpc>
                <a:defRPr sz="3200" spc="86">
                  <a:solidFill>
                    <a:srgbClr val="FFFFFF"/>
                  </a:solidFill>
                  <a:latin typeface="Times New Roman" panose="02020603050405020304" pitchFamily="18" charset="0"/>
                  <a:cs typeface="Times New Roman" panose="02020603050405020304" pitchFamily="18" charset="0"/>
                </a:defRPr>
              </a:lvl1pPr>
            </a:lstStyle>
            <a:p>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6</a:t>
              </a:r>
            </a:p>
          </p:txBody>
        </p:sp>
      </p:grpSp>
      <p:grpSp>
        <p:nvGrpSpPr>
          <p:cNvPr id="1268" name="Group 15">
            <a:extLst>
              <a:ext uri="{FF2B5EF4-FFF2-40B4-BE49-F238E27FC236}">
                <a16:creationId xmlns:a16="http://schemas.microsoft.com/office/drawing/2014/main" xmlns="" id="{3890AFD0-E944-5BB3-D37A-5789E523AFDB}"/>
              </a:ext>
            </a:extLst>
          </p:cNvPr>
          <p:cNvGrpSpPr/>
          <p:nvPr/>
        </p:nvGrpSpPr>
        <p:grpSpPr>
          <a:xfrm>
            <a:off x="1121540" y="5174297"/>
            <a:ext cx="1546887" cy="1546887"/>
            <a:chOff x="0" y="0"/>
            <a:chExt cx="812800" cy="812800"/>
          </a:xfrm>
        </p:grpSpPr>
        <p:sp>
          <p:nvSpPr>
            <p:cNvPr id="1269" name="Freeform 16">
              <a:extLst>
                <a:ext uri="{FF2B5EF4-FFF2-40B4-BE49-F238E27FC236}">
                  <a16:creationId xmlns:a16="http://schemas.microsoft.com/office/drawing/2014/main" xmlns="" id="{0E634E87-CE10-27C2-29CD-47C0A03656F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52425">
              <a:solidFill>
                <a:srgbClr val="7CD4D2"/>
              </a:solidFill>
            </a:ln>
          </p:spPr>
        </p:sp>
        <p:sp>
          <p:nvSpPr>
            <p:cNvPr id="1270" name="TextBox 17">
              <a:extLst>
                <a:ext uri="{FF2B5EF4-FFF2-40B4-BE49-F238E27FC236}">
                  <a16:creationId xmlns:a16="http://schemas.microsoft.com/office/drawing/2014/main" xmlns="" id="{27DC4D0F-0D53-4EF3-020A-A7551FB75F3C}"/>
                </a:ext>
              </a:extLst>
            </p:cNvPr>
            <p:cNvSpPr txBox="1"/>
            <p:nvPr/>
          </p:nvSpPr>
          <p:spPr>
            <a:xfrm>
              <a:off x="76200" y="0"/>
              <a:ext cx="660400" cy="736600"/>
            </a:xfrm>
            <a:prstGeom prst="rect">
              <a:avLst/>
            </a:prstGeom>
          </p:spPr>
          <p:txBody>
            <a:bodyPr lIns="50800" tIns="50800" rIns="50800" bIns="50800" rtlCol="0" anchor="ctr"/>
            <a:lstStyle/>
            <a:p>
              <a:pPr algn="ctr">
                <a:lnSpc>
                  <a:spcPts val="3749"/>
                </a:lnSpc>
              </a:pPr>
              <a:r>
                <a:rPr lang="en-US" sz="2499" b="1" dirty="0">
                  <a:solidFill>
                    <a:srgbClr val="191919"/>
                  </a:solidFill>
                  <a:latin typeface="Arial" panose="020B0604020202020204" pitchFamily="34" charset="0"/>
                  <a:cs typeface="Arial" panose="020B0604020202020204" pitchFamily="34" charset="0"/>
                </a:rPr>
                <a:t>01</a:t>
              </a:r>
            </a:p>
          </p:txBody>
        </p:sp>
      </p:grpSp>
      <p:grpSp>
        <p:nvGrpSpPr>
          <p:cNvPr id="1271" name="Group 18">
            <a:extLst>
              <a:ext uri="{FF2B5EF4-FFF2-40B4-BE49-F238E27FC236}">
                <a16:creationId xmlns:a16="http://schemas.microsoft.com/office/drawing/2014/main" xmlns="" id="{4DC24312-E030-3DE9-9444-C49138F38CB5}"/>
              </a:ext>
            </a:extLst>
          </p:cNvPr>
          <p:cNvGrpSpPr/>
          <p:nvPr/>
        </p:nvGrpSpPr>
        <p:grpSpPr>
          <a:xfrm>
            <a:off x="3197973" y="5132981"/>
            <a:ext cx="1546887" cy="1546887"/>
            <a:chOff x="0" y="0"/>
            <a:chExt cx="812800" cy="812800"/>
          </a:xfrm>
        </p:grpSpPr>
        <p:sp>
          <p:nvSpPr>
            <p:cNvPr id="1272" name="Freeform 19">
              <a:extLst>
                <a:ext uri="{FF2B5EF4-FFF2-40B4-BE49-F238E27FC236}">
                  <a16:creationId xmlns:a16="http://schemas.microsoft.com/office/drawing/2014/main" xmlns="" id="{A503A660-69F6-147A-D173-033A7D158AA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52425">
              <a:solidFill>
                <a:srgbClr val="4AB1B4"/>
              </a:solidFill>
            </a:ln>
          </p:spPr>
        </p:sp>
        <p:sp>
          <p:nvSpPr>
            <p:cNvPr id="1273" name="TextBox 20">
              <a:extLst>
                <a:ext uri="{FF2B5EF4-FFF2-40B4-BE49-F238E27FC236}">
                  <a16:creationId xmlns:a16="http://schemas.microsoft.com/office/drawing/2014/main" xmlns="" id="{433C844E-3AFC-C302-3861-183555710936}"/>
                </a:ext>
              </a:extLst>
            </p:cNvPr>
            <p:cNvSpPr txBox="1"/>
            <p:nvPr/>
          </p:nvSpPr>
          <p:spPr>
            <a:xfrm>
              <a:off x="76200" y="0"/>
              <a:ext cx="660400" cy="736600"/>
            </a:xfrm>
            <a:prstGeom prst="rect">
              <a:avLst/>
            </a:prstGeom>
          </p:spPr>
          <p:txBody>
            <a:bodyPr lIns="50800" tIns="50800" rIns="50800" bIns="50800" rtlCol="0" anchor="ctr"/>
            <a:lstStyle/>
            <a:p>
              <a:pPr algn="ctr">
                <a:lnSpc>
                  <a:spcPts val="3749"/>
                </a:lnSpc>
              </a:pPr>
              <a:r>
                <a:rPr lang="en-US" sz="2499" b="1" dirty="0">
                  <a:solidFill>
                    <a:srgbClr val="191919"/>
                  </a:solidFill>
                  <a:latin typeface="Arial" panose="020B0604020202020204" pitchFamily="34" charset="0"/>
                  <a:cs typeface="Arial" panose="020B0604020202020204" pitchFamily="34" charset="0"/>
                </a:rPr>
                <a:t>02</a:t>
              </a:r>
            </a:p>
          </p:txBody>
        </p:sp>
      </p:grpSp>
      <p:grpSp>
        <p:nvGrpSpPr>
          <p:cNvPr id="1274" name="Group 21">
            <a:extLst>
              <a:ext uri="{FF2B5EF4-FFF2-40B4-BE49-F238E27FC236}">
                <a16:creationId xmlns:a16="http://schemas.microsoft.com/office/drawing/2014/main" xmlns="" id="{E210BAA0-ACB0-D077-6B32-D5F320E3AEDE}"/>
              </a:ext>
            </a:extLst>
          </p:cNvPr>
          <p:cNvGrpSpPr/>
          <p:nvPr/>
        </p:nvGrpSpPr>
        <p:grpSpPr>
          <a:xfrm>
            <a:off x="5257800" y="5245365"/>
            <a:ext cx="1539984" cy="1546887"/>
            <a:chOff x="1813" y="0"/>
            <a:chExt cx="809173" cy="812800"/>
          </a:xfrm>
        </p:grpSpPr>
        <p:sp>
          <p:nvSpPr>
            <p:cNvPr id="1275" name="Freeform 22">
              <a:extLst>
                <a:ext uri="{FF2B5EF4-FFF2-40B4-BE49-F238E27FC236}">
                  <a16:creationId xmlns:a16="http://schemas.microsoft.com/office/drawing/2014/main" xmlns="" id="{2E740D67-3E20-21F7-798E-A009CA78145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52425">
              <a:solidFill>
                <a:srgbClr val="37C9EF"/>
              </a:solidFill>
            </a:ln>
          </p:spPr>
        </p:sp>
        <p:sp>
          <p:nvSpPr>
            <p:cNvPr id="1276" name="TextBox 23">
              <a:extLst>
                <a:ext uri="{FF2B5EF4-FFF2-40B4-BE49-F238E27FC236}">
                  <a16:creationId xmlns:a16="http://schemas.microsoft.com/office/drawing/2014/main" xmlns="" id="{DF7DE1ED-F89A-42A9-5C96-74797507A87D}"/>
                </a:ext>
              </a:extLst>
            </p:cNvPr>
            <p:cNvSpPr txBox="1"/>
            <p:nvPr/>
          </p:nvSpPr>
          <p:spPr>
            <a:xfrm>
              <a:off x="76200" y="0"/>
              <a:ext cx="660400" cy="736600"/>
            </a:xfrm>
            <a:prstGeom prst="rect">
              <a:avLst/>
            </a:prstGeom>
          </p:spPr>
          <p:txBody>
            <a:bodyPr lIns="50800" tIns="50800" rIns="50800" bIns="50800" rtlCol="0" anchor="ctr"/>
            <a:lstStyle/>
            <a:p>
              <a:pPr algn="ctr">
                <a:lnSpc>
                  <a:spcPts val="3749"/>
                </a:lnSpc>
              </a:pPr>
              <a:r>
                <a:rPr lang="en-US" sz="2499" b="1" dirty="0">
                  <a:solidFill>
                    <a:srgbClr val="191919"/>
                  </a:solidFill>
                  <a:latin typeface="Arial" panose="020B0604020202020204" pitchFamily="34" charset="0"/>
                  <a:cs typeface="Arial" panose="020B0604020202020204" pitchFamily="34" charset="0"/>
                </a:rPr>
                <a:t>03</a:t>
              </a:r>
            </a:p>
          </p:txBody>
        </p:sp>
      </p:grpSp>
      <p:grpSp>
        <p:nvGrpSpPr>
          <p:cNvPr id="1277" name="Group 24">
            <a:extLst>
              <a:ext uri="{FF2B5EF4-FFF2-40B4-BE49-F238E27FC236}">
                <a16:creationId xmlns:a16="http://schemas.microsoft.com/office/drawing/2014/main" xmlns="" id="{BF152238-834A-EEDB-D9B9-75EB001D4591}"/>
              </a:ext>
            </a:extLst>
          </p:cNvPr>
          <p:cNvGrpSpPr/>
          <p:nvPr/>
        </p:nvGrpSpPr>
        <p:grpSpPr>
          <a:xfrm>
            <a:off x="7368513" y="5173175"/>
            <a:ext cx="1546887" cy="1546887"/>
            <a:chOff x="0" y="0"/>
            <a:chExt cx="812800" cy="812800"/>
          </a:xfrm>
        </p:grpSpPr>
        <p:sp>
          <p:nvSpPr>
            <p:cNvPr id="1278" name="Freeform 25">
              <a:extLst>
                <a:ext uri="{FF2B5EF4-FFF2-40B4-BE49-F238E27FC236}">
                  <a16:creationId xmlns:a16="http://schemas.microsoft.com/office/drawing/2014/main" xmlns="" id="{4DDD48BD-A529-0101-903E-9FD8A4D93EC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52425">
              <a:solidFill>
                <a:srgbClr val="2C92D5"/>
              </a:solidFill>
            </a:ln>
          </p:spPr>
        </p:sp>
        <p:sp>
          <p:nvSpPr>
            <p:cNvPr id="1279" name="TextBox 26">
              <a:extLst>
                <a:ext uri="{FF2B5EF4-FFF2-40B4-BE49-F238E27FC236}">
                  <a16:creationId xmlns:a16="http://schemas.microsoft.com/office/drawing/2014/main" xmlns="" id="{8F541772-ED48-9537-0DF1-444D36AD99F4}"/>
                </a:ext>
              </a:extLst>
            </p:cNvPr>
            <p:cNvSpPr txBox="1"/>
            <p:nvPr/>
          </p:nvSpPr>
          <p:spPr>
            <a:xfrm>
              <a:off x="76200" y="0"/>
              <a:ext cx="660400" cy="736600"/>
            </a:xfrm>
            <a:prstGeom prst="rect">
              <a:avLst/>
            </a:prstGeom>
          </p:spPr>
          <p:txBody>
            <a:bodyPr lIns="50800" tIns="50800" rIns="50800" bIns="50800" rtlCol="0" anchor="ctr"/>
            <a:lstStyle/>
            <a:p>
              <a:pPr algn="ctr">
                <a:lnSpc>
                  <a:spcPts val="3749"/>
                </a:lnSpc>
              </a:pPr>
              <a:r>
                <a:rPr lang="en-US" sz="2499" b="1" dirty="0">
                  <a:solidFill>
                    <a:srgbClr val="191919"/>
                  </a:solidFill>
                  <a:latin typeface="Arial" panose="020B0604020202020204" pitchFamily="34" charset="0"/>
                  <a:cs typeface="Arial" panose="020B0604020202020204" pitchFamily="34" charset="0"/>
                </a:rPr>
                <a:t>04</a:t>
              </a:r>
            </a:p>
          </p:txBody>
        </p:sp>
      </p:grpSp>
      <p:grpSp>
        <p:nvGrpSpPr>
          <p:cNvPr id="1280" name="Group 27">
            <a:extLst>
              <a:ext uri="{FF2B5EF4-FFF2-40B4-BE49-F238E27FC236}">
                <a16:creationId xmlns:a16="http://schemas.microsoft.com/office/drawing/2014/main" xmlns="" id="{4D6FCEF2-0CE2-A527-4813-0D292821C9B4}"/>
              </a:ext>
            </a:extLst>
          </p:cNvPr>
          <p:cNvGrpSpPr/>
          <p:nvPr/>
        </p:nvGrpSpPr>
        <p:grpSpPr>
          <a:xfrm>
            <a:off x="9425913" y="5219700"/>
            <a:ext cx="1546887" cy="1546887"/>
            <a:chOff x="0" y="0"/>
            <a:chExt cx="812800" cy="812800"/>
          </a:xfrm>
        </p:grpSpPr>
        <p:sp>
          <p:nvSpPr>
            <p:cNvPr id="1281" name="Freeform 28">
              <a:extLst>
                <a:ext uri="{FF2B5EF4-FFF2-40B4-BE49-F238E27FC236}">
                  <a16:creationId xmlns:a16="http://schemas.microsoft.com/office/drawing/2014/main" xmlns="" id="{6C07C96E-7AD6-F770-4DCB-8B38220F9DA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52425">
              <a:solidFill>
                <a:srgbClr val="37C9EF"/>
              </a:solidFill>
            </a:ln>
          </p:spPr>
        </p:sp>
        <p:sp>
          <p:nvSpPr>
            <p:cNvPr id="1282" name="TextBox 29">
              <a:extLst>
                <a:ext uri="{FF2B5EF4-FFF2-40B4-BE49-F238E27FC236}">
                  <a16:creationId xmlns:a16="http://schemas.microsoft.com/office/drawing/2014/main" xmlns="" id="{D4DDB52F-2085-BB5C-B6BC-D96206787682}"/>
                </a:ext>
              </a:extLst>
            </p:cNvPr>
            <p:cNvSpPr txBox="1"/>
            <p:nvPr/>
          </p:nvSpPr>
          <p:spPr>
            <a:xfrm>
              <a:off x="76200" y="0"/>
              <a:ext cx="660400" cy="736600"/>
            </a:xfrm>
            <a:prstGeom prst="rect">
              <a:avLst/>
            </a:prstGeom>
          </p:spPr>
          <p:txBody>
            <a:bodyPr lIns="50800" tIns="50800" rIns="50800" bIns="50800" rtlCol="0" anchor="ctr"/>
            <a:lstStyle/>
            <a:p>
              <a:pPr algn="ctr">
                <a:lnSpc>
                  <a:spcPts val="3749"/>
                </a:lnSpc>
              </a:pPr>
              <a:r>
                <a:rPr lang="en-US" sz="2499" b="1" dirty="0">
                  <a:solidFill>
                    <a:srgbClr val="191919"/>
                  </a:solidFill>
                  <a:latin typeface="Arial" panose="020B0604020202020204" pitchFamily="34" charset="0"/>
                  <a:cs typeface="Arial" panose="020B0604020202020204" pitchFamily="34" charset="0"/>
                </a:rPr>
                <a:t>05</a:t>
              </a:r>
            </a:p>
          </p:txBody>
        </p:sp>
      </p:grpSp>
      <p:grpSp>
        <p:nvGrpSpPr>
          <p:cNvPr id="1283" name="Group 30">
            <a:extLst>
              <a:ext uri="{FF2B5EF4-FFF2-40B4-BE49-F238E27FC236}">
                <a16:creationId xmlns:a16="http://schemas.microsoft.com/office/drawing/2014/main" xmlns="" id="{895850D5-64E8-1742-AC75-C2E58BD9CAE6}"/>
              </a:ext>
            </a:extLst>
          </p:cNvPr>
          <p:cNvGrpSpPr/>
          <p:nvPr/>
        </p:nvGrpSpPr>
        <p:grpSpPr>
          <a:xfrm>
            <a:off x="11471747" y="5173175"/>
            <a:ext cx="1546887" cy="1546887"/>
            <a:chOff x="0" y="0"/>
            <a:chExt cx="812800" cy="812800"/>
          </a:xfrm>
        </p:grpSpPr>
        <p:sp>
          <p:nvSpPr>
            <p:cNvPr id="1284" name="Freeform 31">
              <a:extLst>
                <a:ext uri="{FF2B5EF4-FFF2-40B4-BE49-F238E27FC236}">
                  <a16:creationId xmlns:a16="http://schemas.microsoft.com/office/drawing/2014/main" xmlns="" id="{B81CDC08-4FA8-00EA-6AA2-9BD3EE21F83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52425">
              <a:solidFill>
                <a:srgbClr val="191919"/>
              </a:solidFill>
            </a:ln>
          </p:spPr>
        </p:sp>
        <p:sp>
          <p:nvSpPr>
            <p:cNvPr id="1285" name="TextBox 32">
              <a:extLst>
                <a:ext uri="{FF2B5EF4-FFF2-40B4-BE49-F238E27FC236}">
                  <a16:creationId xmlns:a16="http://schemas.microsoft.com/office/drawing/2014/main" xmlns="" id="{7A76163E-207A-17A3-D3E3-1043326F4BCC}"/>
                </a:ext>
              </a:extLst>
            </p:cNvPr>
            <p:cNvSpPr txBox="1"/>
            <p:nvPr/>
          </p:nvSpPr>
          <p:spPr>
            <a:xfrm>
              <a:off x="76200" y="0"/>
              <a:ext cx="660400" cy="736600"/>
            </a:xfrm>
            <a:prstGeom prst="rect">
              <a:avLst/>
            </a:prstGeom>
          </p:spPr>
          <p:txBody>
            <a:bodyPr lIns="50800" tIns="50800" rIns="50800" bIns="50800" rtlCol="0" anchor="ctr"/>
            <a:lstStyle/>
            <a:p>
              <a:pPr algn="ctr">
                <a:lnSpc>
                  <a:spcPts val="3749"/>
                </a:lnSpc>
              </a:pPr>
              <a:r>
                <a:rPr lang="en-US" sz="2499" b="1" dirty="0">
                  <a:solidFill>
                    <a:srgbClr val="191919"/>
                  </a:solidFill>
                  <a:latin typeface="Arial" panose="020B0604020202020204" pitchFamily="34" charset="0"/>
                  <a:cs typeface="Arial" panose="020B0604020202020204" pitchFamily="34" charset="0"/>
                </a:rPr>
                <a:t>06</a:t>
              </a:r>
            </a:p>
          </p:txBody>
        </p:sp>
      </p:grpSp>
      <p:pic>
        <p:nvPicPr>
          <p:cNvPr id="1286" name="Picture 33">
            <a:extLst>
              <a:ext uri="{FF2B5EF4-FFF2-40B4-BE49-F238E27FC236}">
                <a16:creationId xmlns:a16="http://schemas.microsoft.com/office/drawing/2014/main" xmlns="" id="{5B88C0E7-2115-7D54-1295-1D24EAB7C6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47642" y="4868949"/>
            <a:ext cx="2186905" cy="1093452"/>
          </a:xfrm>
          <a:prstGeom prst="rect">
            <a:avLst/>
          </a:prstGeom>
        </p:spPr>
      </p:pic>
      <p:pic>
        <p:nvPicPr>
          <p:cNvPr id="1287" name="Picture 34">
            <a:extLst>
              <a:ext uri="{FF2B5EF4-FFF2-40B4-BE49-F238E27FC236}">
                <a16:creationId xmlns:a16="http://schemas.microsoft.com/office/drawing/2014/main" xmlns="" id="{610DF0E5-38F2-28A8-03B2-CC79B92348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15311093" y="5953624"/>
            <a:ext cx="2186905" cy="1093452"/>
          </a:xfrm>
          <a:prstGeom prst="rect">
            <a:avLst/>
          </a:prstGeom>
        </p:spPr>
      </p:pic>
      <p:grpSp>
        <p:nvGrpSpPr>
          <p:cNvPr id="1288" name="Group 35">
            <a:extLst>
              <a:ext uri="{FF2B5EF4-FFF2-40B4-BE49-F238E27FC236}">
                <a16:creationId xmlns:a16="http://schemas.microsoft.com/office/drawing/2014/main" xmlns="" id="{F82C2DE4-825A-3004-715B-FB5C5847C4ED}"/>
              </a:ext>
            </a:extLst>
          </p:cNvPr>
          <p:cNvGrpSpPr/>
          <p:nvPr/>
        </p:nvGrpSpPr>
        <p:grpSpPr>
          <a:xfrm>
            <a:off x="13567651" y="5193347"/>
            <a:ext cx="1546887" cy="1546887"/>
            <a:chOff x="0" y="0"/>
            <a:chExt cx="812800" cy="812800"/>
          </a:xfrm>
        </p:grpSpPr>
        <p:sp>
          <p:nvSpPr>
            <p:cNvPr id="1289" name="Freeform 36">
              <a:extLst>
                <a:ext uri="{FF2B5EF4-FFF2-40B4-BE49-F238E27FC236}">
                  <a16:creationId xmlns:a16="http://schemas.microsoft.com/office/drawing/2014/main" xmlns="" id="{BEC0612B-F52C-4118-EC42-B6846611343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52425">
              <a:solidFill>
                <a:srgbClr val="7CD4D2"/>
              </a:solidFill>
            </a:ln>
          </p:spPr>
        </p:sp>
        <p:sp>
          <p:nvSpPr>
            <p:cNvPr id="1290" name="TextBox 37">
              <a:extLst>
                <a:ext uri="{FF2B5EF4-FFF2-40B4-BE49-F238E27FC236}">
                  <a16:creationId xmlns:a16="http://schemas.microsoft.com/office/drawing/2014/main" xmlns="" id="{C83ED674-6D8C-08A3-F942-AB56835B62F0}"/>
                </a:ext>
              </a:extLst>
            </p:cNvPr>
            <p:cNvSpPr txBox="1"/>
            <p:nvPr/>
          </p:nvSpPr>
          <p:spPr>
            <a:xfrm>
              <a:off x="76200" y="0"/>
              <a:ext cx="660400" cy="736600"/>
            </a:xfrm>
            <a:prstGeom prst="rect">
              <a:avLst/>
            </a:prstGeom>
          </p:spPr>
          <p:txBody>
            <a:bodyPr lIns="50800" tIns="50800" rIns="50800" bIns="50800" rtlCol="0" anchor="ctr"/>
            <a:lstStyle/>
            <a:p>
              <a:pPr algn="ctr">
                <a:lnSpc>
                  <a:spcPts val="3749"/>
                </a:lnSpc>
              </a:pPr>
              <a:r>
                <a:rPr lang="en-US" sz="2499" b="1" dirty="0">
                  <a:solidFill>
                    <a:srgbClr val="191919"/>
                  </a:solidFill>
                  <a:latin typeface="Arial" panose="020B0604020202020204" pitchFamily="34" charset="0"/>
                  <a:cs typeface="Arial" panose="020B0604020202020204" pitchFamily="34" charset="0"/>
                </a:rPr>
                <a:t>07</a:t>
              </a:r>
            </a:p>
          </p:txBody>
        </p:sp>
      </p:grpSp>
      <p:grpSp>
        <p:nvGrpSpPr>
          <p:cNvPr id="1291" name="Group 38">
            <a:extLst>
              <a:ext uri="{FF2B5EF4-FFF2-40B4-BE49-F238E27FC236}">
                <a16:creationId xmlns:a16="http://schemas.microsoft.com/office/drawing/2014/main" xmlns="" id="{9CA603A4-AF00-5C4A-3E3A-111001C5B495}"/>
              </a:ext>
            </a:extLst>
          </p:cNvPr>
          <p:cNvGrpSpPr/>
          <p:nvPr/>
        </p:nvGrpSpPr>
        <p:grpSpPr>
          <a:xfrm>
            <a:off x="15634559" y="5152031"/>
            <a:ext cx="1546887" cy="1546887"/>
            <a:chOff x="0" y="0"/>
            <a:chExt cx="812800" cy="812800"/>
          </a:xfrm>
        </p:grpSpPr>
        <p:sp>
          <p:nvSpPr>
            <p:cNvPr id="1292" name="Freeform 39">
              <a:extLst>
                <a:ext uri="{FF2B5EF4-FFF2-40B4-BE49-F238E27FC236}">
                  <a16:creationId xmlns:a16="http://schemas.microsoft.com/office/drawing/2014/main" xmlns="" id="{AF22F225-75D4-0EFF-E0D8-3C9763E4BAB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52425">
              <a:solidFill>
                <a:srgbClr val="4AB1B4"/>
              </a:solidFill>
            </a:ln>
          </p:spPr>
        </p:sp>
        <p:sp>
          <p:nvSpPr>
            <p:cNvPr id="1293" name="TextBox 40">
              <a:extLst>
                <a:ext uri="{FF2B5EF4-FFF2-40B4-BE49-F238E27FC236}">
                  <a16:creationId xmlns:a16="http://schemas.microsoft.com/office/drawing/2014/main" xmlns="" id="{D72278AC-9442-50CE-22AD-0D85C5035378}"/>
                </a:ext>
              </a:extLst>
            </p:cNvPr>
            <p:cNvSpPr txBox="1"/>
            <p:nvPr/>
          </p:nvSpPr>
          <p:spPr>
            <a:xfrm>
              <a:off x="76200" y="0"/>
              <a:ext cx="660400" cy="736600"/>
            </a:xfrm>
            <a:prstGeom prst="rect">
              <a:avLst/>
            </a:prstGeom>
          </p:spPr>
          <p:txBody>
            <a:bodyPr lIns="50800" tIns="50800" rIns="50800" bIns="50800" rtlCol="0" anchor="ctr"/>
            <a:lstStyle/>
            <a:p>
              <a:pPr algn="ctr">
                <a:lnSpc>
                  <a:spcPts val="3749"/>
                </a:lnSpc>
              </a:pPr>
              <a:r>
                <a:rPr lang="en-US" sz="2499" b="1" dirty="0">
                  <a:solidFill>
                    <a:srgbClr val="191919"/>
                  </a:solidFill>
                  <a:latin typeface="Arial" panose="020B0604020202020204" pitchFamily="34" charset="0"/>
                  <a:cs typeface="Arial" panose="020B0604020202020204" pitchFamily="34" charset="0"/>
                </a:rPr>
                <a:t>08</a:t>
              </a:r>
            </a:p>
          </p:txBody>
        </p:sp>
      </p:grpSp>
      <p:pic>
        <p:nvPicPr>
          <p:cNvPr id="1294" name="Picture 42">
            <a:extLst>
              <a:ext uri="{FF2B5EF4-FFF2-40B4-BE49-F238E27FC236}">
                <a16:creationId xmlns:a16="http://schemas.microsoft.com/office/drawing/2014/main" xmlns="" id="{C5836580-EDB7-E24E-4F43-F52E2332857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34122" y="8263240"/>
            <a:ext cx="721723" cy="918860"/>
          </a:xfrm>
          <a:prstGeom prst="rect">
            <a:avLst/>
          </a:prstGeom>
        </p:spPr>
      </p:pic>
      <p:pic>
        <p:nvPicPr>
          <p:cNvPr id="1295" name="Picture 43">
            <a:extLst>
              <a:ext uri="{FF2B5EF4-FFF2-40B4-BE49-F238E27FC236}">
                <a16:creationId xmlns:a16="http://schemas.microsoft.com/office/drawing/2014/main" xmlns="" id="{4238A022-6BCA-F9A5-61C7-E783B980E0F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613452" y="3010349"/>
            <a:ext cx="719600" cy="719600"/>
          </a:xfrm>
          <a:prstGeom prst="rect">
            <a:avLst/>
          </a:prstGeom>
        </p:spPr>
      </p:pic>
      <p:pic>
        <p:nvPicPr>
          <p:cNvPr id="1296" name="Picture 44">
            <a:extLst>
              <a:ext uri="{FF2B5EF4-FFF2-40B4-BE49-F238E27FC236}">
                <a16:creationId xmlns:a16="http://schemas.microsoft.com/office/drawing/2014/main" xmlns="" id="{8EEBE9DE-C861-A9FA-D478-DCC472809E0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5647791" y="8293236"/>
            <a:ext cx="758782" cy="965064"/>
          </a:xfrm>
          <a:prstGeom prst="rect">
            <a:avLst/>
          </a:prstGeom>
        </p:spPr>
      </p:pic>
      <p:pic>
        <p:nvPicPr>
          <p:cNvPr id="1297" name="Picture 45">
            <a:extLst>
              <a:ext uri="{FF2B5EF4-FFF2-40B4-BE49-F238E27FC236}">
                <a16:creationId xmlns:a16="http://schemas.microsoft.com/office/drawing/2014/main" xmlns="" id="{8D59FBCA-42C7-4368-B31D-10513C3A0DC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7777102" y="2898093"/>
            <a:ext cx="692710" cy="831857"/>
          </a:xfrm>
          <a:prstGeom prst="rect">
            <a:avLst/>
          </a:prstGeom>
        </p:spPr>
      </p:pic>
      <p:pic>
        <p:nvPicPr>
          <p:cNvPr id="1298" name="Picture 46">
            <a:extLst>
              <a:ext uri="{FF2B5EF4-FFF2-40B4-BE49-F238E27FC236}">
                <a16:creationId xmlns:a16="http://schemas.microsoft.com/office/drawing/2014/main" xmlns="" id="{7AAFF3AC-3BEE-8F5A-41C2-6A4686A131F2}"/>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9631879" y="8273933"/>
            <a:ext cx="1119332" cy="1060567"/>
          </a:xfrm>
          <a:prstGeom prst="rect">
            <a:avLst/>
          </a:prstGeom>
        </p:spPr>
      </p:pic>
      <p:pic>
        <p:nvPicPr>
          <p:cNvPr id="1299" name="Picture 47">
            <a:extLst>
              <a:ext uri="{FF2B5EF4-FFF2-40B4-BE49-F238E27FC236}">
                <a16:creationId xmlns:a16="http://schemas.microsoft.com/office/drawing/2014/main" xmlns="" id="{F849094A-D50E-3D72-1BF3-69C1FCF97AE4}"/>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1755759" y="2824590"/>
            <a:ext cx="978863" cy="978863"/>
          </a:xfrm>
          <a:prstGeom prst="rect">
            <a:avLst/>
          </a:prstGeom>
        </p:spPr>
      </p:pic>
      <p:pic>
        <p:nvPicPr>
          <p:cNvPr id="1300" name="Picture 48">
            <a:extLst>
              <a:ext uri="{FF2B5EF4-FFF2-40B4-BE49-F238E27FC236}">
                <a16:creationId xmlns:a16="http://schemas.microsoft.com/office/drawing/2014/main" xmlns="" id="{312000D0-F5A6-5C89-D523-36741BB656A8}"/>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13937181" y="8395750"/>
            <a:ext cx="1014950" cy="1014950"/>
          </a:xfrm>
          <a:prstGeom prst="rect">
            <a:avLst/>
          </a:prstGeom>
        </p:spPr>
      </p:pic>
      <p:pic>
        <p:nvPicPr>
          <p:cNvPr id="1301" name="Picture 49">
            <a:extLst>
              <a:ext uri="{FF2B5EF4-FFF2-40B4-BE49-F238E27FC236}">
                <a16:creationId xmlns:a16="http://schemas.microsoft.com/office/drawing/2014/main" xmlns="" id="{73F77D4F-60BA-8396-758E-5C640BB98264}"/>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16020746" y="2899480"/>
            <a:ext cx="941338" cy="941338"/>
          </a:xfrm>
          <a:prstGeom prst="rect">
            <a:avLst/>
          </a:prstGeom>
        </p:spPr>
      </p:pic>
      <p:grpSp>
        <p:nvGrpSpPr>
          <p:cNvPr id="1302" name="Group 50">
            <a:extLst>
              <a:ext uri="{FF2B5EF4-FFF2-40B4-BE49-F238E27FC236}">
                <a16:creationId xmlns:a16="http://schemas.microsoft.com/office/drawing/2014/main" xmlns="" id="{79F69B8D-A32F-5E0B-E4BE-566E79F74D86}"/>
              </a:ext>
            </a:extLst>
          </p:cNvPr>
          <p:cNvGrpSpPr/>
          <p:nvPr/>
        </p:nvGrpSpPr>
        <p:grpSpPr>
          <a:xfrm>
            <a:off x="529489" y="7095406"/>
            <a:ext cx="2730989" cy="1518543"/>
            <a:chOff x="0" y="-57150"/>
            <a:chExt cx="3641318" cy="2024722"/>
          </a:xfrm>
        </p:grpSpPr>
        <p:sp>
          <p:nvSpPr>
            <p:cNvPr id="1303" name="TextBox 51">
              <a:extLst>
                <a:ext uri="{FF2B5EF4-FFF2-40B4-BE49-F238E27FC236}">
                  <a16:creationId xmlns:a16="http://schemas.microsoft.com/office/drawing/2014/main" xmlns="" id="{AB961B4B-A45A-A54A-3C94-2BA999B9C039}"/>
                </a:ext>
              </a:extLst>
            </p:cNvPr>
            <p:cNvSpPr txBox="1"/>
            <p:nvPr/>
          </p:nvSpPr>
          <p:spPr>
            <a:xfrm>
              <a:off x="0" y="582579"/>
              <a:ext cx="3641318" cy="1384993"/>
            </a:xfrm>
            <a:prstGeom prst="rect">
              <a:avLst/>
            </a:prstGeom>
          </p:spPr>
          <p:txBody>
            <a:bodyPr lIns="0" tIns="0" rIns="0" bIns="0" rtlCol="0" anchor="t">
              <a:spAutoFit/>
            </a:bodyPr>
            <a:lstStyle/>
            <a:p>
              <a:pPr algn="ctr">
                <a:lnSpc>
                  <a:spcPts val="2673"/>
                </a:lnSpc>
              </a:pPr>
              <a:r>
                <a:rPr lang="en-US" sz="2400" spc="53" dirty="0" err="1">
                  <a:solidFill>
                    <a:srgbClr val="FFFFFF"/>
                  </a:solidFill>
                  <a:latin typeface="Arial" panose="020B0604020202020204" pitchFamily="34" charset="0"/>
                  <a:cs typeface="Arial" panose="020B0604020202020204" pitchFamily="34" charset="0"/>
                </a:rPr>
                <a:t>Hình</a:t>
              </a:r>
              <a:r>
                <a:rPr lang="en-US" sz="2400" spc="53" dirty="0">
                  <a:solidFill>
                    <a:srgbClr val="FFFFFF"/>
                  </a:solidFill>
                  <a:latin typeface="Arial" panose="020B0604020202020204" pitchFamily="34" charset="0"/>
                  <a:cs typeface="Arial" panose="020B0604020202020204" pitchFamily="34" charset="0"/>
                </a:rPr>
                <a:t> </a:t>
              </a:r>
              <a:r>
                <a:rPr lang="en-US" sz="2400" spc="53" dirty="0" err="1">
                  <a:solidFill>
                    <a:srgbClr val="FFFFFF"/>
                  </a:solidFill>
                  <a:latin typeface="Arial" panose="020B0604020202020204" pitchFamily="34" charset="0"/>
                  <a:cs typeface="Arial" panose="020B0604020202020204" pitchFamily="34" charset="0"/>
                </a:rPr>
                <a:t>thành</a:t>
              </a:r>
              <a:r>
                <a:rPr lang="en-US" sz="2400" spc="53" dirty="0">
                  <a:solidFill>
                    <a:srgbClr val="FFFFFF"/>
                  </a:solidFill>
                  <a:latin typeface="Arial" panose="020B0604020202020204" pitchFamily="34" charset="0"/>
                  <a:cs typeface="Arial" panose="020B0604020202020204" pitchFamily="34" charset="0"/>
                </a:rPr>
                <a:t> ý </a:t>
              </a:r>
              <a:r>
                <a:rPr lang="en-US" sz="2400" spc="53" dirty="0" err="1">
                  <a:solidFill>
                    <a:srgbClr val="FFFFFF"/>
                  </a:solidFill>
                  <a:latin typeface="Arial" panose="020B0604020202020204" pitchFamily="34" charset="0"/>
                  <a:cs typeface="Arial" panose="020B0604020202020204" pitchFamily="34" charset="0"/>
                </a:rPr>
                <a:t>tưởng</a:t>
              </a:r>
              <a:endParaRPr lang="en-US" sz="2400" spc="53" dirty="0">
                <a:solidFill>
                  <a:srgbClr val="FFFFFF"/>
                </a:solidFill>
                <a:latin typeface="Arial" panose="020B0604020202020204" pitchFamily="34" charset="0"/>
                <a:cs typeface="Arial" panose="020B0604020202020204" pitchFamily="34" charset="0"/>
              </a:endParaRPr>
            </a:p>
            <a:p>
              <a:pPr algn="ctr">
                <a:lnSpc>
                  <a:spcPts val="2673"/>
                </a:lnSpc>
              </a:pPr>
              <a:endParaRPr lang="en-US" sz="2400" spc="53" dirty="0">
                <a:solidFill>
                  <a:srgbClr val="FFFFFF"/>
                </a:solidFill>
                <a:latin typeface="Arial" panose="020B0604020202020204" pitchFamily="34" charset="0"/>
                <a:cs typeface="Arial" panose="020B0604020202020204" pitchFamily="34" charset="0"/>
              </a:endParaRPr>
            </a:p>
          </p:txBody>
        </p:sp>
        <p:sp>
          <p:nvSpPr>
            <p:cNvPr id="1304" name="TextBox 52">
              <a:extLst>
                <a:ext uri="{FF2B5EF4-FFF2-40B4-BE49-F238E27FC236}">
                  <a16:creationId xmlns:a16="http://schemas.microsoft.com/office/drawing/2014/main" xmlns="" id="{2FDDCAAD-8E2F-BB1F-F742-99311D771B1F}"/>
                </a:ext>
              </a:extLst>
            </p:cNvPr>
            <p:cNvSpPr txBox="1"/>
            <p:nvPr/>
          </p:nvSpPr>
          <p:spPr>
            <a:xfrm>
              <a:off x="0" y="-57150"/>
              <a:ext cx="3641318" cy="541773"/>
            </a:xfrm>
            <a:prstGeom prst="rect">
              <a:avLst/>
            </a:prstGeom>
          </p:spPr>
          <p:txBody>
            <a:bodyPr lIns="0" tIns="0" rIns="0" bIns="0" rtlCol="0" anchor="t">
              <a:spAutoFit/>
            </a:bodyPr>
            <a:lstStyle/>
            <a:p>
              <a:pPr marL="0" lvl="0" indent="0" algn="ctr">
                <a:lnSpc>
                  <a:spcPts val="3119"/>
                </a:lnSpc>
              </a:pPr>
              <a:r>
                <a:rPr lang="en-US" sz="3200" spc="86" dirty="0" err="1">
                  <a:solidFill>
                    <a:srgbClr val="FFFFFF"/>
                  </a:solidFill>
                  <a:latin typeface="Arial" panose="020B0604020202020204" pitchFamily="34" charset="0"/>
                  <a:cs typeface="Arial" panose="020B0604020202020204" pitchFamily="34" charset="0"/>
                </a:rPr>
                <a:t>Bước</a:t>
              </a:r>
              <a:r>
                <a:rPr lang="en-US" sz="3200" spc="86" dirty="0">
                  <a:solidFill>
                    <a:srgbClr val="FFFFFF"/>
                  </a:solidFill>
                  <a:latin typeface="Arial" panose="020B0604020202020204" pitchFamily="34" charset="0"/>
                  <a:cs typeface="Arial" panose="020B0604020202020204" pitchFamily="34" charset="0"/>
                </a:rPr>
                <a:t> 1</a:t>
              </a:r>
            </a:p>
          </p:txBody>
        </p:sp>
      </p:grpSp>
      <p:grpSp>
        <p:nvGrpSpPr>
          <p:cNvPr id="1305" name="Group 53">
            <a:extLst>
              <a:ext uri="{FF2B5EF4-FFF2-40B4-BE49-F238E27FC236}">
                <a16:creationId xmlns:a16="http://schemas.microsoft.com/office/drawing/2014/main" xmlns="" id="{88D8811F-C804-B855-2A65-14ACF9863C7B}"/>
              </a:ext>
            </a:extLst>
          </p:cNvPr>
          <p:cNvGrpSpPr/>
          <p:nvPr/>
        </p:nvGrpSpPr>
        <p:grpSpPr>
          <a:xfrm>
            <a:off x="4644950" y="7013053"/>
            <a:ext cx="3159443" cy="1518541"/>
            <a:chOff x="0" y="-57150"/>
            <a:chExt cx="4212591" cy="2024720"/>
          </a:xfrm>
        </p:grpSpPr>
        <p:sp>
          <p:nvSpPr>
            <p:cNvPr id="1306" name="TextBox 54">
              <a:extLst>
                <a:ext uri="{FF2B5EF4-FFF2-40B4-BE49-F238E27FC236}">
                  <a16:creationId xmlns:a16="http://schemas.microsoft.com/office/drawing/2014/main" xmlns="" id="{87B4AC38-0C23-BA5B-89D1-091F6C4B1139}"/>
                </a:ext>
              </a:extLst>
            </p:cNvPr>
            <p:cNvSpPr txBox="1"/>
            <p:nvPr/>
          </p:nvSpPr>
          <p:spPr>
            <a:xfrm>
              <a:off x="0" y="582576"/>
              <a:ext cx="4212591" cy="1384994"/>
            </a:xfrm>
            <a:prstGeom prst="rect">
              <a:avLst/>
            </a:prstGeom>
          </p:spPr>
          <p:txBody>
            <a:bodyPr wrap="square" lIns="0" tIns="0" rIns="0" bIns="0" rtlCol="0" anchor="t">
              <a:spAutoFit/>
            </a:bodyPr>
            <a:lstStyle>
              <a:defPPr>
                <a:defRPr lang="en-US"/>
              </a:defPPr>
              <a:lvl1pPr algn="ctr">
                <a:lnSpc>
                  <a:spcPts val="2673"/>
                </a:lnSpc>
                <a:defRPr sz="2400" spc="53">
                  <a:solidFill>
                    <a:srgbClr val="FFFFFF"/>
                  </a:solidFill>
                  <a:latin typeface="Times New Roman" panose="02020603050405020304" pitchFamily="18" charset="0"/>
                  <a:cs typeface="Times New Roman" panose="02020603050405020304" pitchFamily="18" charset="0"/>
                </a:defRPr>
              </a:lvl1pPr>
            </a:lstStyle>
            <a:p>
              <a:r>
                <a:rPr lang="en-US" dirty="0" err="1">
                  <a:latin typeface="Arial" panose="020B0604020202020204" pitchFamily="34" charset="0"/>
                  <a:cs typeface="Arial" panose="020B0604020202020204" pitchFamily="34" charset="0"/>
                </a:rPr>
                <a:t>Phát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niệm</a:t>
              </a:r>
              <a:r>
                <a:rPr lang="en-US" dirty="0">
                  <a:latin typeface="Arial" panose="020B0604020202020204" pitchFamily="34" charset="0"/>
                  <a:cs typeface="Arial" panose="020B0604020202020204" pitchFamily="34" charset="0"/>
                </a:rPr>
                <a:t> (concept)</a:t>
              </a:r>
            </a:p>
            <a:p>
              <a:endParaRPr lang="en-US" dirty="0">
                <a:latin typeface="Arial" panose="020B0604020202020204" pitchFamily="34" charset="0"/>
                <a:cs typeface="Arial" panose="020B0604020202020204" pitchFamily="34" charset="0"/>
              </a:endParaRPr>
            </a:p>
          </p:txBody>
        </p:sp>
        <p:sp>
          <p:nvSpPr>
            <p:cNvPr id="1307" name="TextBox 55">
              <a:extLst>
                <a:ext uri="{FF2B5EF4-FFF2-40B4-BE49-F238E27FC236}">
                  <a16:creationId xmlns:a16="http://schemas.microsoft.com/office/drawing/2014/main" xmlns="" id="{C0CDBC79-C655-E927-CF35-2DB5648B47A2}"/>
                </a:ext>
              </a:extLst>
            </p:cNvPr>
            <p:cNvSpPr txBox="1"/>
            <p:nvPr/>
          </p:nvSpPr>
          <p:spPr>
            <a:xfrm>
              <a:off x="0" y="-57150"/>
              <a:ext cx="3685954" cy="530060"/>
            </a:xfrm>
            <a:prstGeom prst="rect">
              <a:avLst/>
            </a:prstGeom>
          </p:spPr>
          <p:txBody>
            <a:bodyPr lIns="0" tIns="0" rIns="0" bIns="0" rtlCol="0" anchor="t">
              <a:spAutoFit/>
            </a:bodyPr>
            <a:lstStyle>
              <a:defPPr>
                <a:defRPr lang="en-US"/>
              </a:defPPr>
              <a:lvl1pPr lvl="0" indent="0" algn="ctr">
                <a:lnSpc>
                  <a:spcPts val="3119"/>
                </a:lnSpc>
                <a:defRPr sz="3200" spc="86">
                  <a:solidFill>
                    <a:srgbClr val="FFFFFF"/>
                  </a:solidFill>
                  <a:latin typeface="Times New Roman" panose="02020603050405020304" pitchFamily="18" charset="0"/>
                  <a:cs typeface="Times New Roman" panose="02020603050405020304" pitchFamily="18" charset="0"/>
                </a:defRPr>
              </a:lvl1pPr>
            </a:lstStyle>
            <a:p>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3</a:t>
              </a:r>
            </a:p>
          </p:txBody>
        </p:sp>
      </p:grpSp>
      <p:grpSp>
        <p:nvGrpSpPr>
          <p:cNvPr id="1308" name="Group 56">
            <a:extLst>
              <a:ext uri="{FF2B5EF4-FFF2-40B4-BE49-F238E27FC236}">
                <a16:creationId xmlns:a16="http://schemas.microsoft.com/office/drawing/2014/main" xmlns="" id="{877B2116-B46D-3A69-C857-1832140567A2}"/>
              </a:ext>
            </a:extLst>
          </p:cNvPr>
          <p:cNvGrpSpPr/>
          <p:nvPr/>
        </p:nvGrpSpPr>
        <p:grpSpPr>
          <a:xfrm>
            <a:off x="8809026" y="7013053"/>
            <a:ext cx="2737380" cy="1518541"/>
            <a:chOff x="0" y="-57150"/>
            <a:chExt cx="3649840" cy="2024720"/>
          </a:xfrm>
        </p:grpSpPr>
        <p:sp>
          <p:nvSpPr>
            <p:cNvPr id="1309" name="TextBox 57">
              <a:extLst>
                <a:ext uri="{FF2B5EF4-FFF2-40B4-BE49-F238E27FC236}">
                  <a16:creationId xmlns:a16="http://schemas.microsoft.com/office/drawing/2014/main" xmlns="" id="{14971B42-54C5-9A3A-5FE1-0A98398FD047}"/>
                </a:ext>
              </a:extLst>
            </p:cNvPr>
            <p:cNvSpPr txBox="1"/>
            <p:nvPr/>
          </p:nvSpPr>
          <p:spPr>
            <a:xfrm>
              <a:off x="0" y="582577"/>
              <a:ext cx="3649840" cy="1384993"/>
            </a:xfrm>
            <a:prstGeom prst="rect">
              <a:avLst/>
            </a:prstGeom>
          </p:spPr>
          <p:txBody>
            <a:bodyPr wrap="square" lIns="0" tIns="0" rIns="0" bIns="0" rtlCol="0" anchor="t">
              <a:spAutoFit/>
            </a:bodyPr>
            <a:lstStyle>
              <a:defPPr>
                <a:defRPr lang="en-US"/>
              </a:defPPr>
              <a:lvl1pPr algn="ctr">
                <a:lnSpc>
                  <a:spcPts val="2673"/>
                </a:lnSpc>
                <a:defRPr sz="2400" spc="53">
                  <a:solidFill>
                    <a:srgbClr val="FFFFFF"/>
                  </a:solidFill>
                  <a:latin typeface="Times New Roman" panose="02020603050405020304" pitchFamily="18" charset="0"/>
                  <a:cs typeface="Times New Roman" panose="02020603050405020304" pitchFamily="18" charset="0"/>
                </a:defRPr>
              </a:lvl1pPr>
            </a:lstStyle>
            <a:p>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 </a:t>
              </a:r>
              <a:endParaRPr lang="vi-VN"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kinh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doanh</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310" name="TextBox 58">
              <a:extLst>
                <a:ext uri="{FF2B5EF4-FFF2-40B4-BE49-F238E27FC236}">
                  <a16:creationId xmlns:a16="http://schemas.microsoft.com/office/drawing/2014/main" xmlns="" id="{64EA2A61-22ED-8B97-3555-3E114F705A31}"/>
                </a:ext>
              </a:extLst>
            </p:cNvPr>
            <p:cNvSpPr txBox="1"/>
            <p:nvPr/>
          </p:nvSpPr>
          <p:spPr>
            <a:xfrm>
              <a:off x="0" y="-57150"/>
              <a:ext cx="3649840" cy="530060"/>
            </a:xfrm>
            <a:prstGeom prst="rect">
              <a:avLst/>
            </a:prstGeom>
          </p:spPr>
          <p:txBody>
            <a:bodyPr lIns="0" tIns="0" rIns="0" bIns="0" rtlCol="0" anchor="t">
              <a:spAutoFit/>
            </a:bodyPr>
            <a:lstStyle>
              <a:defPPr>
                <a:defRPr lang="en-US"/>
              </a:defPPr>
              <a:lvl1pPr lvl="0" indent="0" algn="ctr">
                <a:lnSpc>
                  <a:spcPts val="3119"/>
                </a:lnSpc>
                <a:defRPr sz="3200" spc="86">
                  <a:solidFill>
                    <a:srgbClr val="FFFFFF"/>
                  </a:solidFill>
                  <a:latin typeface="Times New Roman" panose="02020603050405020304" pitchFamily="18" charset="0"/>
                  <a:cs typeface="Times New Roman" panose="02020603050405020304" pitchFamily="18" charset="0"/>
                </a:defRPr>
              </a:lvl1pPr>
            </a:lstStyle>
            <a:p>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5</a:t>
              </a:r>
            </a:p>
          </p:txBody>
        </p:sp>
      </p:grpSp>
      <p:grpSp>
        <p:nvGrpSpPr>
          <p:cNvPr id="1311" name="Group 59">
            <a:extLst>
              <a:ext uri="{FF2B5EF4-FFF2-40B4-BE49-F238E27FC236}">
                <a16:creationId xmlns:a16="http://schemas.microsoft.com/office/drawing/2014/main" xmlns="" id="{5A002608-E981-8EF7-8F1F-FBE3730C038B}"/>
              </a:ext>
            </a:extLst>
          </p:cNvPr>
          <p:cNvGrpSpPr/>
          <p:nvPr/>
        </p:nvGrpSpPr>
        <p:grpSpPr>
          <a:xfrm>
            <a:off x="2607604" y="3834672"/>
            <a:ext cx="2731296" cy="1172293"/>
            <a:chOff x="0" y="-57150"/>
            <a:chExt cx="3641728" cy="1563056"/>
          </a:xfrm>
        </p:grpSpPr>
        <p:sp>
          <p:nvSpPr>
            <p:cNvPr id="1312" name="TextBox 60">
              <a:extLst>
                <a:ext uri="{FF2B5EF4-FFF2-40B4-BE49-F238E27FC236}">
                  <a16:creationId xmlns:a16="http://schemas.microsoft.com/office/drawing/2014/main" xmlns="" id="{DA4F46B1-BAFA-B656-92D0-1AB62EDEF251}"/>
                </a:ext>
              </a:extLst>
            </p:cNvPr>
            <p:cNvSpPr txBox="1"/>
            <p:nvPr/>
          </p:nvSpPr>
          <p:spPr>
            <a:xfrm>
              <a:off x="0" y="582577"/>
              <a:ext cx="3641728" cy="923329"/>
            </a:xfrm>
            <a:prstGeom prst="rect">
              <a:avLst/>
            </a:prstGeom>
          </p:spPr>
          <p:txBody>
            <a:bodyPr lIns="0" tIns="0" rIns="0" bIns="0" rtlCol="0" anchor="t">
              <a:spAutoFit/>
            </a:bodyPr>
            <a:lstStyle>
              <a:defPPr>
                <a:defRPr lang="en-US"/>
              </a:defPPr>
              <a:lvl1pPr algn="ctr">
                <a:lnSpc>
                  <a:spcPts val="2673"/>
                </a:lnSpc>
                <a:defRPr sz="2400" spc="53">
                  <a:solidFill>
                    <a:srgbClr val="FFFFFF"/>
                  </a:solidFill>
                  <a:latin typeface="Times New Roman" panose="02020603050405020304" pitchFamily="18" charset="0"/>
                  <a:cs typeface="Times New Roman" panose="02020603050405020304" pitchFamily="18" charset="0"/>
                </a:defRPr>
              </a:lvl1pPr>
            </a:lstStyle>
            <a:p>
              <a:r>
                <a:rPr lang="en-US" dirty="0" err="1">
                  <a:latin typeface="Arial" panose="020B0604020202020204" pitchFamily="34" charset="0"/>
                  <a:cs typeface="Arial" panose="020B0604020202020204" pitchFamily="34" charset="0"/>
                </a:rPr>
                <a:t>Sàng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lọc</a:t>
              </a:r>
              <a:r>
                <a:rPr lang="en-US" dirty="0">
                  <a:latin typeface="Arial" panose="020B0604020202020204" pitchFamily="34" charset="0"/>
                  <a:cs typeface="Arial" panose="020B0604020202020204" pitchFamily="34" charset="0"/>
                </a:rPr>
                <a:t> ý </a:t>
              </a:r>
              <a:r>
                <a:rPr lang="en-US" dirty="0" err="1">
                  <a:latin typeface="Arial" panose="020B0604020202020204" pitchFamily="34" charset="0"/>
                  <a:cs typeface="Arial" panose="020B0604020202020204" pitchFamily="34" charset="0"/>
                </a:rPr>
                <a:t>tưởng</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313" name="TextBox 61">
              <a:extLst>
                <a:ext uri="{FF2B5EF4-FFF2-40B4-BE49-F238E27FC236}">
                  <a16:creationId xmlns:a16="http://schemas.microsoft.com/office/drawing/2014/main" xmlns="" id="{F5AF652A-91DE-1142-CEAE-DDC347E7293F}"/>
                </a:ext>
              </a:extLst>
            </p:cNvPr>
            <p:cNvSpPr txBox="1"/>
            <p:nvPr/>
          </p:nvSpPr>
          <p:spPr>
            <a:xfrm>
              <a:off x="0" y="-57150"/>
              <a:ext cx="3641728" cy="530060"/>
            </a:xfrm>
            <a:prstGeom prst="rect">
              <a:avLst/>
            </a:prstGeom>
          </p:spPr>
          <p:txBody>
            <a:bodyPr lIns="0" tIns="0" rIns="0" bIns="0" rtlCol="0" anchor="t">
              <a:spAutoFit/>
            </a:bodyPr>
            <a:lstStyle>
              <a:defPPr>
                <a:defRPr lang="en-US"/>
              </a:defPPr>
              <a:lvl1pPr lvl="0" indent="0" algn="ctr">
                <a:lnSpc>
                  <a:spcPts val="3119"/>
                </a:lnSpc>
                <a:defRPr sz="3200" spc="86">
                  <a:solidFill>
                    <a:srgbClr val="FFFFFF"/>
                  </a:solidFill>
                  <a:latin typeface="Times New Roman" panose="02020603050405020304" pitchFamily="18" charset="0"/>
                  <a:cs typeface="Times New Roman" panose="02020603050405020304" pitchFamily="18" charset="0"/>
                </a:defRPr>
              </a:lvl1pPr>
            </a:lstStyle>
            <a:p>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2</a:t>
              </a:r>
            </a:p>
          </p:txBody>
        </p:sp>
      </p:grpSp>
      <p:grpSp>
        <p:nvGrpSpPr>
          <p:cNvPr id="1314" name="Group 62">
            <a:extLst>
              <a:ext uri="{FF2B5EF4-FFF2-40B4-BE49-F238E27FC236}">
                <a16:creationId xmlns:a16="http://schemas.microsoft.com/office/drawing/2014/main" xmlns="" id="{1BC69D1E-15D6-4A68-018A-9C65F56AE7D4}"/>
              </a:ext>
            </a:extLst>
          </p:cNvPr>
          <p:cNvGrpSpPr/>
          <p:nvPr/>
        </p:nvGrpSpPr>
        <p:grpSpPr>
          <a:xfrm>
            <a:off x="12975600" y="7000833"/>
            <a:ext cx="3159443" cy="1518542"/>
            <a:chOff x="0" y="-57150"/>
            <a:chExt cx="3641318" cy="2024722"/>
          </a:xfrm>
        </p:grpSpPr>
        <p:sp>
          <p:nvSpPr>
            <p:cNvPr id="1315" name="TextBox 63">
              <a:extLst>
                <a:ext uri="{FF2B5EF4-FFF2-40B4-BE49-F238E27FC236}">
                  <a16:creationId xmlns:a16="http://schemas.microsoft.com/office/drawing/2014/main" xmlns="" id="{19DA3738-B397-026D-ADE7-448CF324BBB2}"/>
                </a:ext>
              </a:extLst>
            </p:cNvPr>
            <p:cNvSpPr txBox="1"/>
            <p:nvPr/>
          </p:nvSpPr>
          <p:spPr>
            <a:xfrm>
              <a:off x="0" y="582578"/>
              <a:ext cx="3641318" cy="1384994"/>
            </a:xfrm>
            <a:prstGeom prst="rect">
              <a:avLst/>
            </a:prstGeom>
          </p:spPr>
          <p:txBody>
            <a:bodyPr lIns="0" tIns="0" rIns="0" bIns="0" rtlCol="0" anchor="t">
              <a:spAutoFit/>
            </a:bodyPr>
            <a:lstStyle>
              <a:defPPr>
                <a:defRPr lang="en-US"/>
              </a:defPPr>
              <a:lvl1pPr algn="ctr">
                <a:lnSpc>
                  <a:spcPts val="2673"/>
                </a:lnSpc>
                <a:defRPr sz="2400" spc="53">
                  <a:solidFill>
                    <a:srgbClr val="FFFFFF"/>
                  </a:solidFill>
                  <a:latin typeface="Times New Roman" panose="02020603050405020304" pitchFamily="18" charset="0"/>
                  <a:cs typeface="Times New Roman" panose="02020603050405020304" pitchFamily="18" charset="0"/>
                </a:defRPr>
              </a:lvl1pPr>
            </a:lstStyle>
            <a:p>
              <a:r>
                <a:rPr lang="en-US" dirty="0">
                  <a:latin typeface="Arial" panose="020B0604020202020204" pitchFamily="34" charset="0"/>
                  <a:cs typeface="Arial" panose="020B0604020202020204" pitchFamily="34" charset="0"/>
                </a:rPr>
                <a:t>Marketing</a:t>
              </a:r>
              <a:endParaRPr lang="vi-VN"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nghiệm</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316" name="TextBox 64">
              <a:extLst>
                <a:ext uri="{FF2B5EF4-FFF2-40B4-BE49-F238E27FC236}">
                  <a16:creationId xmlns:a16="http://schemas.microsoft.com/office/drawing/2014/main" xmlns="" id="{EBD51555-E6B3-6459-CBDF-A13DBB49DF6D}"/>
                </a:ext>
              </a:extLst>
            </p:cNvPr>
            <p:cNvSpPr txBox="1"/>
            <p:nvPr/>
          </p:nvSpPr>
          <p:spPr>
            <a:xfrm>
              <a:off x="0" y="-57150"/>
              <a:ext cx="3641318" cy="530060"/>
            </a:xfrm>
            <a:prstGeom prst="rect">
              <a:avLst/>
            </a:prstGeom>
          </p:spPr>
          <p:txBody>
            <a:bodyPr lIns="0" tIns="0" rIns="0" bIns="0" rtlCol="0" anchor="t">
              <a:spAutoFit/>
            </a:bodyPr>
            <a:lstStyle>
              <a:defPPr>
                <a:defRPr lang="en-US"/>
              </a:defPPr>
              <a:lvl1pPr lvl="0" indent="0" algn="ctr">
                <a:lnSpc>
                  <a:spcPts val="3119"/>
                </a:lnSpc>
                <a:defRPr sz="3200" spc="86">
                  <a:solidFill>
                    <a:srgbClr val="FFFFFF"/>
                  </a:solidFill>
                  <a:latin typeface="Times New Roman" panose="02020603050405020304" pitchFamily="18" charset="0"/>
                  <a:cs typeface="Times New Roman" panose="02020603050405020304" pitchFamily="18" charset="0"/>
                </a:defRPr>
              </a:lvl1pPr>
            </a:lstStyle>
            <a:p>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7</a:t>
              </a:r>
            </a:p>
          </p:txBody>
        </p:sp>
      </p:grpSp>
      <p:grpSp>
        <p:nvGrpSpPr>
          <p:cNvPr id="1317" name="Group 65">
            <a:extLst>
              <a:ext uri="{FF2B5EF4-FFF2-40B4-BE49-F238E27FC236}">
                <a16:creationId xmlns:a16="http://schemas.microsoft.com/office/drawing/2014/main" xmlns="" id="{E2718137-0FB2-5286-CA6E-9DA1129594CB}"/>
              </a:ext>
            </a:extLst>
          </p:cNvPr>
          <p:cNvGrpSpPr/>
          <p:nvPr/>
        </p:nvGrpSpPr>
        <p:grpSpPr>
          <a:xfrm>
            <a:off x="15044190" y="3924300"/>
            <a:ext cx="2731296" cy="1101714"/>
            <a:chOff x="0" y="36954"/>
            <a:chExt cx="3641728" cy="1468952"/>
          </a:xfrm>
        </p:grpSpPr>
        <p:sp>
          <p:nvSpPr>
            <p:cNvPr id="1318" name="TextBox 66">
              <a:extLst>
                <a:ext uri="{FF2B5EF4-FFF2-40B4-BE49-F238E27FC236}">
                  <a16:creationId xmlns:a16="http://schemas.microsoft.com/office/drawing/2014/main" xmlns="" id="{19226005-BF2E-FD05-5FE9-D3F3F474A340}"/>
                </a:ext>
              </a:extLst>
            </p:cNvPr>
            <p:cNvSpPr txBox="1"/>
            <p:nvPr/>
          </p:nvSpPr>
          <p:spPr>
            <a:xfrm>
              <a:off x="0" y="582577"/>
              <a:ext cx="3641728" cy="923329"/>
            </a:xfrm>
            <a:prstGeom prst="rect">
              <a:avLst/>
            </a:prstGeom>
          </p:spPr>
          <p:txBody>
            <a:bodyPr lIns="0" tIns="0" rIns="0" bIns="0" rtlCol="0" anchor="t">
              <a:spAutoFit/>
            </a:bodyPr>
            <a:lstStyle>
              <a:defPPr>
                <a:defRPr lang="en-US"/>
              </a:defPPr>
              <a:lvl1pPr algn="ctr">
                <a:lnSpc>
                  <a:spcPts val="2673"/>
                </a:lnSpc>
                <a:defRPr sz="2400" spc="53">
                  <a:solidFill>
                    <a:srgbClr val="FFFFFF"/>
                  </a:solidFill>
                  <a:latin typeface="Times New Roman" panose="02020603050405020304" pitchFamily="18" charset="0"/>
                  <a:cs typeface="Times New Roman" panose="02020603050405020304" pitchFamily="18" charset="0"/>
                </a:defRPr>
              </a:lvl1pPr>
            </a:lstStyle>
            <a:p>
              <a:r>
                <a:rPr lang="en-US" dirty="0" err="1">
                  <a:latin typeface="Arial" panose="020B0604020202020204" pitchFamily="34" charset="0"/>
                  <a:cs typeface="Arial" panose="020B0604020202020204" pitchFamily="34" charset="0"/>
                </a:rPr>
                <a:t>Thương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hóa</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319" name="TextBox 67">
              <a:extLst>
                <a:ext uri="{FF2B5EF4-FFF2-40B4-BE49-F238E27FC236}">
                  <a16:creationId xmlns:a16="http://schemas.microsoft.com/office/drawing/2014/main" xmlns="" id="{8DC6F2AC-F28E-7E65-0ECD-DE50FC40EBED}"/>
                </a:ext>
              </a:extLst>
            </p:cNvPr>
            <p:cNvSpPr txBox="1"/>
            <p:nvPr/>
          </p:nvSpPr>
          <p:spPr>
            <a:xfrm>
              <a:off x="0" y="36954"/>
              <a:ext cx="3641728" cy="530060"/>
            </a:xfrm>
            <a:prstGeom prst="rect">
              <a:avLst/>
            </a:prstGeom>
          </p:spPr>
          <p:txBody>
            <a:bodyPr lIns="0" tIns="0" rIns="0" bIns="0" rtlCol="0" anchor="t">
              <a:spAutoFit/>
            </a:bodyPr>
            <a:lstStyle>
              <a:defPPr>
                <a:defRPr lang="en-US"/>
              </a:defPPr>
              <a:lvl1pPr lvl="0" indent="0" algn="ctr">
                <a:lnSpc>
                  <a:spcPts val="3119"/>
                </a:lnSpc>
                <a:defRPr sz="3200" spc="86">
                  <a:solidFill>
                    <a:srgbClr val="FFFFFF"/>
                  </a:solidFill>
                  <a:latin typeface="Times New Roman" panose="02020603050405020304" pitchFamily="18" charset="0"/>
                  <a:cs typeface="Times New Roman" panose="02020603050405020304" pitchFamily="18" charset="0"/>
                </a:defRPr>
              </a:lvl1pPr>
            </a:lstStyle>
            <a:p>
              <a:r>
                <a:rPr lang="en-US" dirty="0" err="1">
                  <a:latin typeface="Arial" panose="020B0604020202020204" pitchFamily="34" charset="0"/>
                  <a:cs typeface="Arial" panose="020B0604020202020204" pitchFamily="34" charset="0"/>
                </a:rPr>
                <a:t>Bước</a:t>
              </a:r>
              <a:r>
                <a:rPr lang="en-US" dirty="0">
                  <a:latin typeface="Arial" panose="020B0604020202020204" pitchFamily="34" charset="0"/>
                  <a:cs typeface="Arial" panose="020B0604020202020204" pitchFamily="34" charset="0"/>
                </a:rPr>
                <a:t> 8</a:t>
              </a:r>
            </a:p>
          </p:txBody>
        </p:sp>
      </p:grpSp>
      <p:grpSp>
        <p:nvGrpSpPr>
          <p:cNvPr id="1320" name="Google Shape;8092;p81">
            <a:extLst>
              <a:ext uri="{FF2B5EF4-FFF2-40B4-BE49-F238E27FC236}">
                <a16:creationId xmlns:a16="http://schemas.microsoft.com/office/drawing/2014/main" xmlns="" id="{58743C0B-69D0-F0F0-1FF8-9B9439FB1D61}"/>
              </a:ext>
            </a:extLst>
          </p:cNvPr>
          <p:cNvGrpSpPr/>
          <p:nvPr/>
        </p:nvGrpSpPr>
        <p:grpSpPr>
          <a:xfrm>
            <a:off x="15240" y="9258300"/>
            <a:ext cx="1408444" cy="673166"/>
            <a:chOff x="712664" y="3693287"/>
            <a:chExt cx="1460738" cy="698160"/>
          </a:xfrm>
        </p:grpSpPr>
        <p:grpSp>
          <p:nvGrpSpPr>
            <p:cNvPr id="1321" name="Google Shape;8093;p81">
              <a:extLst>
                <a:ext uri="{FF2B5EF4-FFF2-40B4-BE49-F238E27FC236}">
                  <a16:creationId xmlns:a16="http://schemas.microsoft.com/office/drawing/2014/main" xmlns="" id="{3596ABC3-F22A-2456-FEB8-9BA8406E0116}"/>
                </a:ext>
              </a:extLst>
            </p:cNvPr>
            <p:cNvGrpSpPr/>
            <p:nvPr/>
          </p:nvGrpSpPr>
          <p:grpSpPr>
            <a:xfrm>
              <a:off x="1380079" y="4133090"/>
              <a:ext cx="234048" cy="258099"/>
              <a:chOff x="1380079" y="4133090"/>
              <a:chExt cx="234048" cy="258099"/>
            </a:xfrm>
          </p:grpSpPr>
          <p:sp>
            <p:nvSpPr>
              <p:cNvPr id="1333" name="Google Shape;8094;p81">
                <a:extLst>
                  <a:ext uri="{FF2B5EF4-FFF2-40B4-BE49-F238E27FC236}">
                    <a16:creationId xmlns:a16="http://schemas.microsoft.com/office/drawing/2014/main" xmlns="" id="{AD3887AF-A5E1-691F-4AE6-60B71BF5A7FA}"/>
                  </a:ext>
                </a:extLst>
              </p:cNvPr>
              <p:cNvSpPr/>
              <p:nvPr/>
            </p:nvSpPr>
            <p:spPr>
              <a:xfrm>
                <a:off x="1380079" y="4323114"/>
                <a:ext cx="136140" cy="6807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34" name="Google Shape;8095;p81">
                <a:extLst>
                  <a:ext uri="{FF2B5EF4-FFF2-40B4-BE49-F238E27FC236}">
                    <a16:creationId xmlns:a16="http://schemas.microsoft.com/office/drawing/2014/main" xmlns="" id="{90244CC1-CD0A-D04E-6E1D-945D4C674BF9}"/>
                  </a:ext>
                </a:extLst>
              </p:cNvPr>
              <p:cNvSpPr/>
              <p:nvPr/>
            </p:nvSpPr>
            <p:spPr>
              <a:xfrm>
                <a:off x="1432589" y="4133090"/>
                <a:ext cx="29529" cy="191793"/>
              </a:xfrm>
              <a:custGeom>
                <a:avLst/>
                <a:gdLst/>
                <a:ahLst/>
                <a:cxnLst/>
                <a:rect l="l" t="t" r="r" b="b"/>
                <a:pathLst>
                  <a:path w="5891" h="38263" extrusionOk="0">
                    <a:moveTo>
                      <a:pt x="3276" y="0"/>
                    </a:moveTo>
                    <a:lnTo>
                      <a:pt x="0" y="38263"/>
                    </a:lnTo>
                    <a:lnTo>
                      <a:pt x="5890" y="38194"/>
                    </a:lnTo>
                    <a:lnTo>
                      <a:pt x="327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35" name="Google Shape;8096;p81">
                <a:extLst>
                  <a:ext uri="{FF2B5EF4-FFF2-40B4-BE49-F238E27FC236}">
                    <a16:creationId xmlns:a16="http://schemas.microsoft.com/office/drawing/2014/main" xmlns="" id="{7C38399F-A4D4-F46A-0B48-C105989484B3}"/>
                  </a:ext>
                </a:extLst>
              </p:cNvPr>
              <p:cNvSpPr/>
              <p:nvPr/>
            </p:nvSpPr>
            <p:spPr>
              <a:xfrm>
                <a:off x="1492085" y="4253278"/>
                <a:ext cx="122041" cy="92186"/>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322" name="Google Shape;8097;p81">
              <a:extLst>
                <a:ext uri="{FF2B5EF4-FFF2-40B4-BE49-F238E27FC236}">
                  <a16:creationId xmlns:a16="http://schemas.microsoft.com/office/drawing/2014/main" xmlns="" id="{1F077267-3503-5D41-D61A-C6924BC9CDA9}"/>
                </a:ext>
              </a:extLst>
            </p:cNvPr>
            <p:cNvGrpSpPr/>
            <p:nvPr/>
          </p:nvGrpSpPr>
          <p:grpSpPr>
            <a:xfrm>
              <a:off x="884610" y="3864082"/>
              <a:ext cx="1118566" cy="527275"/>
              <a:chOff x="890961" y="3865463"/>
              <a:chExt cx="1115221" cy="525698"/>
            </a:xfrm>
          </p:grpSpPr>
          <p:sp>
            <p:nvSpPr>
              <p:cNvPr id="1330" name="Google Shape;8098;p81">
                <a:extLst>
                  <a:ext uri="{FF2B5EF4-FFF2-40B4-BE49-F238E27FC236}">
                    <a16:creationId xmlns:a16="http://schemas.microsoft.com/office/drawing/2014/main" xmlns="" id="{81999247-6AEA-F1B6-F8C6-DA4CF5B17633}"/>
                  </a:ext>
                </a:extLst>
              </p:cNvPr>
              <p:cNvSpPr/>
              <p:nvPr/>
            </p:nvSpPr>
            <p:spPr>
              <a:xfrm>
                <a:off x="1070568" y="3865463"/>
                <a:ext cx="756474" cy="330074"/>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31" name="Google Shape;8099;p81">
                <a:extLst>
                  <a:ext uri="{FF2B5EF4-FFF2-40B4-BE49-F238E27FC236}">
                    <a16:creationId xmlns:a16="http://schemas.microsoft.com/office/drawing/2014/main" xmlns="" id="{E649E7F8-8188-9B86-60AE-096967FCD844}"/>
                  </a:ext>
                </a:extLst>
              </p:cNvPr>
              <p:cNvSpPr/>
              <p:nvPr/>
            </p:nvSpPr>
            <p:spPr>
              <a:xfrm>
                <a:off x="890961" y="4013171"/>
                <a:ext cx="362006" cy="37799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noFill/>
              <a:ln w="9525" cap="flat" cmpd="sng">
                <a:solidFill>
                  <a:srgbClr val="213B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32" name="Google Shape;8100;p81">
                <a:extLst>
                  <a:ext uri="{FF2B5EF4-FFF2-40B4-BE49-F238E27FC236}">
                    <a16:creationId xmlns:a16="http://schemas.microsoft.com/office/drawing/2014/main" xmlns="" id="{6BC2601D-25C3-F33C-E619-07532FE18A50}"/>
                  </a:ext>
                </a:extLst>
              </p:cNvPr>
              <p:cNvSpPr/>
              <p:nvPr/>
            </p:nvSpPr>
            <p:spPr>
              <a:xfrm>
                <a:off x="1645508" y="4013554"/>
                <a:ext cx="360673" cy="377607"/>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323" name="Google Shape;8101;p81">
              <a:extLst>
                <a:ext uri="{FF2B5EF4-FFF2-40B4-BE49-F238E27FC236}">
                  <a16:creationId xmlns:a16="http://schemas.microsoft.com/office/drawing/2014/main" xmlns="" id="{056F5DCE-1244-0C19-18BD-276255F0805C}"/>
                </a:ext>
              </a:extLst>
            </p:cNvPr>
            <p:cNvGrpSpPr/>
            <p:nvPr/>
          </p:nvGrpSpPr>
          <p:grpSpPr>
            <a:xfrm>
              <a:off x="712664" y="3693287"/>
              <a:ext cx="1460738" cy="698160"/>
              <a:chOff x="712664" y="3693025"/>
              <a:chExt cx="1460738" cy="698160"/>
            </a:xfrm>
          </p:grpSpPr>
          <p:sp>
            <p:nvSpPr>
              <p:cNvPr id="1324" name="Google Shape;8102;p81">
                <a:extLst>
                  <a:ext uri="{FF2B5EF4-FFF2-40B4-BE49-F238E27FC236}">
                    <a16:creationId xmlns:a16="http://schemas.microsoft.com/office/drawing/2014/main" xmlns="" id="{FDF13E68-F743-385D-BFA6-712257E49E35}"/>
                  </a:ext>
                </a:extLst>
              </p:cNvPr>
              <p:cNvSpPr/>
              <p:nvPr/>
            </p:nvSpPr>
            <p:spPr>
              <a:xfrm>
                <a:off x="1940752" y="4098034"/>
                <a:ext cx="232651" cy="293151"/>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noFill/>
              <a:ln w="9525" cap="flat"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25" name="Google Shape;8103;p81">
                <a:extLst>
                  <a:ext uri="{FF2B5EF4-FFF2-40B4-BE49-F238E27FC236}">
                    <a16:creationId xmlns:a16="http://schemas.microsoft.com/office/drawing/2014/main" xmlns="" id="{55DADD2B-687C-8B27-7F04-0581B3D1F881}"/>
                  </a:ext>
                </a:extLst>
              </p:cNvPr>
              <p:cNvSpPr/>
              <p:nvPr/>
            </p:nvSpPr>
            <p:spPr>
              <a:xfrm>
                <a:off x="1736852" y="3804671"/>
                <a:ext cx="360950" cy="363671"/>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noFill/>
              <a:ln w="9525"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26" name="Google Shape;8104;p81">
                <a:extLst>
                  <a:ext uri="{FF2B5EF4-FFF2-40B4-BE49-F238E27FC236}">
                    <a16:creationId xmlns:a16="http://schemas.microsoft.com/office/drawing/2014/main" xmlns="" id="{BD8E2EEE-C0B8-3EF0-F5C2-4A1AF7A4E80E}"/>
                  </a:ext>
                </a:extLst>
              </p:cNvPr>
              <p:cNvSpPr/>
              <p:nvPr/>
            </p:nvSpPr>
            <p:spPr>
              <a:xfrm>
                <a:off x="1443914" y="3693025"/>
                <a:ext cx="387937" cy="254911"/>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27" name="Google Shape;8105;p81">
                <a:extLst>
                  <a:ext uri="{FF2B5EF4-FFF2-40B4-BE49-F238E27FC236}">
                    <a16:creationId xmlns:a16="http://schemas.microsoft.com/office/drawing/2014/main" xmlns="" id="{96D5152C-D91D-E0C0-47D7-96CF60F44F19}"/>
                  </a:ext>
                </a:extLst>
              </p:cNvPr>
              <p:cNvSpPr/>
              <p:nvPr/>
            </p:nvSpPr>
            <p:spPr>
              <a:xfrm>
                <a:off x="1054844" y="3693025"/>
                <a:ext cx="389072" cy="254558"/>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noFill/>
              <a:ln w="9525"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28" name="Google Shape;8106;p81">
                <a:extLst>
                  <a:ext uri="{FF2B5EF4-FFF2-40B4-BE49-F238E27FC236}">
                    <a16:creationId xmlns:a16="http://schemas.microsoft.com/office/drawing/2014/main" xmlns="" id="{7D4ABF16-396F-FA0F-E50F-8DFAADFD5DE1}"/>
                  </a:ext>
                </a:extLst>
              </p:cNvPr>
              <p:cNvSpPr/>
              <p:nvPr/>
            </p:nvSpPr>
            <p:spPr>
              <a:xfrm>
                <a:off x="788438" y="3804252"/>
                <a:ext cx="361411" cy="363809"/>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noFill/>
              <a:ln w="9525" cap="flat" cmpd="sng">
                <a:solidFill>
                  <a:srgbClr val="E3E9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29" name="Google Shape;8107;p81">
                <a:extLst>
                  <a:ext uri="{FF2B5EF4-FFF2-40B4-BE49-F238E27FC236}">
                    <a16:creationId xmlns:a16="http://schemas.microsoft.com/office/drawing/2014/main" xmlns="" id="{87646254-E376-22BE-EAC8-D225830B4E7C}"/>
                  </a:ext>
                </a:extLst>
              </p:cNvPr>
              <p:cNvSpPr/>
              <p:nvPr/>
            </p:nvSpPr>
            <p:spPr>
              <a:xfrm>
                <a:off x="712664" y="4097717"/>
                <a:ext cx="232830" cy="293432"/>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grpSp>
        <p:nvGrpSpPr>
          <p:cNvPr id="1336" name="Group 1335">
            <a:extLst>
              <a:ext uri="{FF2B5EF4-FFF2-40B4-BE49-F238E27FC236}">
                <a16:creationId xmlns:a16="http://schemas.microsoft.com/office/drawing/2014/main" xmlns="" id="{8F2E64A7-1FC7-A832-6D0F-1AB90115B58C}"/>
              </a:ext>
            </a:extLst>
          </p:cNvPr>
          <p:cNvGrpSpPr/>
          <p:nvPr/>
        </p:nvGrpSpPr>
        <p:grpSpPr>
          <a:xfrm>
            <a:off x="-20345643" y="7160419"/>
            <a:ext cx="3664751" cy="2288543"/>
            <a:chOff x="2313849" y="7160419"/>
            <a:chExt cx="3664751" cy="2288543"/>
          </a:xfrm>
        </p:grpSpPr>
        <p:grpSp>
          <p:nvGrpSpPr>
            <p:cNvPr id="1337" name="Group 11">
              <a:extLst>
                <a:ext uri="{FF2B5EF4-FFF2-40B4-BE49-F238E27FC236}">
                  <a16:creationId xmlns:a16="http://schemas.microsoft.com/office/drawing/2014/main" xmlns="" id="{83B4DD0C-8106-BF29-5C16-35264F95C5A4}"/>
                </a:ext>
              </a:extLst>
            </p:cNvPr>
            <p:cNvGrpSpPr/>
            <p:nvPr/>
          </p:nvGrpSpPr>
          <p:grpSpPr>
            <a:xfrm>
              <a:off x="2313849" y="7160419"/>
              <a:ext cx="3480616" cy="2288543"/>
              <a:chOff x="0" y="0"/>
              <a:chExt cx="916706" cy="602744"/>
            </a:xfrm>
          </p:grpSpPr>
          <p:sp>
            <p:nvSpPr>
              <p:cNvPr id="1344" name="Freeform 12">
                <a:extLst>
                  <a:ext uri="{FF2B5EF4-FFF2-40B4-BE49-F238E27FC236}">
                    <a16:creationId xmlns:a16="http://schemas.microsoft.com/office/drawing/2014/main" xmlns="" id="{A1505A07-0C7B-BB8A-29DA-5DDDCC36D648}"/>
                  </a:ext>
                </a:extLst>
              </p:cNvPr>
              <p:cNvSpPr/>
              <p:nvPr/>
            </p:nvSpPr>
            <p:spPr>
              <a:xfrm>
                <a:off x="0" y="0"/>
                <a:ext cx="916706" cy="602744"/>
              </a:xfrm>
              <a:custGeom>
                <a:avLst/>
                <a:gdLst/>
                <a:ahLst/>
                <a:cxnLst/>
                <a:rect l="l" t="t" r="r" b="b"/>
                <a:pathLst>
                  <a:path w="916706" h="602744">
                    <a:moveTo>
                      <a:pt x="0" y="0"/>
                    </a:moveTo>
                    <a:lnTo>
                      <a:pt x="916706" y="0"/>
                    </a:lnTo>
                    <a:lnTo>
                      <a:pt x="916706" y="602744"/>
                    </a:lnTo>
                    <a:lnTo>
                      <a:pt x="0" y="602744"/>
                    </a:lnTo>
                    <a:close/>
                  </a:path>
                </a:pathLst>
              </a:custGeom>
              <a:solidFill>
                <a:srgbClr val="FFFFFF"/>
              </a:solidFill>
            </p:spPr>
          </p:sp>
          <p:sp>
            <p:nvSpPr>
              <p:cNvPr id="1345" name="TextBox 13">
                <a:extLst>
                  <a:ext uri="{FF2B5EF4-FFF2-40B4-BE49-F238E27FC236}">
                    <a16:creationId xmlns:a16="http://schemas.microsoft.com/office/drawing/2014/main" xmlns="" id="{943864F9-3D37-EB55-BEEE-27A16AC6FCFF}"/>
                  </a:ext>
                </a:extLst>
              </p:cNvPr>
              <p:cNvSpPr txBox="1"/>
              <p:nvPr/>
            </p:nvSpPr>
            <p:spPr>
              <a:xfrm>
                <a:off x="0" y="-76200"/>
                <a:ext cx="812800" cy="889000"/>
              </a:xfrm>
              <a:prstGeom prst="rect">
                <a:avLst/>
              </a:prstGeom>
            </p:spPr>
            <p:txBody>
              <a:bodyPr lIns="50800" tIns="50800" rIns="50800" bIns="50800" rtlCol="0" anchor="ctr"/>
              <a:lstStyle/>
              <a:p>
                <a:pPr algn="ctr">
                  <a:lnSpc>
                    <a:spcPts val="5599"/>
                  </a:lnSpc>
                </a:pPr>
                <a:r>
                  <a:rPr lang="en-US" sz="3999" spc="199">
                    <a:solidFill>
                      <a:srgbClr val="FFFFFF"/>
                    </a:solidFill>
                    <a:latin typeface="Arial" panose="020B0604020202020204" pitchFamily="34" charset="0"/>
                    <a:cs typeface="Arial" panose="020B0604020202020204" pitchFamily="34" charset="0"/>
                  </a:rPr>
                  <a:t>2</a:t>
                </a:r>
              </a:p>
            </p:txBody>
          </p:sp>
        </p:grpSp>
        <p:grpSp>
          <p:nvGrpSpPr>
            <p:cNvPr id="1338" name="Group 14">
              <a:extLst>
                <a:ext uri="{FF2B5EF4-FFF2-40B4-BE49-F238E27FC236}">
                  <a16:creationId xmlns:a16="http://schemas.microsoft.com/office/drawing/2014/main" xmlns="" id="{34B2B5E0-E101-4348-5FBD-A1A162ADED34}"/>
                </a:ext>
              </a:extLst>
            </p:cNvPr>
            <p:cNvGrpSpPr/>
            <p:nvPr/>
          </p:nvGrpSpPr>
          <p:grpSpPr>
            <a:xfrm>
              <a:off x="2444053" y="7285422"/>
              <a:ext cx="3525022" cy="2030323"/>
              <a:chOff x="0" y="0"/>
              <a:chExt cx="928401" cy="534735"/>
            </a:xfrm>
          </p:grpSpPr>
          <p:sp>
            <p:nvSpPr>
              <p:cNvPr id="1342" name="Freeform 15">
                <a:extLst>
                  <a:ext uri="{FF2B5EF4-FFF2-40B4-BE49-F238E27FC236}">
                    <a16:creationId xmlns:a16="http://schemas.microsoft.com/office/drawing/2014/main" xmlns="" id="{B8E70326-D48E-679D-EFA4-C5F1B32FF8BE}"/>
                  </a:ext>
                </a:extLst>
              </p:cNvPr>
              <p:cNvSpPr/>
              <p:nvPr/>
            </p:nvSpPr>
            <p:spPr>
              <a:xfrm>
                <a:off x="0" y="0"/>
                <a:ext cx="928401" cy="534735"/>
              </a:xfrm>
              <a:custGeom>
                <a:avLst/>
                <a:gdLst/>
                <a:ahLst/>
                <a:cxnLst/>
                <a:rect l="l" t="t" r="r" b="b"/>
                <a:pathLst>
                  <a:path w="928401" h="534735">
                    <a:moveTo>
                      <a:pt x="0" y="0"/>
                    </a:moveTo>
                    <a:lnTo>
                      <a:pt x="928401" y="0"/>
                    </a:lnTo>
                    <a:lnTo>
                      <a:pt x="928401" y="534735"/>
                    </a:lnTo>
                    <a:lnTo>
                      <a:pt x="0" y="534735"/>
                    </a:lnTo>
                    <a:close/>
                  </a:path>
                </a:pathLst>
              </a:custGeom>
              <a:solidFill>
                <a:srgbClr val="4AB1B4"/>
              </a:solidFill>
            </p:spPr>
          </p:sp>
          <p:sp>
            <p:nvSpPr>
              <p:cNvPr id="1343" name="TextBox 16">
                <a:extLst>
                  <a:ext uri="{FF2B5EF4-FFF2-40B4-BE49-F238E27FC236}">
                    <a16:creationId xmlns:a16="http://schemas.microsoft.com/office/drawing/2014/main" xmlns="" id="{9275D1D4-0B82-9496-8B59-25E8ECE3E5F2}"/>
                  </a:ext>
                </a:extLst>
              </p:cNvPr>
              <p:cNvSpPr txBox="1"/>
              <p:nvPr/>
            </p:nvSpPr>
            <p:spPr>
              <a:xfrm>
                <a:off x="0" y="-76200"/>
                <a:ext cx="812800" cy="889000"/>
              </a:xfrm>
              <a:prstGeom prst="rect">
                <a:avLst/>
              </a:prstGeom>
            </p:spPr>
            <p:txBody>
              <a:bodyPr lIns="50800" tIns="50800" rIns="50800" bIns="50800" rtlCol="0" anchor="ctr"/>
              <a:lstStyle/>
              <a:p>
                <a:pPr algn="ctr">
                  <a:lnSpc>
                    <a:spcPts val="5599"/>
                  </a:lnSpc>
                </a:pPr>
                <a:r>
                  <a:rPr lang="en-US" sz="3999" spc="199" dirty="0">
                    <a:solidFill>
                      <a:srgbClr val="FFFFFF"/>
                    </a:solidFill>
                    <a:latin typeface="Arial" panose="020B0604020202020204" pitchFamily="34" charset="0"/>
                    <a:cs typeface="Arial" panose="020B0604020202020204" pitchFamily="34" charset="0"/>
                  </a:rPr>
                  <a:t>2</a:t>
                </a:r>
              </a:p>
            </p:txBody>
          </p:sp>
        </p:grpSp>
        <p:grpSp>
          <p:nvGrpSpPr>
            <p:cNvPr id="1339" name="Group 25">
              <a:extLst>
                <a:ext uri="{FF2B5EF4-FFF2-40B4-BE49-F238E27FC236}">
                  <a16:creationId xmlns:a16="http://schemas.microsoft.com/office/drawing/2014/main" xmlns="" id="{E62F57FB-F230-2A11-D383-E94DBC5F685B}"/>
                </a:ext>
              </a:extLst>
            </p:cNvPr>
            <p:cNvGrpSpPr/>
            <p:nvPr/>
          </p:nvGrpSpPr>
          <p:grpSpPr>
            <a:xfrm rot="-10800000">
              <a:off x="5360443" y="8698577"/>
              <a:ext cx="618157" cy="617168"/>
              <a:chOff x="0" y="0"/>
              <a:chExt cx="6350000" cy="6339840"/>
            </a:xfrm>
          </p:grpSpPr>
          <p:sp>
            <p:nvSpPr>
              <p:cNvPr id="1341" name="Freeform 26">
                <a:extLst>
                  <a:ext uri="{FF2B5EF4-FFF2-40B4-BE49-F238E27FC236}">
                    <a16:creationId xmlns:a16="http://schemas.microsoft.com/office/drawing/2014/main" xmlns="" id="{E5A85236-0F0F-4C0F-8945-281F667C3AA9}"/>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7C9EF">
                  <a:alpha val="49804"/>
                </a:srgbClr>
              </a:solidFill>
            </p:spPr>
          </p:sp>
        </p:grpSp>
        <p:sp>
          <p:nvSpPr>
            <p:cNvPr id="1340" name="TextBox 35">
              <a:extLst>
                <a:ext uri="{FF2B5EF4-FFF2-40B4-BE49-F238E27FC236}">
                  <a16:creationId xmlns:a16="http://schemas.microsoft.com/office/drawing/2014/main" xmlns="" id="{E9B2ECBD-8EAA-24A7-5F92-1076F9D86AFA}"/>
                </a:ext>
              </a:extLst>
            </p:cNvPr>
            <p:cNvSpPr txBox="1"/>
            <p:nvPr/>
          </p:nvSpPr>
          <p:spPr>
            <a:xfrm>
              <a:off x="2413310" y="7547111"/>
              <a:ext cx="2953489" cy="1172083"/>
            </a:xfrm>
            <a:prstGeom prst="rect">
              <a:avLst/>
            </a:prstGeom>
          </p:spPr>
          <p:txBody>
            <a:bodyPr lIns="0" tIns="0" rIns="0" bIns="0" rtlCol="0" anchor="t">
              <a:spAutoFit/>
            </a:bodyPr>
            <a:lstStyle/>
            <a:p>
              <a:pPr algn="ctr">
                <a:lnSpc>
                  <a:spcPts val="3121"/>
                </a:lnSpc>
              </a:pPr>
              <a:r>
                <a:rPr lang="en-US" sz="2229" spc="66" dirty="0" err="1">
                  <a:solidFill>
                    <a:srgbClr val="EDF4E0"/>
                  </a:solidFill>
                  <a:latin typeface="Arial" panose="020B0604020202020204" pitchFamily="34" charset="0"/>
                  <a:cs typeface="Arial" panose="020B0604020202020204" pitchFamily="34" charset="0"/>
                </a:rPr>
                <a:t>Hình</a:t>
              </a:r>
              <a:r>
                <a:rPr lang="en-US" sz="2229" spc="66" dirty="0">
                  <a:solidFill>
                    <a:srgbClr val="EDF4E0"/>
                  </a:solidFill>
                  <a:latin typeface="Arial" panose="020B0604020202020204" pitchFamily="34" charset="0"/>
                  <a:cs typeface="Arial" panose="020B0604020202020204" pitchFamily="34" charset="0"/>
                </a:rPr>
                <a:t> </a:t>
              </a:r>
              <a:r>
                <a:rPr lang="en-US" sz="2229" spc="66" dirty="0" err="1">
                  <a:solidFill>
                    <a:srgbClr val="EDF4E0"/>
                  </a:solidFill>
                  <a:latin typeface="Arial" panose="020B0604020202020204" pitchFamily="34" charset="0"/>
                  <a:cs typeface="Arial" panose="020B0604020202020204" pitchFamily="34" charset="0"/>
                </a:rPr>
                <a:t>thành</a:t>
              </a:r>
              <a:r>
                <a:rPr lang="en-US" sz="2229" spc="66" dirty="0">
                  <a:solidFill>
                    <a:srgbClr val="EDF4E0"/>
                  </a:solidFill>
                  <a:latin typeface="Arial" panose="020B0604020202020204" pitchFamily="34" charset="0"/>
                  <a:cs typeface="Arial" panose="020B0604020202020204" pitchFamily="34" charset="0"/>
                </a:rPr>
                <a:t> ý </a:t>
              </a:r>
              <a:r>
                <a:rPr lang="en-US" sz="2229" spc="66" dirty="0" err="1">
                  <a:solidFill>
                    <a:srgbClr val="EDF4E0"/>
                  </a:solidFill>
                  <a:latin typeface="Arial" panose="020B0604020202020204" pitchFamily="34" charset="0"/>
                  <a:cs typeface="Arial" panose="020B0604020202020204" pitchFamily="34" charset="0"/>
                </a:rPr>
                <a:t>tưởng</a:t>
              </a:r>
              <a:endParaRPr lang="en-US" sz="2229" spc="66" dirty="0">
                <a:solidFill>
                  <a:srgbClr val="EDF4E0"/>
                </a:solidFill>
                <a:latin typeface="Arial" panose="020B0604020202020204" pitchFamily="34" charset="0"/>
                <a:cs typeface="Arial" panose="020B0604020202020204" pitchFamily="34" charset="0"/>
              </a:endParaRPr>
            </a:p>
            <a:p>
              <a:pPr algn="ctr">
                <a:lnSpc>
                  <a:spcPts val="3121"/>
                </a:lnSpc>
              </a:pPr>
              <a:r>
                <a:rPr lang="en-US" sz="2229" spc="66" dirty="0">
                  <a:solidFill>
                    <a:srgbClr val="EDF4E0"/>
                  </a:solidFill>
                  <a:latin typeface="Arial" panose="020B0604020202020204" pitchFamily="34" charset="0"/>
                  <a:cs typeface="Arial" panose="020B0604020202020204" pitchFamily="34" charset="0"/>
                </a:rPr>
                <a:t>(Idea generation)</a:t>
              </a:r>
            </a:p>
            <a:p>
              <a:pPr marL="0" lvl="0" indent="0" algn="ctr">
                <a:lnSpc>
                  <a:spcPts val="3121"/>
                </a:lnSpc>
              </a:pPr>
              <a:endParaRPr lang="en-US" sz="2229" spc="66" dirty="0">
                <a:solidFill>
                  <a:srgbClr val="EDF4E0"/>
                </a:solidFill>
                <a:latin typeface="Arial" panose="020B0604020202020204" pitchFamily="34" charset="0"/>
                <a:cs typeface="Arial" panose="020B0604020202020204" pitchFamily="34" charset="0"/>
              </a:endParaRPr>
            </a:p>
          </p:txBody>
        </p:sp>
      </p:grpSp>
      <p:grpSp>
        <p:nvGrpSpPr>
          <p:cNvPr id="1346" name="Group 1345">
            <a:extLst>
              <a:ext uri="{FF2B5EF4-FFF2-40B4-BE49-F238E27FC236}">
                <a16:creationId xmlns:a16="http://schemas.microsoft.com/office/drawing/2014/main" xmlns="" id="{1CA43E84-9DA5-8F00-4BD1-FCCBABEDD13B}"/>
              </a:ext>
            </a:extLst>
          </p:cNvPr>
          <p:cNvGrpSpPr/>
          <p:nvPr/>
        </p:nvGrpSpPr>
        <p:grpSpPr>
          <a:xfrm>
            <a:off x="-16609547" y="6548236"/>
            <a:ext cx="3588989" cy="2288543"/>
            <a:chOff x="5312818" y="6548236"/>
            <a:chExt cx="3588989" cy="2288543"/>
          </a:xfrm>
        </p:grpSpPr>
        <p:grpSp>
          <p:nvGrpSpPr>
            <p:cNvPr id="1347" name="Group 8">
              <a:extLst>
                <a:ext uri="{FF2B5EF4-FFF2-40B4-BE49-F238E27FC236}">
                  <a16:creationId xmlns:a16="http://schemas.microsoft.com/office/drawing/2014/main" xmlns="" id="{A76ED614-665A-C9A3-7CAC-B6769DE09B7C}"/>
                </a:ext>
              </a:extLst>
            </p:cNvPr>
            <p:cNvGrpSpPr/>
            <p:nvPr/>
          </p:nvGrpSpPr>
          <p:grpSpPr>
            <a:xfrm>
              <a:off x="5312818" y="6548236"/>
              <a:ext cx="3480616" cy="2288543"/>
              <a:chOff x="0" y="0"/>
              <a:chExt cx="916706" cy="602744"/>
            </a:xfrm>
          </p:grpSpPr>
          <p:sp>
            <p:nvSpPr>
              <p:cNvPr id="1354" name="Freeform 9">
                <a:extLst>
                  <a:ext uri="{FF2B5EF4-FFF2-40B4-BE49-F238E27FC236}">
                    <a16:creationId xmlns:a16="http://schemas.microsoft.com/office/drawing/2014/main" xmlns="" id="{E7D09F22-2D97-3164-C909-FE06E2879930}"/>
                  </a:ext>
                </a:extLst>
              </p:cNvPr>
              <p:cNvSpPr/>
              <p:nvPr/>
            </p:nvSpPr>
            <p:spPr>
              <a:xfrm>
                <a:off x="0" y="0"/>
                <a:ext cx="916706" cy="602744"/>
              </a:xfrm>
              <a:custGeom>
                <a:avLst/>
                <a:gdLst/>
                <a:ahLst/>
                <a:cxnLst/>
                <a:rect l="l" t="t" r="r" b="b"/>
                <a:pathLst>
                  <a:path w="916706" h="602744">
                    <a:moveTo>
                      <a:pt x="0" y="0"/>
                    </a:moveTo>
                    <a:lnTo>
                      <a:pt x="916706" y="0"/>
                    </a:lnTo>
                    <a:lnTo>
                      <a:pt x="916706" y="602744"/>
                    </a:lnTo>
                    <a:lnTo>
                      <a:pt x="0" y="602744"/>
                    </a:lnTo>
                    <a:close/>
                  </a:path>
                </a:pathLst>
              </a:custGeom>
              <a:solidFill>
                <a:srgbClr val="FFFFFF"/>
              </a:solidFill>
            </p:spPr>
          </p:sp>
          <p:sp>
            <p:nvSpPr>
              <p:cNvPr id="1355" name="TextBox 10">
                <a:extLst>
                  <a:ext uri="{FF2B5EF4-FFF2-40B4-BE49-F238E27FC236}">
                    <a16:creationId xmlns:a16="http://schemas.microsoft.com/office/drawing/2014/main" xmlns="" id="{584D92DC-61F3-147B-BD82-DE42EC165DD8}"/>
                  </a:ext>
                </a:extLst>
              </p:cNvPr>
              <p:cNvSpPr txBox="1"/>
              <p:nvPr/>
            </p:nvSpPr>
            <p:spPr>
              <a:xfrm>
                <a:off x="0" y="-76200"/>
                <a:ext cx="812800" cy="889000"/>
              </a:xfrm>
              <a:prstGeom prst="rect">
                <a:avLst/>
              </a:prstGeom>
            </p:spPr>
            <p:txBody>
              <a:bodyPr lIns="50800" tIns="50800" rIns="50800" bIns="50800" rtlCol="0" anchor="ctr"/>
              <a:lstStyle/>
              <a:p>
                <a:pPr algn="ctr">
                  <a:lnSpc>
                    <a:spcPts val="5599"/>
                  </a:lnSpc>
                </a:pPr>
                <a:r>
                  <a:rPr lang="en-US" sz="3999" spc="199">
                    <a:solidFill>
                      <a:srgbClr val="FFFFFF"/>
                    </a:solidFill>
                    <a:latin typeface="Arial" panose="020B0604020202020204" pitchFamily="34" charset="0"/>
                    <a:cs typeface="Arial" panose="020B0604020202020204" pitchFamily="34" charset="0"/>
                  </a:rPr>
                  <a:t>2</a:t>
                </a:r>
              </a:p>
            </p:txBody>
          </p:sp>
        </p:grpSp>
        <p:grpSp>
          <p:nvGrpSpPr>
            <p:cNvPr id="1348" name="Group 17">
              <a:extLst>
                <a:ext uri="{FF2B5EF4-FFF2-40B4-BE49-F238E27FC236}">
                  <a16:creationId xmlns:a16="http://schemas.microsoft.com/office/drawing/2014/main" xmlns="" id="{86D95446-792D-420B-E54D-E5CC8C3D1EF1}"/>
                </a:ext>
              </a:extLst>
            </p:cNvPr>
            <p:cNvGrpSpPr/>
            <p:nvPr/>
          </p:nvGrpSpPr>
          <p:grpSpPr>
            <a:xfrm>
              <a:off x="5376785" y="6668254"/>
              <a:ext cx="3525022" cy="2030323"/>
              <a:chOff x="0" y="0"/>
              <a:chExt cx="928401" cy="534735"/>
            </a:xfrm>
          </p:grpSpPr>
          <p:sp>
            <p:nvSpPr>
              <p:cNvPr id="1352" name="Freeform 18">
                <a:extLst>
                  <a:ext uri="{FF2B5EF4-FFF2-40B4-BE49-F238E27FC236}">
                    <a16:creationId xmlns:a16="http://schemas.microsoft.com/office/drawing/2014/main" xmlns="" id="{93B54BA7-EFC8-922F-D98E-048B137CF9A7}"/>
                  </a:ext>
                </a:extLst>
              </p:cNvPr>
              <p:cNvSpPr/>
              <p:nvPr/>
            </p:nvSpPr>
            <p:spPr>
              <a:xfrm>
                <a:off x="0" y="0"/>
                <a:ext cx="928401" cy="534735"/>
              </a:xfrm>
              <a:custGeom>
                <a:avLst/>
                <a:gdLst/>
                <a:ahLst/>
                <a:cxnLst/>
                <a:rect l="l" t="t" r="r" b="b"/>
                <a:pathLst>
                  <a:path w="928401" h="534735">
                    <a:moveTo>
                      <a:pt x="0" y="0"/>
                    </a:moveTo>
                    <a:lnTo>
                      <a:pt x="928401" y="0"/>
                    </a:lnTo>
                    <a:lnTo>
                      <a:pt x="928401" y="534735"/>
                    </a:lnTo>
                    <a:lnTo>
                      <a:pt x="0" y="534735"/>
                    </a:lnTo>
                    <a:close/>
                  </a:path>
                </a:pathLst>
              </a:custGeom>
              <a:solidFill>
                <a:srgbClr val="37C9EF"/>
              </a:solidFill>
            </p:spPr>
          </p:sp>
          <p:sp>
            <p:nvSpPr>
              <p:cNvPr id="1353" name="TextBox 19">
                <a:extLst>
                  <a:ext uri="{FF2B5EF4-FFF2-40B4-BE49-F238E27FC236}">
                    <a16:creationId xmlns:a16="http://schemas.microsoft.com/office/drawing/2014/main" xmlns="" id="{B201EE09-2F92-15A5-AC20-548664BBD7D6}"/>
                  </a:ext>
                </a:extLst>
              </p:cNvPr>
              <p:cNvSpPr txBox="1"/>
              <p:nvPr/>
            </p:nvSpPr>
            <p:spPr>
              <a:xfrm>
                <a:off x="0" y="-76200"/>
                <a:ext cx="812800" cy="889000"/>
              </a:xfrm>
              <a:prstGeom prst="rect">
                <a:avLst/>
              </a:prstGeom>
            </p:spPr>
            <p:txBody>
              <a:bodyPr lIns="50800" tIns="50800" rIns="50800" bIns="50800" rtlCol="0" anchor="ctr"/>
              <a:lstStyle/>
              <a:p>
                <a:pPr algn="ctr">
                  <a:lnSpc>
                    <a:spcPts val="5599"/>
                  </a:lnSpc>
                </a:pPr>
                <a:r>
                  <a:rPr lang="en-US" sz="3999" spc="199">
                    <a:solidFill>
                      <a:srgbClr val="FFFFFF"/>
                    </a:solidFill>
                    <a:latin typeface="Arial" panose="020B0604020202020204" pitchFamily="34" charset="0"/>
                    <a:cs typeface="Arial" panose="020B0604020202020204" pitchFamily="34" charset="0"/>
                  </a:rPr>
                  <a:t>3</a:t>
                </a:r>
              </a:p>
            </p:txBody>
          </p:sp>
        </p:grpSp>
        <p:grpSp>
          <p:nvGrpSpPr>
            <p:cNvPr id="1349" name="Group 23">
              <a:extLst>
                <a:ext uri="{FF2B5EF4-FFF2-40B4-BE49-F238E27FC236}">
                  <a16:creationId xmlns:a16="http://schemas.microsoft.com/office/drawing/2014/main" xmlns="" id="{D9938E8B-AEC3-3A2C-24BE-6762EAB723B2}"/>
                </a:ext>
              </a:extLst>
            </p:cNvPr>
            <p:cNvGrpSpPr/>
            <p:nvPr/>
          </p:nvGrpSpPr>
          <p:grpSpPr>
            <a:xfrm rot="-10800000">
              <a:off x="8274125" y="8081409"/>
              <a:ext cx="618157" cy="617168"/>
              <a:chOff x="0" y="0"/>
              <a:chExt cx="6350000" cy="6339840"/>
            </a:xfrm>
          </p:grpSpPr>
          <p:sp>
            <p:nvSpPr>
              <p:cNvPr id="1351" name="Freeform 24">
                <a:extLst>
                  <a:ext uri="{FF2B5EF4-FFF2-40B4-BE49-F238E27FC236}">
                    <a16:creationId xmlns:a16="http://schemas.microsoft.com/office/drawing/2014/main" xmlns="" id="{7B779FAC-7E0E-61AB-673C-1A1310A05D1B}"/>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2C92D5">
                  <a:alpha val="49804"/>
                </a:srgbClr>
              </a:solidFill>
            </p:spPr>
          </p:sp>
        </p:grpSp>
        <p:sp>
          <p:nvSpPr>
            <p:cNvPr id="1350" name="TextBox 37">
              <a:extLst>
                <a:ext uri="{FF2B5EF4-FFF2-40B4-BE49-F238E27FC236}">
                  <a16:creationId xmlns:a16="http://schemas.microsoft.com/office/drawing/2014/main" xmlns="" id="{6F335F68-9C12-EEF6-4530-0CB5A0FC97FF}"/>
                </a:ext>
              </a:extLst>
            </p:cNvPr>
            <p:cNvSpPr txBox="1"/>
            <p:nvPr/>
          </p:nvSpPr>
          <p:spPr>
            <a:xfrm>
              <a:off x="5560896" y="7213347"/>
              <a:ext cx="2642650" cy="781558"/>
            </a:xfrm>
            <a:prstGeom prst="rect">
              <a:avLst/>
            </a:prstGeom>
          </p:spPr>
          <p:txBody>
            <a:bodyPr lIns="0" tIns="0" rIns="0" bIns="0" rtlCol="0" anchor="t">
              <a:spAutoFit/>
            </a:bodyPr>
            <a:lstStyle/>
            <a:p>
              <a:pPr algn="ctr">
                <a:lnSpc>
                  <a:spcPts val="3121"/>
                </a:lnSpc>
              </a:pPr>
              <a:r>
                <a:rPr lang="en-US" sz="2229" spc="66" dirty="0" err="1">
                  <a:solidFill>
                    <a:srgbClr val="EDF4E0"/>
                  </a:solidFill>
                  <a:latin typeface="Arial" panose="020B0604020202020204" pitchFamily="34" charset="0"/>
                  <a:cs typeface="Arial" panose="020B0604020202020204" pitchFamily="34" charset="0"/>
                </a:rPr>
                <a:t>Nguồn</a:t>
              </a:r>
              <a:r>
                <a:rPr lang="en-US" sz="2229" spc="66" dirty="0">
                  <a:solidFill>
                    <a:srgbClr val="EDF4E0"/>
                  </a:solidFill>
                  <a:latin typeface="Arial" panose="020B0604020202020204" pitchFamily="34" charset="0"/>
                  <a:cs typeface="Arial" panose="020B0604020202020204" pitchFamily="34" charset="0"/>
                </a:rPr>
                <a:t> </a:t>
              </a:r>
              <a:r>
                <a:rPr lang="en-US" sz="2229" spc="66" dirty="0" err="1">
                  <a:solidFill>
                    <a:srgbClr val="EDF4E0"/>
                  </a:solidFill>
                  <a:latin typeface="Arial" panose="020B0604020202020204" pitchFamily="34" charset="0"/>
                  <a:cs typeface="Arial" panose="020B0604020202020204" pitchFamily="34" charset="0"/>
                </a:rPr>
                <a:t>nội</a:t>
              </a:r>
              <a:r>
                <a:rPr lang="en-US" sz="2229" spc="66" dirty="0">
                  <a:solidFill>
                    <a:srgbClr val="EDF4E0"/>
                  </a:solidFill>
                  <a:latin typeface="Arial" panose="020B0604020202020204" pitchFamily="34" charset="0"/>
                  <a:cs typeface="Arial" panose="020B0604020202020204" pitchFamily="34" charset="0"/>
                </a:rPr>
                <a:t> </a:t>
              </a:r>
              <a:r>
                <a:rPr lang="en-US" sz="2229" spc="66" dirty="0" err="1">
                  <a:solidFill>
                    <a:srgbClr val="EDF4E0"/>
                  </a:solidFill>
                  <a:latin typeface="Arial" panose="020B0604020202020204" pitchFamily="34" charset="0"/>
                  <a:cs typeface="Arial" panose="020B0604020202020204" pitchFamily="34" charset="0"/>
                </a:rPr>
                <a:t>bộ</a:t>
              </a:r>
              <a:endParaRPr lang="en-US" sz="2229" spc="66" dirty="0">
                <a:solidFill>
                  <a:srgbClr val="EDF4E0"/>
                </a:solidFill>
                <a:latin typeface="Arial" panose="020B0604020202020204" pitchFamily="34" charset="0"/>
                <a:cs typeface="Arial" panose="020B0604020202020204" pitchFamily="34" charset="0"/>
              </a:endParaRPr>
            </a:p>
            <a:p>
              <a:pPr marL="0" lvl="0" indent="0" algn="ctr">
                <a:lnSpc>
                  <a:spcPts val="3121"/>
                </a:lnSpc>
              </a:pPr>
              <a:endParaRPr lang="en-US" sz="2229" spc="66" dirty="0">
                <a:solidFill>
                  <a:srgbClr val="EDF4E0"/>
                </a:solidFill>
                <a:latin typeface="Arial" panose="020B0604020202020204" pitchFamily="34" charset="0"/>
                <a:cs typeface="Arial" panose="020B0604020202020204" pitchFamily="34" charset="0"/>
              </a:endParaRPr>
            </a:p>
          </p:txBody>
        </p:sp>
      </p:grpSp>
      <p:grpSp>
        <p:nvGrpSpPr>
          <p:cNvPr id="1356" name="Group 1355">
            <a:extLst>
              <a:ext uri="{FF2B5EF4-FFF2-40B4-BE49-F238E27FC236}">
                <a16:creationId xmlns:a16="http://schemas.microsoft.com/office/drawing/2014/main" xmlns="" id="{324551AE-8835-3339-9691-77CA477BF751}"/>
              </a:ext>
            </a:extLst>
          </p:cNvPr>
          <p:cNvGrpSpPr/>
          <p:nvPr/>
        </p:nvGrpSpPr>
        <p:grpSpPr>
          <a:xfrm>
            <a:off x="-12794123" y="5927336"/>
            <a:ext cx="3525022" cy="2288543"/>
            <a:chOff x="8283650" y="5927336"/>
            <a:chExt cx="3525022" cy="2288543"/>
          </a:xfrm>
        </p:grpSpPr>
        <p:grpSp>
          <p:nvGrpSpPr>
            <p:cNvPr id="1357" name="Group 5">
              <a:extLst>
                <a:ext uri="{FF2B5EF4-FFF2-40B4-BE49-F238E27FC236}">
                  <a16:creationId xmlns:a16="http://schemas.microsoft.com/office/drawing/2014/main" xmlns="" id="{AB9B6CE3-0127-3EB9-433F-241C35AB31F2}"/>
                </a:ext>
              </a:extLst>
            </p:cNvPr>
            <p:cNvGrpSpPr/>
            <p:nvPr/>
          </p:nvGrpSpPr>
          <p:grpSpPr>
            <a:xfrm>
              <a:off x="8328056" y="5927336"/>
              <a:ext cx="3480616" cy="2288543"/>
              <a:chOff x="0" y="0"/>
              <a:chExt cx="916706" cy="602744"/>
            </a:xfrm>
          </p:grpSpPr>
          <p:sp>
            <p:nvSpPr>
              <p:cNvPr id="1364" name="Freeform 6">
                <a:extLst>
                  <a:ext uri="{FF2B5EF4-FFF2-40B4-BE49-F238E27FC236}">
                    <a16:creationId xmlns:a16="http://schemas.microsoft.com/office/drawing/2014/main" xmlns="" id="{2070B35C-A2DF-F8CA-9B2B-5659CB615B9C}"/>
                  </a:ext>
                </a:extLst>
              </p:cNvPr>
              <p:cNvSpPr/>
              <p:nvPr/>
            </p:nvSpPr>
            <p:spPr>
              <a:xfrm>
                <a:off x="0" y="0"/>
                <a:ext cx="916706" cy="602744"/>
              </a:xfrm>
              <a:custGeom>
                <a:avLst/>
                <a:gdLst/>
                <a:ahLst/>
                <a:cxnLst/>
                <a:rect l="l" t="t" r="r" b="b"/>
                <a:pathLst>
                  <a:path w="916706" h="602744">
                    <a:moveTo>
                      <a:pt x="0" y="0"/>
                    </a:moveTo>
                    <a:lnTo>
                      <a:pt x="916706" y="0"/>
                    </a:lnTo>
                    <a:lnTo>
                      <a:pt x="916706" y="602744"/>
                    </a:lnTo>
                    <a:lnTo>
                      <a:pt x="0" y="602744"/>
                    </a:lnTo>
                    <a:close/>
                  </a:path>
                </a:pathLst>
              </a:custGeom>
              <a:solidFill>
                <a:srgbClr val="FFFFFF"/>
              </a:solidFill>
            </p:spPr>
          </p:sp>
          <p:sp>
            <p:nvSpPr>
              <p:cNvPr id="1365" name="TextBox 7">
                <a:extLst>
                  <a:ext uri="{FF2B5EF4-FFF2-40B4-BE49-F238E27FC236}">
                    <a16:creationId xmlns:a16="http://schemas.microsoft.com/office/drawing/2014/main" xmlns="" id="{34C2E2BB-EF9D-6ED5-2C29-EF1DB1FFA5EA}"/>
                  </a:ext>
                </a:extLst>
              </p:cNvPr>
              <p:cNvSpPr txBox="1"/>
              <p:nvPr/>
            </p:nvSpPr>
            <p:spPr>
              <a:xfrm>
                <a:off x="0" y="-76200"/>
                <a:ext cx="812800" cy="889000"/>
              </a:xfrm>
              <a:prstGeom prst="rect">
                <a:avLst/>
              </a:prstGeom>
            </p:spPr>
            <p:txBody>
              <a:bodyPr lIns="50800" tIns="50800" rIns="50800" bIns="50800" rtlCol="0" anchor="ctr"/>
              <a:lstStyle/>
              <a:p>
                <a:pPr algn="ctr">
                  <a:lnSpc>
                    <a:spcPts val="5599"/>
                  </a:lnSpc>
                </a:pPr>
                <a:r>
                  <a:rPr lang="en-US" sz="3999" spc="199">
                    <a:solidFill>
                      <a:srgbClr val="FFFFFF"/>
                    </a:solidFill>
                    <a:latin typeface="Arial" panose="020B0604020202020204" pitchFamily="34" charset="0"/>
                    <a:cs typeface="Arial" panose="020B0604020202020204" pitchFamily="34" charset="0"/>
                  </a:rPr>
                  <a:t>2</a:t>
                </a:r>
              </a:p>
            </p:txBody>
          </p:sp>
        </p:grpSp>
        <p:grpSp>
          <p:nvGrpSpPr>
            <p:cNvPr id="1358" name="Group 20">
              <a:extLst>
                <a:ext uri="{FF2B5EF4-FFF2-40B4-BE49-F238E27FC236}">
                  <a16:creationId xmlns:a16="http://schemas.microsoft.com/office/drawing/2014/main" xmlns="" id="{863AA609-D044-A503-2D00-E3F8EAF77DF3}"/>
                </a:ext>
              </a:extLst>
            </p:cNvPr>
            <p:cNvGrpSpPr/>
            <p:nvPr/>
          </p:nvGrpSpPr>
          <p:grpSpPr>
            <a:xfrm>
              <a:off x="8283650" y="6056446"/>
              <a:ext cx="3525022" cy="2030323"/>
              <a:chOff x="0" y="0"/>
              <a:chExt cx="928401" cy="534735"/>
            </a:xfrm>
          </p:grpSpPr>
          <p:sp>
            <p:nvSpPr>
              <p:cNvPr id="1362" name="Freeform 21">
                <a:extLst>
                  <a:ext uri="{FF2B5EF4-FFF2-40B4-BE49-F238E27FC236}">
                    <a16:creationId xmlns:a16="http://schemas.microsoft.com/office/drawing/2014/main" xmlns="" id="{55530DD8-ADCA-E4A7-B94A-AC0C8DD35315}"/>
                  </a:ext>
                </a:extLst>
              </p:cNvPr>
              <p:cNvSpPr/>
              <p:nvPr/>
            </p:nvSpPr>
            <p:spPr>
              <a:xfrm>
                <a:off x="0" y="0"/>
                <a:ext cx="928401" cy="534735"/>
              </a:xfrm>
              <a:custGeom>
                <a:avLst/>
                <a:gdLst/>
                <a:ahLst/>
                <a:cxnLst/>
                <a:rect l="l" t="t" r="r" b="b"/>
                <a:pathLst>
                  <a:path w="928401" h="534735">
                    <a:moveTo>
                      <a:pt x="0" y="0"/>
                    </a:moveTo>
                    <a:lnTo>
                      <a:pt x="928401" y="0"/>
                    </a:lnTo>
                    <a:lnTo>
                      <a:pt x="928401" y="534735"/>
                    </a:lnTo>
                    <a:lnTo>
                      <a:pt x="0" y="534735"/>
                    </a:lnTo>
                    <a:close/>
                  </a:path>
                </a:pathLst>
              </a:custGeom>
              <a:solidFill>
                <a:srgbClr val="2C92D5"/>
              </a:solidFill>
            </p:spPr>
          </p:sp>
          <p:sp>
            <p:nvSpPr>
              <p:cNvPr id="1363" name="TextBox 22">
                <a:extLst>
                  <a:ext uri="{FF2B5EF4-FFF2-40B4-BE49-F238E27FC236}">
                    <a16:creationId xmlns:a16="http://schemas.microsoft.com/office/drawing/2014/main" xmlns="" id="{B2D47E42-3B48-8237-8486-DDC732818E2E}"/>
                  </a:ext>
                </a:extLst>
              </p:cNvPr>
              <p:cNvSpPr txBox="1"/>
              <p:nvPr/>
            </p:nvSpPr>
            <p:spPr>
              <a:xfrm>
                <a:off x="0" y="-76200"/>
                <a:ext cx="812800" cy="889000"/>
              </a:xfrm>
              <a:prstGeom prst="rect">
                <a:avLst/>
              </a:prstGeom>
            </p:spPr>
            <p:txBody>
              <a:bodyPr lIns="50800" tIns="50800" rIns="50800" bIns="50800" rtlCol="0" anchor="ctr"/>
              <a:lstStyle/>
              <a:p>
                <a:pPr algn="ctr">
                  <a:lnSpc>
                    <a:spcPts val="5599"/>
                  </a:lnSpc>
                </a:pPr>
                <a:r>
                  <a:rPr lang="en-US" sz="3999" spc="199">
                    <a:solidFill>
                      <a:srgbClr val="FFFFFF"/>
                    </a:solidFill>
                    <a:latin typeface="Arial" panose="020B0604020202020204" pitchFamily="34" charset="0"/>
                    <a:cs typeface="Arial" panose="020B0604020202020204" pitchFamily="34" charset="0"/>
                  </a:rPr>
                  <a:t>4</a:t>
                </a:r>
              </a:p>
            </p:txBody>
          </p:sp>
        </p:grpSp>
        <p:grpSp>
          <p:nvGrpSpPr>
            <p:cNvPr id="1359" name="Group 30">
              <a:extLst>
                <a:ext uri="{FF2B5EF4-FFF2-40B4-BE49-F238E27FC236}">
                  <a16:creationId xmlns:a16="http://schemas.microsoft.com/office/drawing/2014/main" xmlns="" id="{6886D0EA-4DEB-0710-65EE-7105321C278A}"/>
                </a:ext>
              </a:extLst>
            </p:cNvPr>
            <p:cNvGrpSpPr/>
            <p:nvPr/>
          </p:nvGrpSpPr>
          <p:grpSpPr>
            <a:xfrm rot="-10800000">
              <a:off x="11175264" y="7464241"/>
              <a:ext cx="618157" cy="617168"/>
              <a:chOff x="0" y="0"/>
              <a:chExt cx="6350000" cy="6339840"/>
            </a:xfrm>
          </p:grpSpPr>
          <p:sp>
            <p:nvSpPr>
              <p:cNvPr id="1361" name="Freeform 31">
                <a:extLst>
                  <a:ext uri="{FF2B5EF4-FFF2-40B4-BE49-F238E27FC236}">
                    <a16:creationId xmlns:a16="http://schemas.microsoft.com/office/drawing/2014/main" xmlns="" id="{FFD5F0A8-3AB0-D41C-D8BB-36AFA6F4B514}"/>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3538A">
                  <a:alpha val="49804"/>
                </a:srgbClr>
              </a:solidFill>
            </p:spPr>
          </p:sp>
        </p:grpSp>
        <p:sp>
          <p:nvSpPr>
            <p:cNvPr id="1360" name="TextBox 42">
              <a:extLst>
                <a:ext uri="{FF2B5EF4-FFF2-40B4-BE49-F238E27FC236}">
                  <a16:creationId xmlns:a16="http://schemas.microsoft.com/office/drawing/2014/main" xmlns="" id="{89E1FCEC-AD9E-50D2-715B-80886562F888}"/>
                </a:ext>
              </a:extLst>
            </p:cNvPr>
            <p:cNvSpPr txBox="1"/>
            <p:nvPr/>
          </p:nvSpPr>
          <p:spPr>
            <a:xfrm>
              <a:off x="8353318" y="6657279"/>
              <a:ext cx="2901139" cy="781558"/>
            </a:xfrm>
            <a:prstGeom prst="rect">
              <a:avLst/>
            </a:prstGeom>
          </p:spPr>
          <p:txBody>
            <a:bodyPr lIns="0" tIns="0" rIns="0" bIns="0" rtlCol="0" anchor="t">
              <a:spAutoFit/>
            </a:bodyPr>
            <a:lstStyle/>
            <a:p>
              <a:pPr algn="ctr">
                <a:lnSpc>
                  <a:spcPts val="3121"/>
                </a:lnSpc>
              </a:pPr>
              <a:r>
                <a:rPr lang="en-US" sz="2229" spc="66" dirty="0" err="1">
                  <a:solidFill>
                    <a:srgbClr val="EDF4E0"/>
                  </a:solidFill>
                  <a:latin typeface="Arial" panose="020B0604020202020204" pitchFamily="34" charset="0"/>
                  <a:cs typeface="Arial" panose="020B0604020202020204" pitchFamily="34" charset="0"/>
                </a:rPr>
                <a:t>Bên</a:t>
              </a:r>
              <a:r>
                <a:rPr lang="en-US" sz="2229" spc="66" dirty="0">
                  <a:solidFill>
                    <a:srgbClr val="EDF4E0"/>
                  </a:solidFill>
                  <a:latin typeface="Arial" panose="020B0604020202020204" pitchFamily="34" charset="0"/>
                  <a:cs typeface="Arial" panose="020B0604020202020204" pitchFamily="34" charset="0"/>
                </a:rPr>
                <a:t> </a:t>
              </a:r>
              <a:r>
                <a:rPr lang="en-US" sz="2229" spc="66" dirty="0" err="1">
                  <a:solidFill>
                    <a:srgbClr val="EDF4E0"/>
                  </a:solidFill>
                  <a:latin typeface="Arial" panose="020B0604020202020204" pitchFamily="34" charset="0"/>
                  <a:cs typeface="Arial" panose="020B0604020202020204" pitchFamily="34" charset="0"/>
                </a:rPr>
                <a:t>ngoài</a:t>
              </a:r>
              <a:r>
                <a:rPr lang="en-US" sz="2229" spc="66" dirty="0">
                  <a:solidFill>
                    <a:srgbClr val="EDF4E0"/>
                  </a:solidFill>
                  <a:latin typeface="Arial" panose="020B0604020202020204" pitchFamily="34" charset="0"/>
                  <a:cs typeface="Arial" panose="020B0604020202020204" pitchFamily="34" charset="0"/>
                </a:rPr>
                <a:t> </a:t>
              </a:r>
              <a:r>
                <a:rPr lang="en-US" sz="2229" spc="66" dirty="0" err="1">
                  <a:solidFill>
                    <a:srgbClr val="EDF4E0"/>
                  </a:solidFill>
                  <a:latin typeface="Arial" panose="020B0604020202020204" pitchFamily="34" charset="0"/>
                  <a:cs typeface="Arial" panose="020B0604020202020204" pitchFamily="34" charset="0"/>
                </a:rPr>
                <a:t>công</a:t>
              </a:r>
              <a:r>
                <a:rPr lang="en-US" sz="2229" spc="66" dirty="0">
                  <a:solidFill>
                    <a:srgbClr val="EDF4E0"/>
                  </a:solidFill>
                  <a:latin typeface="Arial" panose="020B0604020202020204" pitchFamily="34" charset="0"/>
                  <a:cs typeface="Arial" panose="020B0604020202020204" pitchFamily="34" charset="0"/>
                </a:rPr>
                <a:t> ty</a:t>
              </a:r>
            </a:p>
            <a:p>
              <a:pPr marL="0" lvl="0" indent="0" algn="ctr">
                <a:lnSpc>
                  <a:spcPts val="3121"/>
                </a:lnSpc>
              </a:pPr>
              <a:endParaRPr lang="en-US" sz="2229" spc="66" dirty="0">
                <a:solidFill>
                  <a:srgbClr val="EDF4E0"/>
                </a:solidFill>
                <a:latin typeface="Arial" panose="020B0604020202020204" pitchFamily="34" charset="0"/>
                <a:cs typeface="Arial" panose="020B0604020202020204" pitchFamily="34" charset="0"/>
              </a:endParaRPr>
            </a:p>
          </p:txBody>
        </p:sp>
      </p:grpSp>
      <p:grpSp>
        <p:nvGrpSpPr>
          <p:cNvPr id="1366" name="Group 1365">
            <a:extLst>
              <a:ext uri="{FF2B5EF4-FFF2-40B4-BE49-F238E27FC236}">
                <a16:creationId xmlns:a16="http://schemas.microsoft.com/office/drawing/2014/main" xmlns="" id="{E846BFBF-846D-363C-CC34-AB73F1A6B494}"/>
              </a:ext>
            </a:extLst>
          </p:cNvPr>
          <p:cNvGrpSpPr/>
          <p:nvPr/>
        </p:nvGrpSpPr>
        <p:grpSpPr>
          <a:xfrm>
            <a:off x="-9065639" y="4388427"/>
            <a:ext cx="4583930" cy="4051583"/>
            <a:chOff x="11213364" y="4388427"/>
            <a:chExt cx="4583930" cy="4051583"/>
          </a:xfrm>
        </p:grpSpPr>
        <p:grpSp>
          <p:nvGrpSpPr>
            <p:cNvPr id="1367" name="Group 2">
              <a:extLst>
                <a:ext uri="{FF2B5EF4-FFF2-40B4-BE49-F238E27FC236}">
                  <a16:creationId xmlns:a16="http://schemas.microsoft.com/office/drawing/2014/main" xmlns="" id="{5AAC0DAC-A772-0328-7170-4A936CA4281A}"/>
                </a:ext>
              </a:extLst>
            </p:cNvPr>
            <p:cNvGrpSpPr/>
            <p:nvPr/>
          </p:nvGrpSpPr>
          <p:grpSpPr>
            <a:xfrm>
              <a:off x="11271353" y="4419394"/>
              <a:ext cx="4525941" cy="4020616"/>
              <a:chOff x="0" y="0"/>
              <a:chExt cx="977479" cy="868343"/>
            </a:xfrm>
          </p:grpSpPr>
          <p:sp>
            <p:nvSpPr>
              <p:cNvPr id="1372" name="Freeform 3">
                <a:extLst>
                  <a:ext uri="{FF2B5EF4-FFF2-40B4-BE49-F238E27FC236}">
                    <a16:creationId xmlns:a16="http://schemas.microsoft.com/office/drawing/2014/main" xmlns="" id="{D4FFEFE7-92BD-4AF3-821F-A86894B0DF83}"/>
                  </a:ext>
                </a:extLst>
              </p:cNvPr>
              <p:cNvSpPr/>
              <p:nvPr/>
            </p:nvSpPr>
            <p:spPr>
              <a:xfrm>
                <a:off x="0" y="0"/>
                <a:ext cx="977479" cy="868343"/>
              </a:xfrm>
              <a:custGeom>
                <a:avLst/>
                <a:gdLst/>
                <a:ahLst/>
                <a:cxnLst/>
                <a:rect l="l" t="t" r="r" b="b"/>
                <a:pathLst>
                  <a:path w="977479" h="868343">
                    <a:moveTo>
                      <a:pt x="977479" y="434171"/>
                    </a:moveTo>
                    <a:lnTo>
                      <a:pt x="571079" y="0"/>
                    </a:lnTo>
                    <a:lnTo>
                      <a:pt x="571079" y="203200"/>
                    </a:lnTo>
                    <a:lnTo>
                      <a:pt x="0" y="203200"/>
                    </a:lnTo>
                    <a:lnTo>
                      <a:pt x="0" y="665143"/>
                    </a:lnTo>
                    <a:lnTo>
                      <a:pt x="571079" y="665143"/>
                    </a:lnTo>
                    <a:lnTo>
                      <a:pt x="571079" y="868343"/>
                    </a:lnTo>
                    <a:lnTo>
                      <a:pt x="977479" y="434171"/>
                    </a:lnTo>
                    <a:close/>
                  </a:path>
                </a:pathLst>
              </a:custGeom>
              <a:solidFill>
                <a:srgbClr val="FFFFFF"/>
              </a:solidFill>
            </p:spPr>
          </p:sp>
          <p:sp>
            <p:nvSpPr>
              <p:cNvPr id="1373" name="TextBox 4">
                <a:extLst>
                  <a:ext uri="{FF2B5EF4-FFF2-40B4-BE49-F238E27FC236}">
                    <a16:creationId xmlns:a16="http://schemas.microsoft.com/office/drawing/2014/main" xmlns="" id="{A39FAAB8-4D35-EE13-321A-BBFDE1A916C2}"/>
                  </a:ext>
                </a:extLst>
              </p:cNvPr>
              <p:cNvSpPr txBox="1"/>
              <p:nvPr/>
            </p:nvSpPr>
            <p:spPr>
              <a:xfrm>
                <a:off x="0" y="127000"/>
                <a:ext cx="711200" cy="482600"/>
              </a:xfrm>
              <a:prstGeom prst="rect">
                <a:avLst/>
              </a:prstGeom>
            </p:spPr>
            <p:txBody>
              <a:bodyPr lIns="50800" tIns="50800" rIns="50800" bIns="50800" rtlCol="0" anchor="ctr"/>
              <a:lstStyle/>
              <a:p>
                <a:pPr algn="ctr">
                  <a:lnSpc>
                    <a:spcPts val="5599"/>
                  </a:lnSpc>
                </a:pPr>
                <a:r>
                  <a:rPr lang="en-US" sz="3999" spc="199">
                    <a:solidFill>
                      <a:srgbClr val="FFFFFF"/>
                    </a:solidFill>
                    <a:latin typeface="Arial" panose="020B0604020202020204" pitchFamily="34" charset="0"/>
                    <a:cs typeface="Arial" panose="020B0604020202020204" pitchFamily="34" charset="0"/>
                  </a:rPr>
                  <a:t>5</a:t>
                </a:r>
              </a:p>
            </p:txBody>
          </p:sp>
        </p:grpSp>
        <p:grpSp>
          <p:nvGrpSpPr>
            <p:cNvPr id="1368" name="Group 27">
              <a:extLst>
                <a:ext uri="{FF2B5EF4-FFF2-40B4-BE49-F238E27FC236}">
                  <a16:creationId xmlns:a16="http://schemas.microsoft.com/office/drawing/2014/main" xmlns="" id="{A1990C5C-96D7-0FA7-3F31-C0E27F2BEB55}"/>
                </a:ext>
              </a:extLst>
            </p:cNvPr>
            <p:cNvGrpSpPr/>
            <p:nvPr/>
          </p:nvGrpSpPr>
          <p:grpSpPr>
            <a:xfrm>
              <a:off x="11213364" y="4388427"/>
              <a:ext cx="4525941" cy="4020616"/>
              <a:chOff x="0" y="0"/>
              <a:chExt cx="977479" cy="868343"/>
            </a:xfrm>
          </p:grpSpPr>
          <p:sp>
            <p:nvSpPr>
              <p:cNvPr id="1370" name="Freeform 28">
                <a:extLst>
                  <a:ext uri="{FF2B5EF4-FFF2-40B4-BE49-F238E27FC236}">
                    <a16:creationId xmlns:a16="http://schemas.microsoft.com/office/drawing/2014/main" xmlns="" id="{55866DF2-D5D3-FACB-181E-796269D8E3CA}"/>
                  </a:ext>
                </a:extLst>
              </p:cNvPr>
              <p:cNvSpPr/>
              <p:nvPr/>
            </p:nvSpPr>
            <p:spPr>
              <a:xfrm>
                <a:off x="0" y="0"/>
                <a:ext cx="977479" cy="868343"/>
              </a:xfrm>
              <a:custGeom>
                <a:avLst/>
                <a:gdLst/>
                <a:ahLst/>
                <a:cxnLst/>
                <a:rect l="l" t="t" r="r" b="b"/>
                <a:pathLst>
                  <a:path w="977479" h="868343">
                    <a:moveTo>
                      <a:pt x="977479" y="434171"/>
                    </a:moveTo>
                    <a:lnTo>
                      <a:pt x="571079" y="0"/>
                    </a:lnTo>
                    <a:lnTo>
                      <a:pt x="571079" y="203200"/>
                    </a:lnTo>
                    <a:lnTo>
                      <a:pt x="0" y="203200"/>
                    </a:lnTo>
                    <a:lnTo>
                      <a:pt x="0" y="665143"/>
                    </a:lnTo>
                    <a:lnTo>
                      <a:pt x="571079" y="665143"/>
                    </a:lnTo>
                    <a:lnTo>
                      <a:pt x="571079" y="868343"/>
                    </a:lnTo>
                    <a:lnTo>
                      <a:pt x="977479" y="434171"/>
                    </a:lnTo>
                    <a:close/>
                  </a:path>
                </a:pathLst>
              </a:custGeom>
              <a:solidFill>
                <a:srgbClr val="13538A"/>
              </a:solidFill>
            </p:spPr>
          </p:sp>
          <p:sp>
            <p:nvSpPr>
              <p:cNvPr id="1371" name="TextBox 29">
                <a:extLst>
                  <a:ext uri="{FF2B5EF4-FFF2-40B4-BE49-F238E27FC236}">
                    <a16:creationId xmlns:a16="http://schemas.microsoft.com/office/drawing/2014/main" xmlns="" id="{4BC88C00-BA3B-12A5-AE3C-EE0E6169B96F}"/>
                  </a:ext>
                </a:extLst>
              </p:cNvPr>
              <p:cNvSpPr txBox="1"/>
              <p:nvPr/>
            </p:nvSpPr>
            <p:spPr>
              <a:xfrm>
                <a:off x="0" y="127000"/>
                <a:ext cx="711200" cy="482600"/>
              </a:xfrm>
              <a:prstGeom prst="rect">
                <a:avLst/>
              </a:prstGeom>
            </p:spPr>
            <p:txBody>
              <a:bodyPr lIns="50800" tIns="50800" rIns="50800" bIns="50800" rtlCol="0" anchor="ctr"/>
              <a:lstStyle/>
              <a:p>
                <a:pPr algn="ctr">
                  <a:lnSpc>
                    <a:spcPts val="5599"/>
                  </a:lnSpc>
                </a:pPr>
                <a:r>
                  <a:rPr lang="en-US" sz="3999" spc="199">
                    <a:solidFill>
                      <a:srgbClr val="FFFFFF"/>
                    </a:solidFill>
                    <a:latin typeface="Arial" panose="020B0604020202020204" pitchFamily="34" charset="0"/>
                    <a:cs typeface="Arial" panose="020B0604020202020204" pitchFamily="34" charset="0"/>
                  </a:rPr>
                  <a:t>5</a:t>
                </a:r>
              </a:p>
            </p:txBody>
          </p:sp>
        </p:grpSp>
        <p:sp>
          <p:nvSpPr>
            <p:cNvPr id="1369" name="TextBox 43">
              <a:extLst>
                <a:ext uri="{FF2B5EF4-FFF2-40B4-BE49-F238E27FC236}">
                  <a16:creationId xmlns:a16="http://schemas.microsoft.com/office/drawing/2014/main" xmlns="" id="{90A839C8-BEC2-B757-D181-3C8F3057C451}"/>
                </a:ext>
              </a:extLst>
            </p:cNvPr>
            <p:cNvSpPr txBox="1"/>
            <p:nvPr/>
          </p:nvSpPr>
          <p:spPr>
            <a:xfrm>
              <a:off x="11391421" y="5411520"/>
              <a:ext cx="2687055" cy="781558"/>
            </a:xfrm>
            <a:prstGeom prst="rect">
              <a:avLst/>
            </a:prstGeom>
          </p:spPr>
          <p:txBody>
            <a:bodyPr lIns="0" tIns="0" rIns="0" bIns="0" rtlCol="0" anchor="t">
              <a:spAutoFit/>
            </a:bodyPr>
            <a:lstStyle/>
            <a:p>
              <a:pPr algn="ctr">
                <a:lnSpc>
                  <a:spcPts val="3121"/>
                </a:lnSpc>
              </a:pPr>
              <a:r>
                <a:rPr lang="en-US" sz="2229" spc="66">
                  <a:solidFill>
                    <a:srgbClr val="EDF4E0"/>
                  </a:solidFill>
                  <a:latin typeface="Arial" panose="020B0604020202020204" pitchFamily="34" charset="0"/>
                  <a:cs typeface="Arial" panose="020B0604020202020204" pitchFamily="34" charset="0"/>
                </a:rPr>
                <a:t>Bên ngoài công ty</a:t>
              </a:r>
            </a:p>
            <a:p>
              <a:pPr marL="0" lvl="0" indent="0" algn="ctr">
                <a:lnSpc>
                  <a:spcPts val="3121"/>
                </a:lnSpc>
              </a:pPr>
              <a:endParaRPr lang="en-US" sz="2229" spc="66">
                <a:solidFill>
                  <a:srgbClr val="EDF4E0"/>
                </a:solidFill>
                <a:latin typeface="Arial" panose="020B0604020202020204" pitchFamily="34" charset="0"/>
                <a:cs typeface="Arial" panose="020B0604020202020204" pitchFamily="34" charset="0"/>
              </a:endParaRPr>
            </a:p>
          </p:txBody>
        </p:sp>
      </p:grpSp>
      <p:sp>
        <p:nvSpPr>
          <p:cNvPr id="1374" name="TextBox 53">
            <a:extLst>
              <a:ext uri="{FF2B5EF4-FFF2-40B4-BE49-F238E27FC236}">
                <a16:creationId xmlns:a16="http://schemas.microsoft.com/office/drawing/2014/main" xmlns="" id="{549608EE-0D36-8EAF-EA9B-5691CDB6757A}"/>
              </a:ext>
            </a:extLst>
          </p:cNvPr>
          <p:cNvSpPr txBox="1"/>
          <p:nvPr/>
        </p:nvSpPr>
        <p:spPr>
          <a:xfrm>
            <a:off x="-6686367" y="2987183"/>
            <a:ext cx="6652193" cy="827984"/>
          </a:xfrm>
          <a:prstGeom prst="rect">
            <a:avLst/>
          </a:prstGeom>
        </p:spPr>
        <p:txBody>
          <a:bodyPr wrap="square" lIns="0" tIns="0" rIns="0" bIns="0" rtlCol="0" anchor="t">
            <a:spAutoFit/>
          </a:bodyPr>
          <a:lstStyle/>
          <a:p>
            <a:pPr algn="ctr">
              <a:lnSpc>
                <a:spcPts val="3121"/>
              </a:lnSpc>
            </a:pPr>
            <a:r>
              <a:rPr lang="en-US" sz="4400" b="1" spc="66" dirty="0">
                <a:solidFill>
                  <a:srgbClr val="FFFFFF"/>
                </a:solidFill>
                <a:latin typeface="Arial" panose="020B0604020202020204" pitchFamily="34" charset="0"/>
                <a:cs typeface="Arial" panose="020B0604020202020204" pitchFamily="34" charset="0"/>
              </a:rPr>
              <a:t>1.Hình </a:t>
            </a:r>
            <a:r>
              <a:rPr lang="en-US" sz="4400" b="1" spc="66" dirty="0" err="1">
                <a:solidFill>
                  <a:srgbClr val="FFFFFF"/>
                </a:solidFill>
                <a:latin typeface="Arial" panose="020B0604020202020204" pitchFamily="34" charset="0"/>
                <a:cs typeface="Arial" panose="020B0604020202020204" pitchFamily="34" charset="0"/>
              </a:rPr>
              <a:t>thành</a:t>
            </a:r>
            <a:r>
              <a:rPr lang="en-US" sz="4400" b="1" spc="66" dirty="0">
                <a:solidFill>
                  <a:srgbClr val="FFFFFF"/>
                </a:solidFill>
                <a:latin typeface="Arial" panose="020B0604020202020204" pitchFamily="34" charset="0"/>
                <a:cs typeface="Arial" panose="020B0604020202020204" pitchFamily="34" charset="0"/>
              </a:rPr>
              <a:t> ý </a:t>
            </a:r>
            <a:r>
              <a:rPr lang="en-US" sz="4400" b="1" spc="66" dirty="0" err="1">
                <a:solidFill>
                  <a:srgbClr val="FFFFFF"/>
                </a:solidFill>
                <a:latin typeface="Arial" panose="020B0604020202020204" pitchFamily="34" charset="0"/>
                <a:cs typeface="Arial" panose="020B0604020202020204" pitchFamily="34" charset="0"/>
              </a:rPr>
              <a:t>tưởng</a:t>
            </a:r>
            <a:endParaRPr lang="en-US" sz="4400" b="1" spc="66" dirty="0">
              <a:solidFill>
                <a:srgbClr val="FFFFFF"/>
              </a:solidFill>
              <a:latin typeface="Arial" panose="020B0604020202020204" pitchFamily="34" charset="0"/>
              <a:cs typeface="Arial" panose="020B0604020202020204" pitchFamily="34" charset="0"/>
            </a:endParaRPr>
          </a:p>
          <a:p>
            <a:pPr marL="0" lvl="0" indent="0" algn="ctr">
              <a:lnSpc>
                <a:spcPts val="3121"/>
              </a:lnSpc>
            </a:pPr>
            <a:endParaRPr lang="en-US" sz="4400" b="1" spc="66" dirty="0">
              <a:solidFill>
                <a:srgbClr val="FFFFFF"/>
              </a:solidFill>
              <a:latin typeface="Arial" panose="020B0604020202020204" pitchFamily="34" charset="0"/>
              <a:cs typeface="Arial" panose="020B0604020202020204" pitchFamily="34" charset="0"/>
            </a:endParaRPr>
          </a:p>
        </p:txBody>
      </p:sp>
      <p:grpSp>
        <p:nvGrpSpPr>
          <p:cNvPr id="1375" name="object 2">
            <a:extLst>
              <a:ext uri="{FF2B5EF4-FFF2-40B4-BE49-F238E27FC236}">
                <a16:creationId xmlns:a16="http://schemas.microsoft.com/office/drawing/2014/main" xmlns="" id="{CEAD6692-A422-CFB1-25D2-216C48484C9B}"/>
              </a:ext>
            </a:extLst>
          </p:cNvPr>
          <p:cNvGrpSpPr/>
          <p:nvPr/>
        </p:nvGrpSpPr>
        <p:grpSpPr>
          <a:xfrm>
            <a:off x="3359983" y="12794475"/>
            <a:ext cx="13483590" cy="5029835"/>
            <a:chOff x="2313851" y="4419396"/>
            <a:chExt cx="13483590" cy="5029835"/>
          </a:xfrm>
        </p:grpSpPr>
        <p:sp>
          <p:nvSpPr>
            <p:cNvPr id="1376" name="object 3">
              <a:extLst>
                <a:ext uri="{FF2B5EF4-FFF2-40B4-BE49-F238E27FC236}">
                  <a16:creationId xmlns:a16="http://schemas.microsoft.com/office/drawing/2014/main" xmlns="" id="{0DD2AB3B-94CB-C374-4C97-751283BE9EF8}"/>
                </a:ext>
              </a:extLst>
            </p:cNvPr>
            <p:cNvSpPr/>
            <p:nvPr/>
          </p:nvSpPr>
          <p:spPr>
            <a:xfrm>
              <a:off x="2313851" y="4419396"/>
              <a:ext cx="13483590" cy="5029835"/>
            </a:xfrm>
            <a:custGeom>
              <a:avLst/>
              <a:gdLst/>
              <a:ahLst/>
              <a:cxnLst/>
              <a:rect l="l" t="t" r="r" b="b"/>
              <a:pathLst>
                <a:path w="13483590" h="5029834">
                  <a:moveTo>
                    <a:pt x="9494812" y="3667366"/>
                  </a:moveTo>
                  <a:lnTo>
                    <a:pt x="6479578" y="3667366"/>
                  </a:lnTo>
                  <a:lnTo>
                    <a:pt x="6479578" y="2866034"/>
                  </a:lnTo>
                  <a:lnTo>
                    <a:pt x="5969800" y="2866034"/>
                  </a:lnTo>
                  <a:lnTo>
                    <a:pt x="5969800" y="2248852"/>
                  </a:lnTo>
                  <a:lnTo>
                    <a:pt x="5969800" y="2128850"/>
                  </a:lnTo>
                  <a:lnTo>
                    <a:pt x="2998965" y="2128850"/>
                  </a:lnTo>
                  <a:lnTo>
                    <a:pt x="2998965" y="2248852"/>
                  </a:lnTo>
                  <a:lnTo>
                    <a:pt x="2998965" y="2741028"/>
                  </a:lnTo>
                  <a:lnTo>
                    <a:pt x="0" y="2741028"/>
                  </a:lnTo>
                  <a:lnTo>
                    <a:pt x="0" y="4279176"/>
                  </a:lnTo>
                  <a:lnTo>
                    <a:pt x="0" y="5029568"/>
                  </a:lnTo>
                  <a:lnTo>
                    <a:pt x="3480612" y="5029568"/>
                  </a:lnTo>
                  <a:lnTo>
                    <a:pt x="3480612" y="4417377"/>
                  </a:lnTo>
                  <a:lnTo>
                    <a:pt x="6479578" y="4417377"/>
                  </a:lnTo>
                  <a:lnTo>
                    <a:pt x="6479578" y="4279176"/>
                  </a:lnTo>
                  <a:lnTo>
                    <a:pt x="6479578" y="3796487"/>
                  </a:lnTo>
                  <a:lnTo>
                    <a:pt x="9494812" y="3796487"/>
                  </a:lnTo>
                  <a:lnTo>
                    <a:pt x="9494812" y="3667366"/>
                  </a:lnTo>
                  <a:close/>
                </a:path>
                <a:path w="13483590" h="5029834">
                  <a:moveTo>
                    <a:pt x="13483425" y="2010308"/>
                  </a:moveTo>
                  <a:lnTo>
                    <a:pt x="11601666" y="0"/>
                  </a:lnTo>
                  <a:lnTo>
                    <a:pt x="11601666" y="940854"/>
                  </a:lnTo>
                  <a:lnTo>
                    <a:pt x="8957500" y="940854"/>
                  </a:lnTo>
                  <a:lnTo>
                    <a:pt x="8957500" y="1507947"/>
                  </a:lnTo>
                  <a:lnTo>
                    <a:pt x="6014199" y="1507947"/>
                  </a:lnTo>
                  <a:lnTo>
                    <a:pt x="6014199" y="1637042"/>
                  </a:lnTo>
                  <a:lnTo>
                    <a:pt x="8957500" y="1637042"/>
                  </a:lnTo>
                  <a:lnTo>
                    <a:pt x="8957500" y="3079750"/>
                  </a:lnTo>
                  <a:lnTo>
                    <a:pt x="11601666" y="3079750"/>
                  </a:lnTo>
                  <a:lnTo>
                    <a:pt x="11601666" y="4020616"/>
                  </a:lnTo>
                  <a:lnTo>
                    <a:pt x="13483425" y="2010308"/>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77" name="object 4">
              <a:extLst>
                <a:ext uri="{FF2B5EF4-FFF2-40B4-BE49-F238E27FC236}">
                  <a16:creationId xmlns:a16="http://schemas.microsoft.com/office/drawing/2014/main" xmlns="" id="{156D8DD5-17EE-FE38-09DD-1C5B8D59AA6E}"/>
                </a:ext>
              </a:extLst>
            </p:cNvPr>
            <p:cNvSpPr/>
            <p:nvPr/>
          </p:nvSpPr>
          <p:spPr>
            <a:xfrm>
              <a:off x="2444051" y="7285431"/>
              <a:ext cx="3525520" cy="2030730"/>
            </a:xfrm>
            <a:custGeom>
              <a:avLst/>
              <a:gdLst/>
              <a:ahLst/>
              <a:cxnLst/>
              <a:rect l="l" t="t" r="r" b="b"/>
              <a:pathLst>
                <a:path w="3525520" h="2030729">
                  <a:moveTo>
                    <a:pt x="3525024" y="0"/>
                  </a:moveTo>
                  <a:lnTo>
                    <a:pt x="0" y="0"/>
                  </a:lnTo>
                  <a:lnTo>
                    <a:pt x="0" y="1413141"/>
                  </a:lnTo>
                  <a:lnTo>
                    <a:pt x="0" y="2030323"/>
                  </a:lnTo>
                  <a:lnTo>
                    <a:pt x="3525024" y="2030323"/>
                  </a:lnTo>
                  <a:lnTo>
                    <a:pt x="3525024" y="1413141"/>
                  </a:lnTo>
                  <a:lnTo>
                    <a:pt x="3525024" y="0"/>
                  </a:lnTo>
                  <a:close/>
                </a:path>
              </a:pathLst>
            </a:custGeom>
            <a:solidFill>
              <a:srgbClr val="4AB1B4"/>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1378" name="object 5">
            <a:extLst>
              <a:ext uri="{FF2B5EF4-FFF2-40B4-BE49-F238E27FC236}">
                <a16:creationId xmlns:a16="http://schemas.microsoft.com/office/drawing/2014/main" xmlns="" id="{F8D23D42-F7B3-A9A1-3423-E84A7ABA0AFF}"/>
              </a:ext>
            </a:extLst>
          </p:cNvPr>
          <p:cNvSpPr txBox="1"/>
          <p:nvPr/>
        </p:nvSpPr>
        <p:spPr>
          <a:xfrm>
            <a:off x="4857884" y="16745393"/>
            <a:ext cx="339090" cy="635000"/>
          </a:xfrm>
          <a:prstGeom prst="rect">
            <a:avLst/>
          </a:prstGeom>
        </p:spPr>
        <p:txBody>
          <a:bodyPr vert="horz" wrap="square" lIns="0" tIns="12700" rIns="0" bIns="0" rtlCol="0">
            <a:spAutoFit/>
          </a:bodyPr>
          <a:lstStyle/>
          <a:p>
            <a:pPr>
              <a:lnSpc>
                <a:spcPct val="100000"/>
              </a:lnSpc>
              <a:spcBef>
                <a:spcPts val="100"/>
              </a:spcBef>
            </a:pPr>
            <a:r>
              <a:rPr sz="4000" spc="25" dirty="0">
                <a:solidFill>
                  <a:srgbClr val="FFFFFF"/>
                </a:solidFill>
                <a:latin typeface="Arial" panose="020B0604020202020204" pitchFamily="34" charset="0"/>
                <a:cs typeface="Arial" panose="020B0604020202020204" pitchFamily="34" charset="0"/>
              </a:rPr>
              <a:t>2</a:t>
            </a:r>
            <a:endParaRPr sz="4000">
              <a:latin typeface="Arial" panose="020B0604020202020204" pitchFamily="34" charset="0"/>
              <a:cs typeface="Arial" panose="020B0604020202020204" pitchFamily="34" charset="0"/>
            </a:endParaRPr>
          </a:p>
        </p:txBody>
      </p:sp>
      <p:sp>
        <p:nvSpPr>
          <p:cNvPr id="1379" name="object 6">
            <a:extLst>
              <a:ext uri="{FF2B5EF4-FFF2-40B4-BE49-F238E27FC236}">
                <a16:creationId xmlns:a16="http://schemas.microsoft.com/office/drawing/2014/main" xmlns="" id="{7B338D80-31AE-C647-6D13-228EFF30B995}"/>
              </a:ext>
            </a:extLst>
          </p:cNvPr>
          <p:cNvSpPr/>
          <p:nvPr/>
        </p:nvSpPr>
        <p:spPr>
          <a:xfrm>
            <a:off x="6422918" y="15043327"/>
            <a:ext cx="3525520" cy="2030730"/>
          </a:xfrm>
          <a:custGeom>
            <a:avLst/>
            <a:gdLst/>
            <a:ahLst/>
            <a:cxnLst/>
            <a:rect l="l" t="t" r="r" b="b"/>
            <a:pathLst>
              <a:path w="3525520" h="2030729">
                <a:moveTo>
                  <a:pt x="3525024" y="0"/>
                </a:moveTo>
                <a:lnTo>
                  <a:pt x="0" y="0"/>
                </a:lnTo>
                <a:lnTo>
                  <a:pt x="0" y="1418513"/>
                </a:lnTo>
                <a:lnTo>
                  <a:pt x="0" y="2030323"/>
                </a:lnTo>
                <a:lnTo>
                  <a:pt x="3525024" y="2030323"/>
                </a:lnTo>
                <a:lnTo>
                  <a:pt x="3525024" y="1418513"/>
                </a:lnTo>
                <a:lnTo>
                  <a:pt x="3525024" y="0"/>
                </a:lnTo>
                <a:close/>
              </a:path>
            </a:pathLst>
          </a:custGeom>
          <a:solidFill>
            <a:srgbClr val="37C9E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80" name="object 7">
            <a:extLst>
              <a:ext uri="{FF2B5EF4-FFF2-40B4-BE49-F238E27FC236}">
                <a16:creationId xmlns:a16="http://schemas.microsoft.com/office/drawing/2014/main" xmlns="" id="{C5834152-CF19-EC67-6E0F-0F2A37A69EAE}"/>
              </a:ext>
            </a:extLst>
          </p:cNvPr>
          <p:cNvSpPr txBox="1"/>
          <p:nvPr/>
        </p:nvSpPr>
        <p:spPr>
          <a:xfrm>
            <a:off x="7777906" y="16129697"/>
            <a:ext cx="351790" cy="635000"/>
          </a:xfrm>
          <a:prstGeom prst="rect">
            <a:avLst/>
          </a:prstGeom>
        </p:spPr>
        <p:txBody>
          <a:bodyPr vert="horz" wrap="square" lIns="0" tIns="12700" rIns="0" bIns="0" rtlCol="0">
            <a:spAutoFit/>
          </a:bodyPr>
          <a:lstStyle/>
          <a:p>
            <a:pPr marL="12700">
              <a:lnSpc>
                <a:spcPct val="100000"/>
              </a:lnSpc>
              <a:spcBef>
                <a:spcPts val="100"/>
              </a:spcBef>
            </a:pPr>
            <a:r>
              <a:rPr sz="4000" spc="25" dirty="0">
                <a:solidFill>
                  <a:srgbClr val="FFFFFF"/>
                </a:solidFill>
                <a:latin typeface="Arial" panose="020B0604020202020204" pitchFamily="34" charset="0"/>
                <a:cs typeface="Arial" panose="020B0604020202020204" pitchFamily="34" charset="0"/>
              </a:rPr>
              <a:t>3</a:t>
            </a:r>
            <a:endParaRPr sz="4000">
              <a:latin typeface="Arial" panose="020B0604020202020204" pitchFamily="34" charset="0"/>
              <a:cs typeface="Arial" panose="020B0604020202020204" pitchFamily="34" charset="0"/>
            </a:endParaRPr>
          </a:p>
        </p:txBody>
      </p:sp>
      <p:sp>
        <p:nvSpPr>
          <p:cNvPr id="1381" name="object 8">
            <a:extLst>
              <a:ext uri="{FF2B5EF4-FFF2-40B4-BE49-F238E27FC236}">
                <a16:creationId xmlns:a16="http://schemas.microsoft.com/office/drawing/2014/main" xmlns="" id="{9C3455CD-73E2-33EA-FF17-D164E22105BA}"/>
              </a:ext>
            </a:extLst>
          </p:cNvPr>
          <p:cNvSpPr/>
          <p:nvPr/>
        </p:nvSpPr>
        <p:spPr>
          <a:xfrm>
            <a:off x="9329782" y="14431518"/>
            <a:ext cx="3525520" cy="2030730"/>
          </a:xfrm>
          <a:custGeom>
            <a:avLst/>
            <a:gdLst/>
            <a:ahLst/>
            <a:cxnLst/>
            <a:rect l="l" t="t" r="r" b="b"/>
            <a:pathLst>
              <a:path w="3525520" h="2030729">
                <a:moveTo>
                  <a:pt x="3525024" y="0"/>
                </a:moveTo>
                <a:lnTo>
                  <a:pt x="0" y="0"/>
                </a:lnTo>
                <a:lnTo>
                  <a:pt x="0" y="2030323"/>
                </a:lnTo>
                <a:lnTo>
                  <a:pt x="3525024" y="2030323"/>
                </a:lnTo>
                <a:lnTo>
                  <a:pt x="3525024" y="0"/>
                </a:lnTo>
                <a:close/>
              </a:path>
            </a:pathLst>
          </a:custGeom>
          <a:solidFill>
            <a:srgbClr val="2C92D5"/>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82" name="object 9">
            <a:extLst>
              <a:ext uri="{FF2B5EF4-FFF2-40B4-BE49-F238E27FC236}">
                <a16:creationId xmlns:a16="http://schemas.microsoft.com/office/drawing/2014/main" xmlns="" id="{33E6EE07-A655-683D-E85A-BB9A772136E5}"/>
              </a:ext>
            </a:extLst>
          </p:cNvPr>
          <p:cNvSpPr txBox="1"/>
          <p:nvPr/>
        </p:nvSpPr>
        <p:spPr>
          <a:xfrm>
            <a:off x="10697471" y="15517050"/>
            <a:ext cx="339090" cy="635000"/>
          </a:xfrm>
          <a:prstGeom prst="rect">
            <a:avLst/>
          </a:prstGeom>
        </p:spPr>
        <p:txBody>
          <a:bodyPr vert="horz" wrap="square" lIns="0" tIns="12700" rIns="0" bIns="0" rtlCol="0">
            <a:spAutoFit/>
          </a:bodyPr>
          <a:lstStyle/>
          <a:p>
            <a:pPr>
              <a:lnSpc>
                <a:spcPct val="100000"/>
              </a:lnSpc>
              <a:spcBef>
                <a:spcPts val="100"/>
              </a:spcBef>
            </a:pPr>
            <a:r>
              <a:rPr sz="4000" spc="25" dirty="0">
                <a:solidFill>
                  <a:srgbClr val="FFFFFF"/>
                </a:solidFill>
                <a:latin typeface="Arial" panose="020B0604020202020204" pitchFamily="34" charset="0"/>
                <a:cs typeface="Arial" panose="020B0604020202020204" pitchFamily="34" charset="0"/>
              </a:rPr>
              <a:t>4</a:t>
            </a:r>
            <a:endParaRPr sz="4000">
              <a:latin typeface="Arial" panose="020B0604020202020204" pitchFamily="34" charset="0"/>
              <a:cs typeface="Arial" panose="020B0604020202020204" pitchFamily="34" charset="0"/>
            </a:endParaRPr>
          </a:p>
        </p:txBody>
      </p:sp>
      <p:grpSp>
        <p:nvGrpSpPr>
          <p:cNvPr id="1383" name="object 10">
            <a:extLst>
              <a:ext uri="{FF2B5EF4-FFF2-40B4-BE49-F238E27FC236}">
                <a16:creationId xmlns:a16="http://schemas.microsoft.com/office/drawing/2014/main" xmlns="" id="{22F115B0-4CE0-115B-57EF-1AC2FFF1A8E6}"/>
              </a:ext>
            </a:extLst>
          </p:cNvPr>
          <p:cNvGrpSpPr/>
          <p:nvPr/>
        </p:nvGrpSpPr>
        <p:grpSpPr>
          <a:xfrm>
            <a:off x="6406573" y="12763500"/>
            <a:ext cx="10379075" cy="4927600"/>
            <a:chOff x="5360441" y="4388421"/>
            <a:chExt cx="10379075" cy="4927600"/>
          </a:xfrm>
        </p:grpSpPr>
        <p:sp>
          <p:nvSpPr>
            <p:cNvPr id="1384" name="object 11">
              <a:extLst>
                <a:ext uri="{FF2B5EF4-FFF2-40B4-BE49-F238E27FC236}">
                  <a16:creationId xmlns:a16="http://schemas.microsoft.com/office/drawing/2014/main" xmlns="" id="{34531E24-6662-828F-1E37-1A4ABE8363C6}"/>
                </a:ext>
              </a:extLst>
            </p:cNvPr>
            <p:cNvSpPr/>
            <p:nvPr/>
          </p:nvSpPr>
          <p:spPr>
            <a:xfrm>
              <a:off x="8274126" y="8081404"/>
              <a:ext cx="618490" cy="617220"/>
            </a:xfrm>
            <a:custGeom>
              <a:avLst/>
              <a:gdLst/>
              <a:ahLst/>
              <a:cxnLst/>
              <a:rect l="l" t="t" r="r" b="b"/>
              <a:pathLst>
                <a:path w="618490" h="617220">
                  <a:moveTo>
                    <a:pt x="618159" y="0"/>
                  </a:moveTo>
                  <a:lnTo>
                    <a:pt x="0" y="0"/>
                  </a:lnTo>
                  <a:lnTo>
                    <a:pt x="618159" y="617169"/>
                  </a:lnTo>
                  <a:lnTo>
                    <a:pt x="618159" y="0"/>
                  </a:lnTo>
                  <a:close/>
                </a:path>
              </a:pathLst>
            </a:custGeom>
            <a:solidFill>
              <a:srgbClr val="2C92D5">
                <a:alpha val="4979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85" name="object 12">
              <a:extLst>
                <a:ext uri="{FF2B5EF4-FFF2-40B4-BE49-F238E27FC236}">
                  <a16:creationId xmlns:a16="http://schemas.microsoft.com/office/drawing/2014/main" xmlns="" id="{16A419A0-0B7A-32D7-4DA8-BDD9AE63EA5A}"/>
                </a:ext>
              </a:extLst>
            </p:cNvPr>
            <p:cNvSpPr/>
            <p:nvPr/>
          </p:nvSpPr>
          <p:spPr>
            <a:xfrm>
              <a:off x="5360441" y="8698572"/>
              <a:ext cx="618490" cy="617220"/>
            </a:xfrm>
            <a:custGeom>
              <a:avLst/>
              <a:gdLst/>
              <a:ahLst/>
              <a:cxnLst/>
              <a:rect l="l" t="t" r="r" b="b"/>
              <a:pathLst>
                <a:path w="618489" h="617220">
                  <a:moveTo>
                    <a:pt x="618159" y="0"/>
                  </a:moveTo>
                  <a:lnTo>
                    <a:pt x="0" y="0"/>
                  </a:lnTo>
                  <a:lnTo>
                    <a:pt x="618159" y="617171"/>
                  </a:lnTo>
                  <a:lnTo>
                    <a:pt x="618159" y="0"/>
                  </a:lnTo>
                  <a:close/>
                </a:path>
              </a:pathLst>
            </a:custGeom>
            <a:solidFill>
              <a:srgbClr val="37C9EF">
                <a:alpha val="4979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86" name="object 13">
              <a:extLst>
                <a:ext uri="{FF2B5EF4-FFF2-40B4-BE49-F238E27FC236}">
                  <a16:creationId xmlns:a16="http://schemas.microsoft.com/office/drawing/2014/main" xmlns="" id="{C0492DD7-F6CB-A7E5-2148-B44375D90398}"/>
                </a:ext>
              </a:extLst>
            </p:cNvPr>
            <p:cNvSpPr/>
            <p:nvPr/>
          </p:nvSpPr>
          <p:spPr>
            <a:xfrm>
              <a:off x="11213363" y="4388421"/>
              <a:ext cx="4526280" cy="4020820"/>
            </a:xfrm>
            <a:custGeom>
              <a:avLst/>
              <a:gdLst/>
              <a:ahLst/>
              <a:cxnLst/>
              <a:rect l="l" t="t" r="r" b="b"/>
              <a:pathLst>
                <a:path w="4526280" h="4020820">
                  <a:moveTo>
                    <a:pt x="2644241" y="0"/>
                  </a:moveTo>
                  <a:lnTo>
                    <a:pt x="2644241" y="940866"/>
                  </a:lnTo>
                  <a:lnTo>
                    <a:pt x="0" y="940866"/>
                  </a:lnTo>
                  <a:lnTo>
                    <a:pt x="0" y="3079762"/>
                  </a:lnTo>
                  <a:lnTo>
                    <a:pt x="2644241" y="3079762"/>
                  </a:lnTo>
                  <a:lnTo>
                    <a:pt x="2644241" y="4020616"/>
                  </a:lnTo>
                  <a:lnTo>
                    <a:pt x="4525873" y="2010308"/>
                  </a:lnTo>
                  <a:lnTo>
                    <a:pt x="2644241" y="0"/>
                  </a:lnTo>
                  <a:close/>
                </a:path>
              </a:pathLst>
            </a:custGeom>
            <a:solidFill>
              <a:srgbClr val="13538A"/>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1387" name="object 14">
            <a:extLst>
              <a:ext uri="{FF2B5EF4-FFF2-40B4-BE49-F238E27FC236}">
                <a16:creationId xmlns:a16="http://schemas.microsoft.com/office/drawing/2014/main" xmlns="" id="{FB21615D-C1A4-D285-2EE0-7C63C0E7A88E}"/>
              </a:ext>
            </a:extLst>
          </p:cNvPr>
          <p:cNvSpPr txBox="1"/>
          <p:nvPr/>
        </p:nvSpPr>
        <p:spPr>
          <a:xfrm>
            <a:off x="13717950" y="14157641"/>
            <a:ext cx="351790" cy="635000"/>
          </a:xfrm>
          <a:prstGeom prst="rect">
            <a:avLst/>
          </a:prstGeom>
        </p:spPr>
        <p:txBody>
          <a:bodyPr vert="horz" wrap="square" lIns="0" tIns="12700" rIns="0" bIns="0" rtlCol="0">
            <a:spAutoFit/>
          </a:bodyPr>
          <a:lstStyle/>
          <a:p>
            <a:pPr marL="12700">
              <a:lnSpc>
                <a:spcPct val="100000"/>
              </a:lnSpc>
              <a:spcBef>
                <a:spcPts val="100"/>
              </a:spcBef>
            </a:pPr>
            <a:r>
              <a:rPr sz="4000" spc="25" dirty="0">
                <a:solidFill>
                  <a:srgbClr val="FFFFFF"/>
                </a:solidFill>
                <a:latin typeface="Arial" panose="020B0604020202020204" pitchFamily="34" charset="0"/>
                <a:cs typeface="Arial" panose="020B0604020202020204" pitchFamily="34" charset="0"/>
              </a:rPr>
              <a:t>5</a:t>
            </a:r>
            <a:endParaRPr sz="4000">
              <a:latin typeface="Arial" panose="020B0604020202020204" pitchFamily="34" charset="0"/>
              <a:cs typeface="Arial" panose="020B0604020202020204" pitchFamily="34" charset="0"/>
            </a:endParaRPr>
          </a:p>
        </p:txBody>
      </p:sp>
      <p:grpSp>
        <p:nvGrpSpPr>
          <p:cNvPr id="1388" name="object 15">
            <a:extLst>
              <a:ext uri="{FF2B5EF4-FFF2-40B4-BE49-F238E27FC236}">
                <a16:creationId xmlns:a16="http://schemas.microsoft.com/office/drawing/2014/main" xmlns="" id="{9F303316-70FC-5482-3084-F4FE0B06E168}"/>
              </a:ext>
            </a:extLst>
          </p:cNvPr>
          <p:cNvGrpSpPr/>
          <p:nvPr/>
        </p:nvGrpSpPr>
        <p:grpSpPr>
          <a:xfrm>
            <a:off x="6455481" y="11991810"/>
            <a:ext cx="6384290" cy="4464685"/>
            <a:chOff x="5409349" y="3616731"/>
            <a:chExt cx="6384290" cy="4464685"/>
          </a:xfrm>
        </p:grpSpPr>
        <p:sp>
          <p:nvSpPr>
            <p:cNvPr id="1389" name="object 16">
              <a:extLst>
                <a:ext uri="{FF2B5EF4-FFF2-40B4-BE49-F238E27FC236}">
                  <a16:creationId xmlns:a16="http://schemas.microsoft.com/office/drawing/2014/main" xmlns="" id="{192C27EE-4953-9B1B-FC56-4BDD137CA1C9}"/>
                </a:ext>
              </a:extLst>
            </p:cNvPr>
            <p:cNvSpPr/>
            <p:nvPr/>
          </p:nvSpPr>
          <p:spPr>
            <a:xfrm>
              <a:off x="11175263" y="7464247"/>
              <a:ext cx="618490" cy="617220"/>
            </a:xfrm>
            <a:custGeom>
              <a:avLst/>
              <a:gdLst/>
              <a:ahLst/>
              <a:cxnLst/>
              <a:rect l="l" t="t" r="r" b="b"/>
              <a:pathLst>
                <a:path w="618490" h="617220">
                  <a:moveTo>
                    <a:pt x="618159" y="0"/>
                  </a:moveTo>
                  <a:lnTo>
                    <a:pt x="0" y="0"/>
                  </a:lnTo>
                  <a:lnTo>
                    <a:pt x="618159" y="617156"/>
                  </a:lnTo>
                  <a:lnTo>
                    <a:pt x="618159" y="0"/>
                  </a:lnTo>
                  <a:close/>
                </a:path>
              </a:pathLst>
            </a:custGeom>
            <a:solidFill>
              <a:srgbClr val="13538A">
                <a:alpha val="4979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90" name="object 17">
              <a:extLst>
                <a:ext uri="{FF2B5EF4-FFF2-40B4-BE49-F238E27FC236}">
                  <a16:creationId xmlns:a16="http://schemas.microsoft.com/office/drawing/2014/main" xmlns="" id="{5EC02CA8-E178-F19D-F45A-BD24F67BE24C}"/>
                </a:ext>
              </a:extLst>
            </p:cNvPr>
            <p:cNvSpPr/>
            <p:nvPr/>
          </p:nvSpPr>
          <p:spPr>
            <a:xfrm>
              <a:off x="5409349" y="3616731"/>
              <a:ext cx="2674620" cy="2813050"/>
            </a:xfrm>
            <a:custGeom>
              <a:avLst/>
              <a:gdLst/>
              <a:ahLst/>
              <a:cxnLst/>
              <a:rect l="l" t="t" r="r" b="b"/>
              <a:pathLst>
                <a:path w="2674620" h="2813050">
                  <a:moveTo>
                    <a:pt x="2116493" y="0"/>
                  </a:moveTo>
                  <a:lnTo>
                    <a:pt x="557771" y="0"/>
                  </a:lnTo>
                  <a:lnTo>
                    <a:pt x="509644" y="2047"/>
                  </a:lnTo>
                  <a:lnTo>
                    <a:pt x="462654" y="8077"/>
                  </a:lnTo>
                  <a:lnTo>
                    <a:pt x="416968" y="17923"/>
                  </a:lnTo>
                  <a:lnTo>
                    <a:pt x="372754" y="31418"/>
                  </a:lnTo>
                  <a:lnTo>
                    <a:pt x="330179" y="48393"/>
                  </a:lnTo>
                  <a:lnTo>
                    <a:pt x="289411" y="68681"/>
                  </a:lnTo>
                  <a:lnTo>
                    <a:pt x="250617" y="92116"/>
                  </a:lnTo>
                  <a:lnTo>
                    <a:pt x="213964" y="118529"/>
                  </a:lnTo>
                  <a:lnTo>
                    <a:pt x="179620" y="147753"/>
                  </a:lnTo>
                  <a:lnTo>
                    <a:pt x="147752" y="179622"/>
                  </a:lnTo>
                  <a:lnTo>
                    <a:pt x="118528" y="213966"/>
                  </a:lnTo>
                  <a:lnTo>
                    <a:pt x="92115" y="250620"/>
                  </a:lnTo>
                  <a:lnTo>
                    <a:pt x="68681" y="289415"/>
                  </a:lnTo>
                  <a:lnTo>
                    <a:pt x="48392" y="330184"/>
                  </a:lnTo>
                  <a:lnTo>
                    <a:pt x="31417" y="372760"/>
                  </a:lnTo>
                  <a:lnTo>
                    <a:pt x="17923" y="416975"/>
                  </a:lnTo>
                  <a:lnTo>
                    <a:pt x="8077" y="462663"/>
                  </a:lnTo>
                  <a:lnTo>
                    <a:pt x="2047" y="509655"/>
                  </a:lnTo>
                  <a:lnTo>
                    <a:pt x="0" y="557783"/>
                  </a:lnTo>
                  <a:lnTo>
                    <a:pt x="0" y="2255189"/>
                  </a:lnTo>
                  <a:lnTo>
                    <a:pt x="2047" y="2303316"/>
                  </a:lnTo>
                  <a:lnTo>
                    <a:pt x="8077" y="2350307"/>
                  </a:lnTo>
                  <a:lnTo>
                    <a:pt x="17923" y="2395993"/>
                  </a:lnTo>
                  <a:lnTo>
                    <a:pt x="31417" y="2440208"/>
                  </a:lnTo>
                  <a:lnTo>
                    <a:pt x="48392" y="2482783"/>
                  </a:lnTo>
                  <a:lnTo>
                    <a:pt x="68681" y="2523552"/>
                  </a:lnTo>
                  <a:lnTo>
                    <a:pt x="92115" y="2562347"/>
                  </a:lnTo>
                  <a:lnTo>
                    <a:pt x="118528" y="2599001"/>
                  </a:lnTo>
                  <a:lnTo>
                    <a:pt x="147752" y="2633346"/>
                  </a:lnTo>
                  <a:lnTo>
                    <a:pt x="179620" y="2665215"/>
                  </a:lnTo>
                  <a:lnTo>
                    <a:pt x="213964" y="2694440"/>
                  </a:lnTo>
                  <a:lnTo>
                    <a:pt x="250617" y="2720854"/>
                  </a:lnTo>
                  <a:lnTo>
                    <a:pt x="289411" y="2744289"/>
                  </a:lnTo>
                  <a:lnTo>
                    <a:pt x="330179" y="2764578"/>
                  </a:lnTo>
                  <a:lnTo>
                    <a:pt x="372754" y="2781554"/>
                  </a:lnTo>
                  <a:lnTo>
                    <a:pt x="416968" y="2795049"/>
                  </a:lnTo>
                  <a:lnTo>
                    <a:pt x="462654" y="2804895"/>
                  </a:lnTo>
                  <a:lnTo>
                    <a:pt x="509644" y="2810926"/>
                  </a:lnTo>
                  <a:lnTo>
                    <a:pt x="557771" y="2812973"/>
                  </a:lnTo>
                  <a:lnTo>
                    <a:pt x="2116493" y="2812973"/>
                  </a:lnTo>
                  <a:lnTo>
                    <a:pt x="2164620" y="2810926"/>
                  </a:lnTo>
                  <a:lnTo>
                    <a:pt x="2211610" y="2804895"/>
                  </a:lnTo>
                  <a:lnTo>
                    <a:pt x="2257296" y="2795049"/>
                  </a:lnTo>
                  <a:lnTo>
                    <a:pt x="2301511" y="2781554"/>
                  </a:lnTo>
                  <a:lnTo>
                    <a:pt x="2344087" y="2764578"/>
                  </a:lnTo>
                  <a:lnTo>
                    <a:pt x="2384856" y="2744289"/>
                  </a:lnTo>
                  <a:lnTo>
                    <a:pt x="2423651" y="2720854"/>
                  </a:lnTo>
                  <a:lnTo>
                    <a:pt x="2460305" y="2694440"/>
                  </a:lnTo>
                  <a:lnTo>
                    <a:pt x="2494649" y="2665215"/>
                  </a:lnTo>
                  <a:lnTo>
                    <a:pt x="2526518" y="2633346"/>
                  </a:lnTo>
                  <a:lnTo>
                    <a:pt x="2555743" y="2599001"/>
                  </a:lnTo>
                  <a:lnTo>
                    <a:pt x="2582157" y="2562347"/>
                  </a:lnTo>
                  <a:lnTo>
                    <a:pt x="2605592" y="2523552"/>
                  </a:lnTo>
                  <a:lnTo>
                    <a:pt x="2625881" y="2482783"/>
                  </a:lnTo>
                  <a:lnTo>
                    <a:pt x="2642857" y="2440208"/>
                  </a:lnTo>
                  <a:lnTo>
                    <a:pt x="2656352" y="2395993"/>
                  </a:lnTo>
                  <a:lnTo>
                    <a:pt x="2666198" y="2350307"/>
                  </a:lnTo>
                  <a:lnTo>
                    <a:pt x="2672229" y="2303316"/>
                  </a:lnTo>
                  <a:lnTo>
                    <a:pt x="2674277" y="2255189"/>
                  </a:lnTo>
                  <a:lnTo>
                    <a:pt x="2674277" y="557783"/>
                  </a:lnTo>
                  <a:lnTo>
                    <a:pt x="2672118" y="508737"/>
                  </a:lnTo>
                  <a:lnTo>
                    <a:pt x="2665713" y="460397"/>
                  </a:lnTo>
                  <a:lnTo>
                    <a:pt x="2655167" y="413020"/>
                  </a:lnTo>
                  <a:lnTo>
                    <a:pt x="2640588" y="366864"/>
                  </a:lnTo>
                  <a:lnTo>
                    <a:pt x="2622081" y="322184"/>
                  </a:lnTo>
                  <a:lnTo>
                    <a:pt x="2599753" y="279239"/>
                  </a:lnTo>
                  <a:lnTo>
                    <a:pt x="2573710" y="238283"/>
                  </a:lnTo>
                  <a:lnTo>
                    <a:pt x="2544058" y="199576"/>
                  </a:lnTo>
                  <a:lnTo>
                    <a:pt x="2510904" y="163372"/>
                  </a:lnTo>
                  <a:lnTo>
                    <a:pt x="2474700" y="130218"/>
                  </a:lnTo>
                  <a:lnTo>
                    <a:pt x="2435993" y="100566"/>
                  </a:lnTo>
                  <a:lnTo>
                    <a:pt x="2395037" y="74523"/>
                  </a:lnTo>
                  <a:lnTo>
                    <a:pt x="2352092" y="52195"/>
                  </a:lnTo>
                  <a:lnTo>
                    <a:pt x="2307412" y="33688"/>
                  </a:lnTo>
                  <a:lnTo>
                    <a:pt x="2261256" y="19109"/>
                  </a:lnTo>
                  <a:lnTo>
                    <a:pt x="2213879" y="8563"/>
                  </a:lnTo>
                  <a:lnTo>
                    <a:pt x="2165539" y="2158"/>
                  </a:lnTo>
                  <a:lnTo>
                    <a:pt x="2116493" y="0"/>
                  </a:lnTo>
                  <a:close/>
                </a:path>
              </a:pathLst>
            </a:custGeom>
            <a:solidFill>
              <a:srgbClr val="E9E8E9"/>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1391" name="object 18">
            <a:extLst>
              <a:ext uri="{FF2B5EF4-FFF2-40B4-BE49-F238E27FC236}">
                <a16:creationId xmlns:a16="http://schemas.microsoft.com/office/drawing/2014/main" xmlns="" id="{96BD97C2-2618-8531-E94C-C688BC965D8E}"/>
              </a:ext>
            </a:extLst>
          </p:cNvPr>
          <p:cNvSpPr txBox="1"/>
          <p:nvPr/>
        </p:nvSpPr>
        <p:spPr>
          <a:xfrm>
            <a:off x="3570688" y="15611538"/>
            <a:ext cx="2794000" cy="770275"/>
          </a:xfrm>
          <a:prstGeom prst="rect">
            <a:avLst/>
          </a:prstGeom>
        </p:spPr>
        <p:txBody>
          <a:bodyPr vert="horz" wrap="square" lIns="0" tIns="12700" rIns="0" bIns="0" rtlCol="0">
            <a:spAutoFit/>
          </a:bodyPr>
          <a:lstStyle/>
          <a:p>
            <a:pPr marL="184785" marR="5080" indent="-185420">
              <a:lnSpc>
                <a:spcPct val="117300"/>
              </a:lnSpc>
              <a:spcBef>
                <a:spcPts val="100"/>
              </a:spcBef>
            </a:pPr>
            <a:r>
              <a:rPr sz="2200" b="1" spc="60" dirty="0">
                <a:solidFill>
                  <a:srgbClr val="EDF4E0"/>
                </a:solidFill>
                <a:latin typeface="Arial" panose="020B0604020202020204" pitchFamily="34" charset="0"/>
                <a:cs typeface="Arial" panose="020B0604020202020204" pitchFamily="34" charset="0"/>
              </a:rPr>
              <a:t>Hình thành </a:t>
            </a:r>
            <a:r>
              <a:rPr sz="2200" b="1" dirty="0">
                <a:solidFill>
                  <a:srgbClr val="EDF4E0"/>
                </a:solidFill>
                <a:latin typeface="Arial" panose="020B0604020202020204" pitchFamily="34" charset="0"/>
                <a:cs typeface="Arial" panose="020B0604020202020204" pitchFamily="34" charset="0"/>
              </a:rPr>
              <a:t>ý </a:t>
            </a:r>
            <a:r>
              <a:rPr sz="2200" b="1" spc="65" dirty="0">
                <a:solidFill>
                  <a:srgbClr val="EDF4E0"/>
                </a:solidFill>
                <a:latin typeface="Arial" panose="020B0604020202020204" pitchFamily="34" charset="0"/>
                <a:cs typeface="Arial" panose="020B0604020202020204" pitchFamily="34" charset="0"/>
              </a:rPr>
              <a:t>tưởng  </a:t>
            </a:r>
            <a:r>
              <a:rPr sz="2200" b="1" spc="60" dirty="0">
                <a:solidFill>
                  <a:srgbClr val="EDF4E0"/>
                </a:solidFill>
                <a:latin typeface="Arial" panose="020B0604020202020204" pitchFamily="34" charset="0"/>
                <a:cs typeface="Arial" panose="020B0604020202020204" pitchFamily="34" charset="0"/>
              </a:rPr>
              <a:t>(Idea</a:t>
            </a:r>
            <a:r>
              <a:rPr sz="2200" b="1" spc="135" dirty="0">
                <a:solidFill>
                  <a:srgbClr val="EDF4E0"/>
                </a:solidFill>
                <a:latin typeface="Arial" panose="020B0604020202020204" pitchFamily="34" charset="0"/>
                <a:cs typeface="Arial" panose="020B0604020202020204" pitchFamily="34" charset="0"/>
              </a:rPr>
              <a:t> </a:t>
            </a:r>
            <a:r>
              <a:rPr sz="2200" b="1" spc="65" dirty="0">
                <a:solidFill>
                  <a:srgbClr val="EDF4E0"/>
                </a:solidFill>
                <a:latin typeface="Arial" panose="020B0604020202020204" pitchFamily="34" charset="0"/>
                <a:cs typeface="Arial" panose="020B0604020202020204" pitchFamily="34" charset="0"/>
              </a:rPr>
              <a:t>generation)</a:t>
            </a:r>
            <a:endParaRPr sz="2200">
              <a:latin typeface="Arial" panose="020B0604020202020204" pitchFamily="34" charset="0"/>
              <a:cs typeface="Arial" panose="020B0604020202020204" pitchFamily="34" charset="0"/>
            </a:endParaRPr>
          </a:p>
        </p:txBody>
      </p:sp>
      <p:sp>
        <p:nvSpPr>
          <p:cNvPr id="1392" name="object 19">
            <a:extLst>
              <a:ext uri="{FF2B5EF4-FFF2-40B4-BE49-F238E27FC236}">
                <a16:creationId xmlns:a16="http://schemas.microsoft.com/office/drawing/2014/main" xmlns="" id="{14EE4A68-81CF-69BB-8DDF-863B5747B5A9}"/>
              </a:ext>
            </a:extLst>
          </p:cNvPr>
          <p:cNvSpPr txBox="1"/>
          <p:nvPr/>
        </p:nvSpPr>
        <p:spPr>
          <a:xfrm>
            <a:off x="3575908" y="12971259"/>
            <a:ext cx="2512695" cy="2029017"/>
          </a:xfrm>
          <a:prstGeom prst="rect">
            <a:avLst/>
          </a:prstGeom>
          <a:solidFill>
            <a:srgbClr val="4AB1B4"/>
          </a:solidFill>
        </p:spPr>
        <p:txBody>
          <a:bodyPr vert="horz" wrap="square" lIns="0" tIns="127635" rIns="0" bIns="0" rtlCol="0">
            <a:spAutoFit/>
          </a:bodyPr>
          <a:lstStyle/>
          <a:p>
            <a:pPr marL="183515" marR="227329">
              <a:lnSpc>
                <a:spcPct val="115799"/>
              </a:lnSpc>
              <a:spcBef>
                <a:spcPts val="1005"/>
              </a:spcBef>
            </a:pPr>
            <a:r>
              <a:rPr sz="1800" b="1" spc="25" dirty="0">
                <a:solidFill>
                  <a:srgbClr val="FFFFFF"/>
                </a:solidFill>
                <a:latin typeface="Arial" panose="020B0604020202020204" pitchFamily="34" charset="0"/>
                <a:cs typeface="Arial" panose="020B0604020202020204" pitchFamily="34" charset="0"/>
              </a:rPr>
              <a:t>Một công </a:t>
            </a:r>
            <a:r>
              <a:rPr sz="1800" b="1" spc="20" dirty="0">
                <a:solidFill>
                  <a:srgbClr val="FFFFFF"/>
                </a:solidFill>
                <a:latin typeface="Arial" panose="020B0604020202020204" pitchFamily="34" charset="0"/>
                <a:cs typeface="Arial" panose="020B0604020202020204" pitchFamily="34" charset="0"/>
              </a:rPr>
              <a:t>ty </a:t>
            </a:r>
            <a:r>
              <a:rPr sz="1800" b="1" spc="25" dirty="0">
                <a:solidFill>
                  <a:srgbClr val="FFFFFF"/>
                </a:solidFill>
                <a:latin typeface="Arial" panose="020B0604020202020204" pitchFamily="34" charset="0"/>
                <a:cs typeface="Arial" panose="020B0604020202020204" pitchFamily="34" charset="0"/>
              </a:rPr>
              <a:t>phải  </a:t>
            </a:r>
            <a:r>
              <a:rPr sz="1800" b="1" spc="30" dirty="0">
                <a:solidFill>
                  <a:srgbClr val="FFFFFF"/>
                </a:solidFill>
                <a:latin typeface="Arial" panose="020B0604020202020204" pitchFamily="34" charset="0"/>
                <a:cs typeface="Arial" panose="020B0604020202020204" pitchFamily="34" charset="0"/>
              </a:rPr>
              <a:t>nghĩ </a:t>
            </a:r>
            <a:r>
              <a:rPr sz="1800" b="1" spc="20" dirty="0">
                <a:solidFill>
                  <a:srgbClr val="FFFFFF"/>
                </a:solidFill>
                <a:latin typeface="Arial" panose="020B0604020202020204" pitchFamily="34" charset="0"/>
                <a:cs typeface="Arial" panose="020B0604020202020204" pitchFamily="34" charset="0"/>
              </a:rPr>
              <a:t>ra </a:t>
            </a:r>
            <a:r>
              <a:rPr sz="1800" b="1" spc="25" dirty="0">
                <a:solidFill>
                  <a:srgbClr val="FFFFFF"/>
                </a:solidFill>
                <a:latin typeface="Arial" panose="020B0604020202020204" pitchFamily="34" charset="0"/>
                <a:cs typeface="Arial" panose="020B0604020202020204" pitchFamily="34" charset="0"/>
              </a:rPr>
              <a:t>hàng </a:t>
            </a:r>
            <a:r>
              <a:rPr sz="1800" b="1" spc="35" dirty="0">
                <a:solidFill>
                  <a:srgbClr val="FFFFFF"/>
                </a:solidFill>
                <a:latin typeface="Arial" panose="020B0604020202020204" pitchFamily="34" charset="0"/>
                <a:cs typeface="Arial" panose="020B0604020202020204" pitchFamily="34" charset="0"/>
              </a:rPr>
              <a:t>trăm,  </a:t>
            </a:r>
            <a:r>
              <a:rPr sz="1800" b="1" spc="25" dirty="0">
                <a:solidFill>
                  <a:srgbClr val="FFFFFF"/>
                </a:solidFill>
                <a:latin typeface="Arial" panose="020B0604020202020204" pitchFamily="34" charset="0"/>
                <a:cs typeface="Arial" panose="020B0604020202020204" pitchFamily="34" charset="0"/>
              </a:rPr>
              <a:t>thậm chí là </a:t>
            </a:r>
            <a:r>
              <a:rPr sz="1800" b="1" spc="35" dirty="0">
                <a:solidFill>
                  <a:srgbClr val="FFFFFF"/>
                </a:solidFill>
                <a:latin typeface="Arial" panose="020B0604020202020204" pitchFamily="34" charset="0"/>
                <a:cs typeface="Arial" panose="020B0604020202020204" pitchFamily="34" charset="0"/>
              </a:rPr>
              <a:t>hàng  </a:t>
            </a:r>
            <a:r>
              <a:rPr sz="1800" b="1" spc="30" dirty="0">
                <a:solidFill>
                  <a:srgbClr val="FFFFFF"/>
                </a:solidFill>
                <a:latin typeface="Arial" panose="020B0604020202020204" pitchFamily="34" charset="0"/>
                <a:cs typeface="Arial" panose="020B0604020202020204" pitchFamily="34" charset="0"/>
              </a:rPr>
              <a:t>nghìn </a:t>
            </a:r>
            <a:r>
              <a:rPr sz="1800" b="1" dirty="0">
                <a:solidFill>
                  <a:srgbClr val="FFFFFF"/>
                </a:solidFill>
                <a:latin typeface="Arial" panose="020B0604020202020204" pitchFamily="34" charset="0"/>
                <a:cs typeface="Arial" panose="020B0604020202020204" pitchFamily="34" charset="0"/>
              </a:rPr>
              <a:t>ý </a:t>
            </a:r>
            <a:r>
              <a:rPr sz="1800" b="1" spc="30" dirty="0">
                <a:solidFill>
                  <a:srgbClr val="FFFFFF"/>
                </a:solidFill>
                <a:latin typeface="Arial" panose="020B0604020202020204" pitchFamily="34" charset="0"/>
                <a:cs typeface="Arial" panose="020B0604020202020204" pitchFamily="34" charset="0"/>
              </a:rPr>
              <a:t>tưởng </a:t>
            </a:r>
            <a:r>
              <a:rPr sz="1800" b="1" spc="40" dirty="0">
                <a:solidFill>
                  <a:srgbClr val="FFFFFF"/>
                </a:solidFill>
                <a:latin typeface="Arial" panose="020B0604020202020204" pitchFamily="34" charset="0"/>
                <a:cs typeface="Arial" panose="020B0604020202020204" pitchFamily="34" charset="0"/>
              </a:rPr>
              <a:t>thì  </a:t>
            </a:r>
            <a:r>
              <a:rPr sz="1800" b="1" spc="25" dirty="0">
                <a:solidFill>
                  <a:srgbClr val="FFFFFF"/>
                </a:solidFill>
                <a:latin typeface="Arial" panose="020B0604020202020204" pitchFamily="34" charset="0"/>
                <a:cs typeface="Arial" panose="020B0604020202020204" pitchFamily="34" charset="0"/>
              </a:rPr>
              <a:t>mới </a:t>
            </a:r>
            <a:r>
              <a:rPr sz="1800" b="1" spc="30" dirty="0">
                <a:solidFill>
                  <a:srgbClr val="FFFFFF"/>
                </a:solidFill>
                <a:latin typeface="Arial" panose="020B0604020202020204" pitchFamily="34" charset="0"/>
                <a:cs typeface="Arial" panose="020B0604020202020204" pitchFamily="34" charset="0"/>
              </a:rPr>
              <a:t>tìm </a:t>
            </a:r>
            <a:r>
              <a:rPr sz="1800" b="1" spc="25" dirty="0">
                <a:solidFill>
                  <a:srgbClr val="FFFFFF"/>
                </a:solidFill>
                <a:latin typeface="Arial" panose="020B0604020202020204" pitchFamily="34" charset="0"/>
                <a:cs typeface="Arial" panose="020B0604020202020204" pitchFamily="34" charset="0"/>
              </a:rPr>
              <a:t>được một  </a:t>
            </a:r>
            <a:r>
              <a:rPr sz="1800" b="1" spc="20" dirty="0">
                <a:solidFill>
                  <a:srgbClr val="FFFFFF"/>
                </a:solidFill>
                <a:latin typeface="Arial" panose="020B0604020202020204" pitchFamily="34" charset="0"/>
                <a:cs typeface="Arial" panose="020B0604020202020204" pitchFamily="34" charset="0"/>
              </a:rPr>
              <a:t>vài </a:t>
            </a:r>
            <a:r>
              <a:rPr sz="1800" b="1" dirty="0">
                <a:solidFill>
                  <a:srgbClr val="FFFFFF"/>
                </a:solidFill>
                <a:latin typeface="Arial" panose="020B0604020202020204" pitchFamily="34" charset="0"/>
                <a:cs typeface="Arial" panose="020B0604020202020204" pitchFamily="34" charset="0"/>
              </a:rPr>
              <a:t>ý </a:t>
            </a:r>
            <a:r>
              <a:rPr sz="1800" b="1" spc="30" dirty="0">
                <a:solidFill>
                  <a:srgbClr val="FFFFFF"/>
                </a:solidFill>
                <a:latin typeface="Arial" panose="020B0604020202020204" pitchFamily="34" charset="0"/>
                <a:cs typeface="Arial" panose="020B0604020202020204" pitchFamily="34" charset="0"/>
              </a:rPr>
              <a:t>tưởng</a:t>
            </a:r>
            <a:r>
              <a:rPr sz="1800" b="1" spc="220" dirty="0">
                <a:solidFill>
                  <a:srgbClr val="FFFFFF"/>
                </a:solidFill>
                <a:latin typeface="Arial" panose="020B0604020202020204" pitchFamily="34" charset="0"/>
                <a:cs typeface="Arial" panose="020B0604020202020204" pitchFamily="34" charset="0"/>
              </a:rPr>
              <a:t> </a:t>
            </a:r>
            <a:r>
              <a:rPr sz="1800" b="1" spc="30" dirty="0">
                <a:solidFill>
                  <a:srgbClr val="FFFFFF"/>
                </a:solidFill>
                <a:latin typeface="Arial" panose="020B0604020202020204" pitchFamily="34" charset="0"/>
                <a:cs typeface="Arial" panose="020B0604020202020204" pitchFamily="34" charset="0"/>
              </a:rPr>
              <a:t>tốt.</a:t>
            </a:r>
            <a:endParaRPr sz="1800" dirty="0">
              <a:latin typeface="Arial" panose="020B0604020202020204" pitchFamily="34" charset="0"/>
              <a:cs typeface="Arial" panose="020B0604020202020204" pitchFamily="34" charset="0"/>
            </a:endParaRPr>
          </a:p>
        </p:txBody>
      </p:sp>
      <p:sp>
        <p:nvSpPr>
          <p:cNvPr id="1393" name="object 20">
            <a:extLst>
              <a:ext uri="{FF2B5EF4-FFF2-40B4-BE49-F238E27FC236}">
                <a16:creationId xmlns:a16="http://schemas.microsoft.com/office/drawing/2014/main" xmlns="" id="{700D30C6-8655-4765-A74D-C5B7DE88D85A}"/>
              </a:ext>
            </a:extLst>
          </p:cNvPr>
          <p:cNvSpPr txBox="1"/>
          <p:nvPr/>
        </p:nvSpPr>
        <p:spPr>
          <a:xfrm>
            <a:off x="6422918" y="15043328"/>
            <a:ext cx="2940685" cy="423193"/>
          </a:xfrm>
          <a:prstGeom prst="rect">
            <a:avLst/>
          </a:prstGeom>
        </p:spPr>
        <p:txBody>
          <a:bodyPr vert="horz" wrap="square" lIns="0" tIns="83820" rIns="0" bIns="0" rtlCol="0">
            <a:spAutoFit/>
          </a:bodyPr>
          <a:lstStyle/>
          <a:p>
            <a:pPr marL="573405">
              <a:lnSpc>
                <a:spcPct val="100000"/>
              </a:lnSpc>
              <a:spcBef>
                <a:spcPts val="660"/>
              </a:spcBef>
            </a:pPr>
            <a:r>
              <a:rPr sz="2200" b="1" spc="65" dirty="0">
                <a:solidFill>
                  <a:srgbClr val="EDF4E0"/>
                </a:solidFill>
                <a:latin typeface="Arial" panose="020B0604020202020204" pitchFamily="34" charset="0"/>
                <a:cs typeface="Arial" panose="020B0604020202020204" pitchFamily="34" charset="0"/>
              </a:rPr>
              <a:t>Nguồn </a:t>
            </a:r>
            <a:r>
              <a:rPr sz="2200" b="1" spc="50" dirty="0">
                <a:solidFill>
                  <a:srgbClr val="EDF4E0"/>
                </a:solidFill>
                <a:latin typeface="Arial" panose="020B0604020202020204" pitchFamily="34" charset="0"/>
                <a:cs typeface="Arial" panose="020B0604020202020204" pitchFamily="34" charset="0"/>
              </a:rPr>
              <a:t>nội</a:t>
            </a:r>
            <a:r>
              <a:rPr sz="2200" b="1" spc="220" dirty="0">
                <a:solidFill>
                  <a:srgbClr val="EDF4E0"/>
                </a:solidFill>
                <a:latin typeface="Arial" panose="020B0604020202020204" pitchFamily="34" charset="0"/>
                <a:cs typeface="Arial" panose="020B0604020202020204" pitchFamily="34" charset="0"/>
              </a:rPr>
              <a:t> </a:t>
            </a:r>
            <a:r>
              <a:rPr sz="2200" b="1" spc="40" dirty="0">
                <a:solidFill>
                  <a:srgbClr val="EDF4E0"/>
                </a:solidFill>
                <a:latin typeface="Arial" panose="020B0604020202020204" pitchFamily="34" charset="0"/>
                <a:cs typeface="Arial" panose="020B0604020202020204" pitchFamily="34" charset="0"/>
              </a:rPr>
              <a:t>bộ</a:t>
            </a:r>
            <a:endParaRPr sz="2200">
              <a:latin typeface="Arial" panose="020B0604020202020204" pitchFamily="34" charset="0"/>
              <a:cs typeface="Arial" panose="020B0604020202020204" pitchFamily="34" charset="0"/>
            </a:endParaRPr>
          </a:p>
        </p:txBody>
      </p:sp>
      <p:sp>
        <p:nvSpPr>
          <p:cNvPr id="1394" name="object 21">
            <a:extLst>
              <a:ext uri="{FF2B5EF4-FFF2-40B4-BE49-F238E27FC236}">
                <a16:creationId xmlns:a16="http://schemas.microsoft.com/office/drawing/2014/main" xmlns="" id="{FCC2A70E-9324-6896-26A7-1C7141CEDABD}"/>
              </a:ext>
            </a:extLst>
          </p:cNvPr>
          <p:cNvSpPr txBox="1"/>
          <p:nvPr/>
        </p:nvSpPr>
        <p:spPr>
          <a:xfrm>
            <a:off x="6732709" y="12352210"/>
            <a:ext cx="2115185" cy="1927860"/>
          </a:xfrm>
          <a:prstGeom prst="rect">
            <a:avLst/>
          </a:prstGeom>
        </p:spPr>
        <p:txBody>
          <a:bodyPr vert="horz" wrap="square" lIns="0" tIns="12700" rIns="0" bIns="0" rtlCol="0">
            <a:spAutoFit/>
          </a:bodyPr>
          <a:lstStyle/>
          <a:p>
            <a:pPr marL="12065" marR="5080" algn="ctr">
              <a:lnSpc>
                <a:spcPct val="115599"/>
              </a:lnSpc>
              <a:spcBef>
                <a:spcPts val="100"/>
              </a:spcBef>
            </a:pPr>
            <a:r>
              <a:rPr sz="1800" b="1" spc="30" dirty="0">
                <a:latin typeface="Arial" panose="020B0604020202020204" pitchFamily="34" charset="0"/>
                <a:cs typeface="Arial" panose="020B0604020202020204" pitchFamily="34" charset="0"/>
              </a:rPr>
              <a:t>Công </a:t>
            </a:r>
            <a:r>
              <a:rPr sz="1800" b="1" spc="20" dirty="0">
                <a:latin typeface="Arial" panose="020B0604020202020204" pitchFamily="34" charset="0"/>
                <a:cs typeface="Arial" panose="020B0604020202020204" pitchFamily="34" charset="0"/>
              </a:rPr>
              <a:t>ty </a:t>
            </a:r>
            <a:r>
              <a:rPr sz="1800" b="1" spc="15" dirty="0">
                <a:latin typeface="Arial" panose="020B0604020202020204" pitchFamily="34" charset="0"/>
                <a:cs typeface="Arial" panose="020B0604020202020204" pitchFamily="34" charset="0"/>
              </a:rPr>
              <a:t>có </a:t>
            </a:r>
            <a:r>
              <a:rPr sz="1800" b="1" spc="25" dirty="0">
                <a:latin typeface="Arial" panose="020B0604020202020204" pitchFamily="34" charset="0"/>
                <a:cs typeface="Arial" panose="020B0604020202020204" pitchFamily="34" charset="0"/>
              </a:rPr>
              <a:t>thể </a:t>
            </a:r>
            <a:r>
              <a:rPr sz="1800" b="1" spc="30" dirty="0">
                <a:latin typeface="Arial" panose="020B0604020202020204" pitchFamily="34" charset="0"/>
                <a:cs typeface="Arial" panose="020B0604020202020204" pitchFamily="34" charset="0"/>
              </a:rPr>
              <a:t>tìm  kiếm những </a:t>
            </a:r>
            <a:r>
              <a:rPr sz="1800" b="1" dirty="0">
                <a:latin typeface="Arial" panose="020B0604020202020204" pitchFamily="34" charset="0"/>
                <a:cs typeface="Arial" panose="020B0604020202020204" pitchFamily="34" charset="0"/>
              </a:rPr>
              <a:t>ý  </a:t>
            </a:r>
            <a:r>
              <a:rPr sz="1800" b="1" spc="30" dirty="0">
                <a:latin typeface="Arial" panose="020B0604020202020204" pitchFamily="34" charset="0"/>
                <a:cs typeface="Arial" panose="020B0604020202020204" pitchFamily="34" charset="0"/>
              </a:rPr>
              <a:t>tưởng </a:t>
            </a:r>
            <a:r>
              <a:rPr sz="1800" b="1" spc="25" dirty="0">
                <a:latin typeface="Arial" panose="020B0604020202020204" pitchFamily="34" charset="0"/>
                <a:cs typeface="Arial" panose="020B0604020202020204" pitchFamily="34" charset="0"/>
              </a:rPr>
              <a:t>mới </a:t>
            </a:r>
            <a:r>
              <a:rPr sz="1800" b="1" spc="40" dirty="0">
                <a:latin typeface="Arial" panose="020B0604020202020204" pitchFamily="34" charset="0"/>
                <a:cs typeface="Arial" panose="020B0604020202020204" pitchFamily="34" charset="0"/>
              </a:rPr>
              <a:t>thông  </a:t>
            </a:r>
            <a:r>
              <a:rPr sz="1800" b="1" spc="25" dirty="0">
                <a:latin typeface="Arial" panose="020B0604020202020204" pitchFamily="34" charset="0"/>
                <a:cs typeface="Arial" panose="020B0604020202020204" pitchFamily="34" charset="0"/>
              </a:rPr>
              <a:t>qua </a:t>
            </a:r>
            <a:r>
              <a:rPr sz="1800" b="1" spc="20" dirty="0">
                <a:latin typeface="Arial" panose="020B0604020202020204" pitchFamily="34" charset="0"/>
                <a:cs typeface="Arial" panose="020B0604020202020204" pitchFamily="34" charset="0"/>
              </a:rPr>
              <a:t>bộ </a:t>
            </a:r>
            <a:r>
              <a:rPr sz="1800" b="1" spc="25" dirty="0">
                <a:latin typeface="Arial" panose="020B0604020202020204" pitchFamily="34" charset="0"/>
                <a:cs typeface="Arial" panose="020B0604020202020204" pitchFamily="34" charset="0"/>
              </a:rPr>
              <a:t>phận </a:t>
            </a:r>
            <a:r>
              <a:rPr sz="1800" b="1" spc="40" dirty="0">
                <a:latin typeface="Arial" panose="020B0604020202020204" pitchFamily="34" charset="0"/>
                <a:cs typeface="Arial" panose="020B0604020202020204" pitchFamily="34" charset="0"/>
              </a:rPr>
              <a:t>R&amp;D  </a:t>
            </a:r>
            <a:r>
              <a:rPr sz="1800" b="1" spc="15" dirty="0">
                <a:latin typeface="Arial" panose="020B0604020202020204" pitchFamily="34" charset="0"/>
                <a:cs typeface="Arial" panose="020B0604020202020204" pitchFamily="34" charset="0"/>
              </a:rPr>
              <a:t>và </a:t>
            </a:r>
            <a:r>
              <a:rPr sz="1800" b="1" spc="25" dirty="0">
                <a:latin typeface="Arial" panose="020B0604020202020204" pitchFamily="34" charset="0"/>
                <a:cs typeface="Arial" panose="020B0604020202020204" pitchFamily="34" charset="0"/>
              </a:rPr>
              <a:t>nhân </a:t>
            </a:r>
            <a:r>
              <a:rPr sz="1800" b="1" spc="30" dirty="0">
                <a:latin typeface="Arial" panose="020B0604020202020204" pitchFamily="34" charset="0"/>
                <a:cs typeface="Arial" panose="020B0604020202020204" pitchFamily="34" charset="0"/>
              </a:rPr>
              <a:t>viên </a:t>
            </a:r>
            <a:r>
              <a:rPr sz="1800" b="1" spc="25" dirty="0">
                <a:latin typeface="Arial" panose="020B0604020202020204" pitchFamily="34" charset="0"/>
                <a:cs typeface="Arial" panose="020B0604020202020204" pitchFamily="34" charset="0"/>
              </a:rPr>
              <a:t>của  công</a:t>
            </a:r>
            <a:r>
              <a:rPr sz="1800" b="1" spc="80" dirty="0">
                <a:latin typeface="Arial" panose="020B0604020202020204" pitchFamily="34" charset="0"/>
                <a:cs typeface="Arial" panose="020B0604020202020204" pitchFamily="34" charset="0"/>
              </a:rPr>
              <a:t> </a:t>
            </a:r>
            <a:r>
              <a:rPr sz="1800" b="1" spc="-20" dirty="0">
                <a:latin typeface="Arial" panose="020B0604020202020204" pitchFamily="34" charset="0"/>
                <a:cs typeface="Arial" panose="020B0604020202020204" pitchFamily="34" charset="0"/>
              </a:rPr>
              <a:t>ty.</a:t>
            </a:r>
            <a:endParaRPr sz="1800" dirty="0">
              <a:latin typeface="Arial" panose="020B0604020202020204" pitchFamily="34" charset="0"/>
              <a:cs typeface="Arial" panose="020B0604020202020204" pitchFamily="34" charset="0"/>
            </a:endParaRPr>
          </a:p>
        </p:txBody>
      </p:sp>
      <p:sp>
        <p:nvSpPr>
          <p:cNvPr id="1395" name="object 22">
            <a:extLst>
              <a:ext uri="{FF2B5EF4-FFF2-40B4-BE49-F238E27FC236}">
                <a16:creationId xmlns:a16="http://schemas.microsoft.com/office/drawing/2014/main" xmlns="" id="{E7BD4AAE-EE85-C278-5727-703DF129811B}"/>
              </a:ext>
            </a:extLst>
          </p:cNvPr>
          <p:cNvSpPr txBox="1"/>
          <p:nvPr/>
        </p:nvSpPr>
        <p:spPr>
          <a:xfrm>
            <a:off x="9363082" y="14431518"/>
            <a:ext cx="3491865" cy="431528"/>
          </a:xfrm>
          <a:prstGeom prst="rect">
            <a:avLst/>
          </a:prstGeom>
        </p:spPr>
        <p:txBody>
          <a:bodyPr vert="horz" wrap="square" lIns="0" tIns="92075" rIns="0" bIns="0" rtlCol="0">
            <a:spAutoFit/>
          </a:bodyPr>
          <a:lstStyle/>
          <a:p>
            <a:pPr marL="107950">
              <a:lnSpc>
                <a:spcPct val="100000"/>
              </a:lnSpc>
              <a:spcBef>
                <a:spcPts val="725"/>
              </a:spcBef>
            </a:pPr>
            <a:r>
              <a:rPr sz="2200" b="1" spc="50" dirty="0">
                <a:solidFill>
                  <a:srgbClr val="EDF4E0"/>
                </a:solidFill>
                <a:latin typeface="Arial" panose="020B0604020202020204" pitchFamily="34" charset="0"/>
                <a:cs typeface="Arial" panose="020B0604020202020204" pitchFamily="34" charset="0"/>
              </a:rPr>
              <a:t>Bên </a:t>
            </a:r>
            <a:r>
              <a:rPr sz="2200" b="1" spc="60" dirty="0">
                <a:solidFill>
                  <a:srgbClr val="EDF4E0"/>
                </a:solidFill>
                <a:latin typeface="Arial" panose="020B0604020202020204" pitchFamily="34" charset="0"/>
                <a:cs typeface="Arial" panose="020B0604020202020204" pitchFamily="34" charset="0"/>
              </a:rPr>
              <a:t>ngoài </a:t>
            </a:r>
            <a:r>
              <a:rPr sz="2200" b="1" spc="55" dirty="0">
                <a:solidFill>
                  <a:srgbClr val="EDF4E0"/>
                </a:solidFill>
                <a:latin typeface="Arial" panose="020B0604020202020204" pitchFamily="34" charset="0"/>
                <a:cs typeface="Arial" panose="020B0604020202020204" pitchFamily="34" charset="0"/>
              </a:rPr>
              <a:t>công</a:t>
            </a:r>
            <a:r>
              <a:rPr sz="2200" b="1" spc="345" dirty="0">
                <a:solidFill>
                  <a:srgbClr val="EDF4E0"/>
                </a:solidFill>
                <a:latin typeface="Arial" panose="020B0604020202020204" pitchFamily="34" charset="0"/>
                <a:cs typeface="Arial" panose="020B0604020202020204" pitchFamily="34" charset="0"/>
              </a:rPr>
              <a:t> </a:t>
            </a:r>
            <a:r>
              <a:rPr sz="2200" b="1" spc="35" dirty="0">
                <a:solidFill>
                  <a:srgbClr val="EDF4E0"/>
                </a:solidFill>
                <a:latin typeface="Arial" panose="020B0604020202020204" pitchFamily="34" charset="0"/>
                <a:cs typeface="Arial" panose="020B0604020202020204" pitchFamily="34" charset="0"/>
              </a:rPr>
              <a:t>ty</a:t>
            </a:r>
            <a:endParaRPr sz="2200">
              <a:latin typeface="Arial" panose="020B0604020202020204" pitchFamily="34" charset="0"/>
              <a:cs typeface="Arial" panose="020B0604020202020204" pitchFamily="34" charset="0"/>
            </a:endParaRPr>
          </a:p>
        </p:txBody>
      </p:sp>
      <p:sp>
        <p:nvSpPr>
          <p:cNvPr id="1396" name="object 23">
            <a:extLst>
              <a:ext uri="{FF2B5EF4-FFF2-40B4-BE49-F238E27FC236}">
                <a16:creationId xmlns:a16="http://schemas.microsoft.com/office/drawing/2014/main" xmlns="" id="{6B005D4F-1B8D-446D-E25E-5A4DED475D73}"/>
              </a:ext>
            </a:extLst>
          </p:cNvPr>
          <p:cNvSpPr txBox="1"/>
          <p:nvPr/>
        </p:nvSpPr>
        <p:spPr>
          <a:xfrm>
            <a:off x="12469616" y="13849794"/>
            <a:ext cx="3117850" cy="360680"/>
          </a:xfrm>
          <a:prstGeom prst="rect">
            <a:avLst/>
          </a:prstGeom>
        </p:spPr>
        <p:txBody>
          <a:bodyPr vert="horz" wrap="square" lIns="0" tIns="12700" rIns="0" bIns="0" rtlCol="0">
            <a:spAutoFit/>
          </a:bodyPr>
          <a:lstStyle/>
          <a:p>
            <a:pPr marL="12700">
              <a:lnSpc>
                <a:spcPct val="100000"/>
              </a:lnSpc>
              <a:spcBef>
                <a:spcPts val="100"/>
              </a:spcBef>
            </a:pPr>
            <a:r>
              <a:rPr sz="2200" b="1" spc="65" dirty="0">
                <a:solidFill>
                  <a:srgbClr val="EDF4E0"/>
                </a:solidFill>
                <a:latin typeface="Arial" panose="020B0604020202020204" pitchFamily="34" charset="0"/>
                <a:cs typeface="Arial" panose="020B0604020202020204" pitchFamily="34" charset="0"/>
              </a:rPr>
              <a:t>Nguồn </a:t>
            </a:r>
            <a:r>
              <a:rPr sz="2200" b="1" spc="50" dirty="0">
                <a:solidFill>
                  <a:srgbClr val="EDF4E0"/>
                </a:solidFill>
                <a:latin typeface="Arial" panose="020B0604020202020204" pitchFamily="34" charset="0"/>
                <a:cs typeface="Arial" panose="020B0604020202020204" pitchFamily="34" charset="0"/>
              </a:rPr>
              <a:t>lực </a:t>
            </a:r>
            <a:r>
              <a:rPr sz="2200" b="1" spc="55" dirty="0">
                <a:solidFill>
                  <a:srgbClr val="EDF4E0"/>
                </a:solidFill>
                <a:latin typeface="Arial" panose="020B0604020202020204" pitchFamily="34" charset="0"/>
                <a:cs typeface="Arial" panose="020B0604020202020204" pitchFamily="34" charset="0"/>
              </a:rPr>
              <a:t>cộng</a:t>
            </a:r>
            <a:r>
              <a:rPr sz="2200" b="1" spc="285" dirty="0">
                <a:solidFill>
                  <a:srgbClr val="EDF4E0"/>
                </a:solidFill>
                <a:latin typeface="Arial" panose="020B0604020202020204" pitchFamily="34" charset="0"/>
                <a:cs typeface="Arial" panose="020B0604020202020204" pitchFamily="34" charset="0"/>
              </a:rPr>
              <a:t> </a:t>
            </a:r>
            <a:r>
              <a:rPr sz="2200" b="1" spc="60" dirty="0">
                <a:solidFill>
                  <a:srgbClr val="EDF4E0"/>
                </a:solidFill>
                <a:latin typeface="Arial" panose="020B0604020202020204" pitchFamily="34" charset="0"/>
                <a:cs typeface="Arial" panose="020B0604020202020204" pitchFamily="34" charset="0"/>
              </a:rPr>
              <a:t>đồng</a:t>
            </a:r>
            <a:endParaRPr sz="2200">
              <a:latin typeface="Arial" panose="020B0604020202020204" pitchFamily="34" charset="0"/>
              <a:cs typeface="Arial" panose="020B0604020202020204" pitchFamily="34" charset="0"/>
            </a:endParaRPr>
          </a:p>
        </p:txBody>
      </p:sp>
      <p:sp>
        <p:nvSpPr>
          <p:cNvPr id="1397" name="object 24">
            <a:extLst>
              <a:ext uri="{FF2B5EF4-FFF2-40B4-BE49-F238E27FC236}">
                <a16:creationId xmlns:a16="http://schemas.microsoft.com/office/drawing/2014/main" xmlns="" id="{993D7D2A-E0D3-C6D7-F446-6A11675C2E7C}"/>
              </a:ext>
            </a:extLst>
          </p:cNvPr>
          <p:cNvSpPr/>
          <p:nvPr/>
        </p:nvSpPr>
        <p:spPr>
          <a:xfrm>
            <a:off x="12259495" y="10705605"/>
            <a:ext cx="2674620" cy="2813050"/>
          </a:xfrm>
          <a:custGeom>
            <a:avLst/>
            <a:gdLst/>
            <a:ahLst/>
            <a:cxnLst/>
            <a:rect l="l" t="t" r="r" b="b"/>
            <a:pathLst>
              <a:path w="2674619" h="2813050">
                <a:moveTo>
                  <a:pt x="2116556" y="0"/>
                </a:moveTo>
                <a:lnTo>
                  <a:pt x="557783" y="0"/>
                </a:lnTo>
                <a:lnTo>
                  <a:pt x="509656" y="2047"/>
                </a:lnTo>
                <a:lnTo>
                  <a:pt x="462666" y="8078"/>
                </a:lnTo>
                <a:lnTo>
                  <a:pt x="416980" y="17924"/>
                </a:lnTo>
                <a:lnTo>
                  <a:pt x="372765" y="31419"/>
                </a:lnTo>
                <a:lnTo>
                  <a:pt x="330190" y="48395"/>
                </a:lnTo>
                <a:lnTo>
                  <a:pt x="289420" y="68684"/>
                </a:lnTo>
                <a:lnTo>
                  <a:pt x="250625" y="92119"/>
                </a:lnTo>
                <a:lnTo>
                  <a:pt x="213972" y="118533"/>
                </a:lnTo>
                <a:lnTo>
                  <a:pt x="179627" y="147758"/>
                </a:lnTo>
                <a:lnTo>
                  <a:pt x="147758" y="179627"/>
                </a:lnTo>
                <a:lnTo>
                  <a:pt x="118533" y="213972"/>
                </a:lnTo>
                <a:lnTo>
                  <a:pt x="92119" y="250625"/>
                </a:lnTo>
                <a:lnTo>
                  <a:pt x="68684" y="289420"/>
                </a:lnTo>
                <a:lnTo>
                  <a:pt x="48395" y="330190"/>
                </a:lnTo>
                <a:lnTo>
                  <a:pt x="31419" y="372765"/>
                </a:lnTo>
                <a:lnTo>
                  <a:pt x="17924" y="416980"/>
                </a:lnTo>
                <a:lnTo>
                  <a:pt x="8078" y="462666"/>
                </a:lnTo>
                <a:lnTo>
                  <a:pt x="2047" y="509656"/>
                </a:lnTo>
                <a:lnTo>
                  <a:pt x="0" y="557784"/>
                </a:lnTo>
                <a:lnTo>
                  <a:pt x="0" y="2255189"/>
                </a:lnTo>
                <a:lnTo>
                  <a:pt x="2047" y="2303316"/>
                </a:lnTo>
                <a:lnTo>
                  <a:pt x="8078" y="2350307"/>
                </a:lnTo>
                <a:lnTo>
                  <a:pt x="17924" y="2395993"/>
                </a:lnTo>
                <a:lnTo>
                  <a:pt x="31419" y="2440208"/>
                </a:lnTo>
                <a:lnTo>
                  <a:pt x="48395" y="2482783"/>
                </a:lnTo>
                <a:lnTo>
                  <a:pt x="68684" y="2523552"/>
                </a:lnTo>
                <a:lnTo>
                  <a:pt x="92119" y="2562347"/>
                </a:lnTo>
                <a:lnTo>
                  <a:pt x="118533" y="2599001"/>
                </a:lnTo>
                <a:lnTo>
                  <a:pt x="147758" y="2633346"/>
                </a:lnTo>
                <a:lnTo>
                  <a:pt x="179627" y="2665215"/>
                </a:lnTo>
                <a:lnTo>
                  <a:pt x="213972" y="2694440"/>
                </a:lnTo>
                <a:lnTo>
                  <a:pt x="250625" y="2720854"/>
                </a:lnTo>
                <a:lnTo>
                  <a:pt x="289420" y="2744289"/>
                </a:lnTo>
                <a:lnTo>
                  <a:pt x="330190" y="2764578"/>
                </a:lnTo>
                <a:lnTo>
                  <a:pt x="372765" y="2781554"/>
                </a:lnTo>
                <a:lnTo>
                  <a:pt x="416980" y="2795049"/>
                </a:lnTo>
                <a:lnTo>
                  <a:pt x="462666" y="2804895"/>
                </a:lnTo>
                <a:lnTo>
                  <a:pt x="509656" y="2810926"/>
                </a:lnTo>
                <a:lnTo>
                  <a:pt x="557783" y="2812973"/>
                </a:lnTo>
                <a:lnTo>
                  <a:pt x="2116556" y="2812973"/>
                </a:lnTo>
                <a:lnTo>
                  <a:pt x="2164672" y="2810926"/>
                </a:lnTo>
                <a:lnTo>
                  <a:pt x="2211654" y="2804895"/>
                </a:lnTo>
                <a:lnTo>
                  <a:pt x="2257334" y="2795049"/>
                </a:lnTo>
                <a:lnTo>
                  <a:pt x="2301544" y="2781554"/>
                </a:lnTo>
                <a:lnTo>
                  <a:pt x="2344117" y="2764578"/>
                </a:lnTo>
                <a:lnTo>
                  <a:pt x="2384885" y="2744289"/>
                </a:lnTo>
                <a:lnTo>
                  <a:pt x="2423681" y="2720854"/>
                </a:lnTo>
                <a:lnTo>
                  <a:pt x="2460336" y="2694440"/>
                </a:lnTo>
                <a:lnTo>
                  <a:pt x="2494683" y="2665215"/>
                </a:lnTo>
                <a:lnTo>
                  <a:pt x="2526555" y="2633346"/>
                </a:lnTo>
                <a:lnTo>
                  <a:pt x="2555783" y="2599001"/>
                </a:lnTo>
                <a:lnTo>
                  <a:pt x="2582201" y="2562347"/>
                </a:lnTo>
                <a:lnTo>
                  <a:pt x="2605640" y="2523552"/>
                </a:lnTo>
                <a:lnTo>
                  <a:pt x="2625933" y="2482783"/>
                </a:lnTo>
                <a:lnTo>
                  <a:pt x="2642913" y="2440208"/>
                </a:lnTo>
                <a:lnTo>
                  <a:pt x="2656411" y="2395993"/>
                </a:lnTo>
                <a:lnTo>
                  <a:pt x="2666260" y="2350307"/>
                </a:lnTo>
                <a:lnTo>
                  <a:pt x="2672292" y="2303316"/>
                </a:lnTo>
                <a:lnTo>
                  <a:pt x="2674340" y="2255189"/>
                </a:lnTo>
                <a:lnTo>
                  <a:pt x="2674340" y="557784"/>
                </a:lnTo>
                <a:lnTo>
                  <a:pt x="2672180" y="508737"/>
                </a:lnTo>
                <a:lnTo>
                  <a:pt x="2665771" y="460397"/>
                </a:lnTo>
                <a:lnTo>
                  <a:pt x="2655220" y="413020"/>
                </a:lnTo>
                <a:lnTo>
                  <a:pt x="2640632" y="366864"/>
                </a:lnTo>
                <a:lnTo>
                  <a:pt x="2622116" y="322184"/>
                </a:lnTo>
                <a:lnTo>
                  <a:pt x="2599777" y="279239"/>
                </a:lnTo>
                <a:lnTo>
                  <a:pt x="2573722" y="238283"/>
                </a:lnTo>
                <a:lnTo>
                  <a:pt x="2544058" y="199576"/>
                </a:lnTo>
                <a:lnTo>
                  <a:pt x="2510891" y="163372"/>
                </a:lnTo>
                <a:lnTo>
                  <a:pt x="2474707" y="130218"/>
                </a:lnTo>
                <a:lnTo>
                  <a:pt x="2436007" y="100566"/>
                </a:lnTo>
                <a:lnTo>
                  <a:pt x="2395053" y="74523"/>
                </a:lnTo>
                <a:lnTo>
                  <a:pt x="2352105" y="52195"/>
                </a:lnTo>
                <a:lnTo>
                  <a:pt x="2307422" y="33688"/>
                </a:lnTo>
                <a:lnTo>
                  <a:pt x="2261266" y="19109"/>
                </a:lnTo>
                <a:lnTo>
                  <a:pt x="2213896" y="8563"/>
                </a:lnTo>
                <a:lnTo>
                  <a:pt x="2165572" y="2158"/>
                </a:lnTo>
                <a:lnTo>
                  <a:pt x="2116556" y="0"/>
                </a:lnTo>
                <a:close/>
              </a:path>
            </a:pathLst>
          </a:custGeom>
          <a:solidFill>
            <a:srgbClr val="E9E8E9"/>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98" name="object 25">
            <a:extLst>
              <a:ext uri="{FF2B5EF4-FFF2-40B4-BE49-F238E27FC236}">
                <a16:creationId xmlns:a16="http://schemas.microsoft.com/office/drawing/2014/main" xmlns="" id="{70008491-75FA-9FA1-6509-B307995C1594}"/>
              </a:ext>
            </a:extLst>
          </p:cNvPr>
          <p:cNvSpPr txBox="1"/>
          <p:nvPr/>
        </p:nvSpPr>
        <p:spPr>
          <a:xfrm>
            <a:off x="12579890" y="11160442"/>
            <a:ext cx="2056130" cy="1613535"/>
          </a:xfrm>
          <a:prstGeom prst="rect">
            <a:avLst/>
          </a:prstGeom>
        </p:spPr>
        <p:txBody>
          <a:bodyPr vert="horz" wrap="square" lIns="0" tIns="12065" rIns="0" bIns="0" rtlCol="0">
            <a:spAutoFit/>
          </a:bodyPr>
          <a:lstStyle/>
          <a:p>
            <a:pPr marL="12065" marR="5080" indent="5080" algn="ctr">
              <a:lnSpc>
                <a:spcPct val="115799"/>
              </a:lnSpc>
              <a:spcBef>
                <a:spcPts val="95"/>
              </a:spcBef>
            </a:pPr>
            <a:r>
              <a:rPr sz="1800" b="1" spc="25" dirty="0">
                <a:solidFill>
                  <a:srgbClr val="010101"/>
                </a:solidFill>
                <a:latin typeface="Arial" panose="020B0604020202020204" pitchFamily="34" charset="0"/>
                <a:cs typeface="Arial" panose="020B0604020202020204" pitchFamily="34" charset="0"/>
              </a:rPr>
              <a:t>Mời cộng </a:t>
            </a:r>
            <a:r>
              <a:rPr sz="1800" b="1" spc="40" dirty="0">
                <a:solidFill>
                  <a:srgbClr val="010101"/>
                </a:solidFill>
                <a:latin typeface="Arial" panose="020B0604020202020204" pitchFamily="34" charset="0"/>
                <a:cs typeface="Arial" panose="020B0604020202020204" pitchFamily="34" charset="0"/>
              </a:rPr>
              <a:t>đồng  </a:t>
            </a:r>
            <a:r>
              <a:rPr sz="1800" b="1" spc="30" dirty="0">
                <a:solidFill>
                  <a:srgbClr val="010101"/>
                </a:solidFill>
                <a:latin typeface="Arial" panose="020B0604020202020204" pitchFamily="34" charset="0"/>
                <a:cs typeface="Arial" panose="020B0604020202020204" pitchFamily="34" charset="0"/>
              </a:rPr>
              <a:t>rộng </a:t>
            </a:r>
            <a:r>
              <a:rPr sz="1800" b="1" spc="25" dirty="0">
                <a:solidFill>
                  <a:srgbClr val="010101"/>
                </a:solidFill>
                <a:latin typeface="Arial" panose="020B0604020202020204" pitchFamily="34" charset="0"/>
                <a:cs typeface="Arial" panose="020B0604020202020204" pitchFamily="34" charset="0"/>
              </a:rPr>
              <a:t>lớn </a:t>
            </a:r>
            <a:r>
              <a:rPr sz="1800" b="1" spc="30" dirty="0">
                <a:solidFill>
                  <a:srgbClr val="010101"/>
                </a:solidFill>
                <a:latin typeface="Arial" panose="020B0604020202020204" pitchFamily="34" charset="0"/>
                <a:cs typeface="Arial" panose="020B0604020202020204" pitchFamily="34" charset="0"/>
              </a:rPr>
              <a:t>tham gia  </a:t>
            </a:r>
            <a:r>
              <a:rPr sz="1800" b="1" spc="20" dirty="0">
                <a:solidFill>
                  <a:srgbClr val="010101"/>
                </a:solidFill>
                <a:latin typeface="Arial" panose="020B0604020202020204" pitchFamily="34" charset="0"/>
                <a:cs typeface="Arial" panose="020B0604020202020204" pitchFamily="34" charset="0"/>
              </a:rPr>
              <a:t>vào </a:t>
            </a:r>
            <a:r>
              <a:rPr sz="1800" b="1" spc="25" dirty="0">
                <a:solidFill>
                  <a:srgbClr val="010101"/>
                </a:solidFill>
                <a:latin typeface="Arial" panose="020B0604020202020204" pitchFamily="34" charset="0"/>
                <a:cs typeface="Arial" panose="020B0604020202020204" pitchFamily="34" charset="0"/>
              </a:rPr>
              <a:t>quy </a:t>
            </a:r>
            <a:r>
              <a:rPr sz="1800" b="1" spc="30" dirty="0">
                <a:solidFill>
                  <a:srgbClr val="010101"/>
                </a:solidFill>
                <a:latin typeface="Arial" panose="020B0604020202020204" pitchFamily="34" charset="0"/>
                <a:cs typeface="Arial" panose="020B0604020202020204" pitchFamily="34" charset="0"/>
              </a:rPr>
              <a:t>trình </a:t>
            </a:r>
            <a:r>
              <a:rPr sz="1800" b="1" spc="20" dirty="0">
                <a:solidFill>
                  <a:srgbClr val="010101"/>
                </a:solidFill>
                <a:latin typeface="Arial" panose="020B0604020202020204" pitchFamily="34" charset="0"/>
                <a:cs typeface="Arial" panose="020B0604020202020204" pitchFamily="34" charset="0"/>
              </a:rPr>
              <a:t>cải  </a:t>
            </a:r>
            <a:r>
              <a:rPr sz="1800" b="1" spc="30" dirty="0">
                <a:solidFill>
                  <a:srgbClr val="010101"/>
                </a:solidFill>
                <a:latin typeface="Arial" panose="020B0604020202020204" pitchFamily="34" charset="0"/>
                <a:cs typeface="Arial" panose="020B0604020202020204" pitchFamily="34" charset="0"/>
              </a:rPr>
              <a:t>tiến </a:t>
            </a:r>
            <a:r>
              <a:rPr sz="1800" b="1" spc="20" dirty="0">
                <a:solidFill>
                  <a:srgbClr val="010101"/>
                </a:solidFill>
                <a:latin typeface="Arial" panose="020B0604020202020204" pitchFamily="34" charset="0"/>
                <a:cs typeface="Arial" panose="020B0604020202020204" pitchFamily="34" charset="0"/>
              </a:rPr>
              <a:t>sản </a:t>
            </a:r>
            <a:r>
              <a:rPr sz="1800" b="1" spc="25" dirty="0">
                <a:solidFill>
                  <a:srgbClr val="010101"/>
                </a:solidFill>
                <a:latin typeface="Arial" panose="020B0604020202020204" pitchFamily="34" charset="0"/>
                <a:cs typeface="Arial" panose="020B0604020202020204" pitchFamily="34" charset="0"/>
              </a:rPr>
              <a:t>phẩm  mới của công</a:t>
            </a:r>
            <a:r>
              <a:rPr sz="1800" b="1" spc="170" dirty="0">
                <a:solidFill>
                  <a:srgbClr val="010101"/>
                </a:solidFill>
                <a:latin typeface="Arial" panose="020B0604020202020204" pitchFamily="34" charset="0"/>
                <a:cs typeface="Arial" panose="020B0604020202020204" pitchFamily="34" charset="0"/>
              </a:rPr>
              <a:t> </a:t>
            </a:r>
            <a:r>
              <a:rPr sz="1800" b="1" spc="-20" dirty="0">
                <a:solidFill>
                  <a:srgbClr val="010101"/>
                </a:solidFill>
                <a:latin typeface="Arial" panose="020B0604020202020204" pitchFamily="34" charset="0"/>
                <a:cs typeface="Arial" panose="020B0604020202020204" pitchFamily="34" charset="0"/>
              </a:rPr>
              <a:t>ty.</a:t>
            </a:r>
            <a:endParaRPr sz="1800">
              <a:latin typeface="Arial" panose="020B0604020202020204" pitchFamily="34" charset="0"/>
              <a:cs typeface="Arial" panose="020B0604020202020204" pitchFamily="34" charset="0"/>
            </a:endParaRPr>
          </a:p>
        </p:txBody>
      </p:sp>
      <p:sp>
        <p:nvSpPr>
          <p:cNvPr id="1399" name="object 26">
            <a:extLst>
              <a:ext uri="{FF2B5EF4-FFF2-40B4-BE49-F238E27FC236}">
                <a16:creationId xmlns:a16="http://schemas.microsoft.com/office/drawing/2014/main" xmlns="" id="{6541793F-49F7-71F5-E1A4-F2433FC2D24A}"/>
              </a:ext>
            </a:extLst>
          </p:cNvPr>
          <p:cNvSpPr txBox="1"/>
          <p:nvPr/>
        </p:nvSpPr>
        <p:spPr>
          <a:xfrm>
            <a:off x="9374182" y="11461077"/>
            <a:ext cx="2708275" cy="2292615"/>
          </a:xfrm>
          <a:prstGeom prst="rect">
            <a:avLst/>
          </a:prstGeom>
          <a:solidFill>
            <a:srgbClr val="2C92D5"/>
          </a:solidFill>
        </p:spPr>
        <p:txBody>
          <a:bodyPr vert="horz" wrap="square" lIns="0" tIns="54610" rIns="0" bIns="0" rtlCol="0">
            <a:spAutoFit/>
          </a:bodyPr>
          <a:lstStyle/>
          <a:p>
            <a:pPr marL="184785" marR="70485" indent="-111760">
              <a:lnSpc>
                <a:spcPct val="116100"/>
              </a:lnSpc>
              <a:spcBef>
                <a:spcPts val="430"/>
              </a:spcBef>
            </a:pPr>
            <a:r>
              <a:rPr sz="1800" b="1" spc="25" dirty="0">
                <a:solidFill>
                  <a:srgbClr val="FFFFFF"/>
                </a:solidFill>
                <a:latin typeface="Arial" panose="020B0604020202020204" pitchFamily="34" charset="0"/>
                <a:cs typeface="Arial" panose="020B0604020202020204" pitchFamily="34" charset="0"/>
              </a:rPr>
              <a:t>Các công </a:t>
            </a:r>
            <a:r>
              <a:rPr sz="1800" b="1" spc="20" dirty="0">
                <a:solidFill>
                  <a:srgbClr val="FFFFFF"/>
                </a:solidFill>
                <a:latin typeface="Arial" panose="020B0604020202020204" pitchFamily="34" charset="0"/>
                <a:cs typeface="Arial" panose="020B0604020202020204" pitchFamily="34" charset="0"/>
              </a:rPr>
              <a:t>ty </a:t>
            </a:r>
            <a:r>
              <a:rPr sz="1800" b="1" spc="15" dirty="0">
                <a:solidFill>
                  <a:srgbClr val="FFFFFF"/>
                </a:solidFill>
                <a:latin typeface="Arial" panose="020B0604020202020204" pitchFamily="34" charset="0"/>
                <a:cs typeface="Arial" panose="020B0604020202020204" pitchFamily="34" charset="0"/>
              </a:rPr>
              <a:t>có </a:t>
            </a:r>
            <a:r>
              <a:rPr sz="1800" b="1" spc="25" dirty="0">
                <a:solidFill>
                  <a:srgbClr val="FFFFFF"/>
                </a:solidFill>
                <a:latin typeface="Arial" panose="020B0604020202020204" pitchFamily="34" charset="0"/>
                <a:cs typeface="Arial" panose="020B0604020202020204" pitchFamily="34" charset="0"/>
              </a:rPr>
              <a:t>thể </a:t>
            </a:r>
            <a:r>
              <a:rPr sz="1800" b="1" spc="30" dirty="0">
                <a:solidFill>
                  <a:srgbClr val="FFFFFF"/>
                </a:solidFill>
                <a:latin typeface="Arial" panose="020B0604020202020204" pitchFamily="34" charset="0"/>
                <a:cs typeface="Arial" panose="020B0604020202020204" pitchFamily="34" charset="0"/>
              </a:rPr>
              <a:t>tìm  kiếm </a:t>
            </a:r>
            <a:r>
              <a:rPr sz="1800" b="1" dirty="0">
                <a:solidFill>
                  <a:srgbClr val="FFFFFF"/>
                </a:solidFill>
                <a:latin typeface="Arial" panose="020B0604020202020204" pitchFamily="34" charset="0"/>
                <a:cs typeface="Arial" panose="020B0604020202020204" pitchFamily="34" charset="0"/>
              </a:rPr>
              <a:t>ý </a:t>
            </a:r>
            <a:r>
              <a:rPr sz="1800" b="1" spc="30" dirty="0">
                <a:solidFill>
                  <a:srgbClr val="FFFFFF"/>
                </a:solidFill>
                <a:latin typeface="Arial" panose="020B0604020202020204" pitchFamily="34" charset="0"/>
                <a:cs typeface="Arial" panose="020B0604020202020204" pitchFamily="34" charset="0"/>
              </a:rPr>
              <a:t>tưởng </a:t>
            </a:r>
            <a:r>
              <a:rPr sz="1800" b="1" spc="15" dirty="0">
                <a:solidFill>
                  <a:srgbClr val="FFFFFF"/>
                </a:solidFill>
                <a:latin typeface="Arial" panose="020B0604020202020204" pitchFamily="34" charset="0"/>
                <a:cs typeface="Arial" panose="020B0604020202020204" pitchFamily="34" charset="0"/>
              </a:rPr>
              <a:t>về </a:t>
            </a:r>
            <a:r>
              <a:rPr sz="1800" b="1" spc="20" dirty="0">
                <a:solidFill>
                  <a:srgbClr val="FFFFFF"/>
                </a:solidFill>
                <a:latin typeface="Arial" panose="020B0604020202020204" pitchFamily="34" charset="0"/>
                <a:cs typeface="Arial" panose="020B0604020202020204" pitchFamily="34" charset="0"/>
              </a:rPr>
              <a:t>sản  </a:t>
            </a:r>
            <a:r>
              <a:rPr sz="1800" b="1" spc="25" dirty="0">
                <a:solidFill>
                  <a:srgbClr val="FFFFFF"/>
                </a:solidFill>
                <a:latin typeface="Arial" panose="020B0604020202020204" pitchFamily="34" charset="0"/>
                <a:cs typeface="Arial" panose="020B0604020202020204" pitchFamily="34" charset="0"/>
              </a:rPr>
              <a:t>phẩm mới </a:t>
            </a:r>
            <a:r>
              <a:rPr sz="1800" b="1" spc="20" dirty="0">
                <a:solidFill>
                  <a:srgbClr val="FFFFFF"/>
                </a:solidFill>
                <a:latin typeface="Arial" panose="020B0604020202020204" pitchFamily="34" charset="0"/>
                <a:cs typeface="Arial" panose="020B0604020202020204" pitchFamily="34" charset="0"/>
              </a:rPr>
              <a:t>từ </a:t>
            </a:r>
            <a:r>
              <a:rPr sz="1800" b="1" spc="25" dirty="0">
                <a:solidFill>
                  <a:srgbClr val="FFFFFF"/>
                </a:solidFill>
                <a:latin typeface="Arial" panose="020B0604020202020204" pitchFamily="34" charset="0"/>
                <a:cs typeface="Arial" panose="020B0604020202020204" pitchFamily="34" charset="0"/>
              </a:rPr>
              <a:t>bất</a:t>
            </a:r>
            <a:r>
              <a:rPr sz="1800" b="1" spc="254" dirty="0">
                <a:solidFill>
                  <a:srgbClr val="FFFFFF"/>
                </a:solidFill>
                <a:latin typeface="Arial" panose="020B0604020202020204" pitchFamily="34" charset="0"/>
                <a:cs typeface="Arial" panose="020B0604020202020204" pitchFamily="34" charset="0"/>
              </a:rPr>
              <a:t> </a:t>
            </a:r>
            <a:r>
              <a:rPr sz="1800" b="1" spc="15" dirty="0">
                <a:solidFill>
                  <a:srgbClr val="FFFFFF"/>
                </a:solidFill>
                <a:latin typeface="Arial" panose="020B0604020202020204" pitchFamily="34" charset="0"/>
                <a:cs typeface="Arial" panose="020B0604020202020204" pitchFamily="34" charset="0"/>
              </a:rPr>
              <a:t>cứ</a:t>
            </a:r>
            <a:endParaRPr sz="1800" dirty="0">
              <a:latin typeface="Arial" panose="020B0604020202020204" pitchFamily="34" charset="0"/>
              <a:cs typeface="Arial" panose="020B0604020202020204" pitchFamily="34" charset="0"/>
            </a:endParaRPr>
          </a:p>
          <a:p>
            <a:pPr algn="ctr">
              <a:lnSpc>
                <a:spcPct val="100000"/>
              </a:lnSpc>
              <a:spcBef>
                <a:spcPts val="340"/>
              </a:spcBef>
            </a:pPr>
            <a:r>
              <a:rPr sz="1800" b="1" spc="30" dirty="0">
                <a:solidFill>
                  <a:srgbClr val="FFFFFF"/>
                </a:solidFill>
                <a:latin typeface="Arial" panose="020B0604020202020204" pitchFamily="34" charset="0"/>
                <a:cs typeface="Arial" panose="020B0604020202020204" pitchFamily="34" charset="0"/>
              </a:rPr>
              <a:t>nguồn </a:t>
            </a:r>
            <a:r>
              <a:rPr sz="1800" b="1" spc="25" dirty="0">
                <a:solidFill>
                  <a:srgbClr val="FFFFFF"/>
                </a:solidFill>
                <a:latin typeface="Arial" panose="020B0604020202020204" pitchFamily="34" charset="0"/>
                <a:cs typeface="Arial" panose="020B0604020202020204" pitchFamily="34" charset="0"/>
              </a:rPr>
              <a:t>nào </a:t>
            </a:r>
            <a:r>
              <a:rPr sz="1800" b="1" spc="20" dirty="0">
                <a:solidFill>
                  <a:srgbClr val="FFFFFF"/>
                </a:solidFill>
                <a:latin typeface="Arial" panose="020B0604020202020204" pitchFamily="34" charset="0"/>
                <a:cs typeface="Arial" panose="020B0604020202020204" pitchFamily="34" charset="0"/>
              </a:rPr>
              <a:t>từ</a:t>
            </a:r>
            <a:r>
              <a:rPr sz="1800" b="1" spc="175" dirty="0">
                <a:solidFill>
                  <a:srgbClr val="FFFFFF"/>
                </a:solidFill>
                <a:latin typeface="Arial" panose="020B0604020202020204" pitchFamily="34" charset="0"/>
                <a:cs typeface="Arial" panose="020B0604020202020204" pitchFamily="34" charset="0"/>
              </a:rPr>
              <a:t> </a:t>
            </a:r>
            <a:r>
              <a:rPr sz="1800" b="1" spc="25" dirty="0">
                <a:solidFill>
                  <a:srgbClr val="FFFFFF"/>
                </a:solidFill>
                <a:latin typeface="Arial" panose="020B0604020202020204" pitchFamily="34" charset="0"/>
                <a:cs typeface="Arial" panose="020B0604020202020204" pitchFamily="34" charset="0"/>
              </a:rPr>
              <a:t>bên</a:t>
            </a:r>
            <a:endParaRPr sz="1800" dirty="0">
              <a:latin typeface="Arial" panose="020B0604020202020204" pitchFamily="34" charset="0"/>
              <a:cs typeface="Arial" panose="020B0604020202020204" pitchFamily="34" charset="0"/>
            </a:endParaRPr>
          </a:p>
          <a:p>
            <a:pPr marL="76835" marR="73660" algn="ctr">
              <a:lnSpc>
                <a:spcPct val="115599"/>
              </a:lnSpc>
            </a:pPr>
            <a:r>
              <a:rPr sz="1800" b="1" spc="30" dirty="0">
                <a:solidFill>
                  <a:srgbClr val="FFFFFF"/>
                </a:solidFill>
                <a:latin typeface="Arial" panose="020B0604020202020204" pitchFamily="34" charset="0"/>
                <a:cs typeface="Arial" panose="020B0604020202020204" pitchFamily="34" charset="0"/>
              </a:rPr>
              <a:t>ngoài </a:t>
            </a:r>
            <a:r>
              <a:rPr sz="1800" b="1" spc="25" dirty="0">
                <a:solidFill>
                  <a:srgbClr val="FFFFFF"/>
                </a:solidFill>
                <a:latin typeface="Arial" panose="020B0604020202020204" pitchFamily="34" charset="0"/>
                <a:cs typeface="Arial" panose="020B0604020202020204" pitchFamily="34" charset="0"/>
              </a:rPr>
              <a:t>công </a:t>
            </a:r>
            <a:r>
              <a:rPr sz="1800" b="1" spc="20" dirty="0">
                <a:solidFill>
                  <a:srgbClr val="FFFFFF"/>
                </a:solidFill>
                <a:latin typeface="Arial" panose="020B0604020202020204" pitchFamily="34" charset="0"/>
                <a:cs typeface="Arial" panose="020B0604020202020204" pitchFamily="34" charset="0"/>
              </a:rPr>
              <a:t>ty </a:t>
            </a:r>
            <a:r>
              <a:rPr sz="1800" b="1" spc="25" dirty="0">
                <a:solidFill>
                  <a:srgbClr val="FFFFFF"/>
                </a:solidFill>
                <a:latin typeface="Arial" panose="020B0604020202020204" pitchFamily="34" charset="0"/>
                <a:cs typeface="Arial" panose="020B0604020202020204" pitchFamily="34" charset="0"/>
              </a:rPr>
              <a:t>như </a:t>
            </a:r>
            <a:r>
              <a:rPr sz="1800" b="1" spc="20" dirty="0">
                <a:solidFill>
                  <a:srgbClr val="FFFFFF"/>
                </a:solidFill>
                <a:latin typeface="Arial" panose="020B0604020202020204" pitchFamily="34" charset="0"/>
                <a:cs typeface="Arial" panose="020B0604020202020204" pitchFamily="34" charset="0"/>
              </a:rPr>
              <a:t>các  </a:t>
            </a:r>
            <a:r>
              <a:rPr sz="1800" b="1" spc="25" dirty="0">
                <a:solidFill>
                  <a:srgbClr val="FFFFFF"/>
                </a:solidFill>
                <a:latin typeface="Arial" panose="020B0604020202020204" pitchFamily="34" charset="0"/>
                <a:cs typeface="Arial" panose="020B0604020202020204" pitchFamily="34" charset="0"/>
              </a:rPr>
              <a:t>nhà phân </a:t>
            </a:r>
            <a:r>
              <a:rPr sz="1800" b="1" spc="30" dirty="0">
                <a:solidFill>
                  <a:srgbClr val="FFFFFF"/>
                </a:solidFill>
                <a:latin typeface="Arial" panose="020B0604020202020204" pitchFamily="34" charset="0"/>
                <a:cs typeface="Arial" panose="020B0604020202020204" pitchFamily="34" charset="0"/>
              </a:rPr>
              <a:t>phối,</a:t>
            </a:r>
            <a:r>
              <a:rPr sz="1800" b="1" spc="200" dirty="0">
                <a:solidFill>
                  <a:srgbClr val="FFFFFF"/>
                </a:solidFill>
                <a:latin typeface="Arial" panose="020B0604020202020204" pitchFamily="34" charset="0"/>
                <a:cs typeface="Arial" panose="020B0604020202020204" pitchFamily="34" charset="0"/>
              </a:rPr>
              <a:t> </a:t>
            </a:r>
            <a:r>
              <a:rPr sz="1800" b="1" spc="40" dirty="0">
                <a:solidFill>
                  <a:srgbClr val="FFFFFF"/>
                </a:solidFill>
                <a:latin typeface="Arial" panose="020B0604020202020204" pitchFamily="34" charset="0"/>
                <a:cs typeface="Arial" panose="020B0604020202020204" pitchFamily="34" charset="0"/>
              </a:rPr>
              <a:t>nhà</a:t>
            </a:r>
            <a:endParaRPr sz="1800" dirty="0">
              <a:latin typeface="Arial" panose="020B0604020202020204" pitchFamily="34" charset="0"/>
              <a:cs typeface="Arial" panose="020B0604020202020204" pitchFamily="34" charset="0"/>
            </a:endParaRPr>
          </a:p>
          <a:p>
            <a:pPr algn="ctr">
              <a:lnSpc>
                <a:spcPct val="100000"/>
              </a:lnSpc>
              <a:spcBef>
                <a:spcPts val="334"/>
              </a:spcBef>
            </a:pPr>
            <a:r>
              <a:rPr sz="1800" b="1" spc="25" dirty="0">
                <a:solidFill>
                  <a:srgbClr val="FFFFFF"/>
                </a:solidFill>
                <a:latin typeface="Arial" panose="020B0604020202020204" pitchFamily="34" charset="0"/>
                <a:cs typeface="Arial" panose="020B0604020202020204" pitchFamily="34" charset="0"/>
              </a:rPr>
              <a:t>cung</a:t>
            </a:r>
            <a:r>
              <a:rPr sz="1800" b="1" spc="80" dirty="0">
                <a:solidFill>
                  <a:srgbClr val="FFFFFF"/>
                </a:solidFill>
                <a:latin typeface="Arial" panose="020B0604020202020204" pitchFamily="34" charset="0"/>
                <a:cs typeface="Arial" panose="020B0604020202020204" pitchFamily="34" charset="0"/>
              </a:rPr>
              <a:t> </a:t>
            </a:r>
            <a:r>
              <a:rPr sz="1800" b="1" spc="35" dirty="0">
                <a:solidFill>
                  <a:srgbClr val="FFFFFF"/>
                </a:solidFill>
                <a:latin typeface="Arial" panose="020B0604020202020204" pitchFamily="34" charset="0"/>
                <a:cs typeface="Arial" panose="020B0604020202020204" pitchFamily="34" charset="0"/>
              </a:rPr>
              <a:t>cấp,...</a:t>
            </a:r>
            <a:endParaRPr sz="1800" dirty="0">
              <a:latin typeface="Arial" panose="020B0604020202020204" pitchFamily="34" charset="0"/>
              <a:cs typeface="Arial" panose="020B0604020202020204" pitchFamily="34" charset="0"/>
            </a:endParaRPr>
          </a:p>
        </p:txBody>
      </p:sp>
      <p:grpSp>
        <p:nvGrpSpPr>
          <p:cNvPr id="1400" name="Group 1399">
            <a:extLst>
              <a:ext uri="{FF2B5EF4-FFF2-40B4-BE49-F238E27FC236}">
                <a16:creationId xmlns:a16="http://schemas.microsoft.com/office/drawing/2014/main" xmlns="" id="{D6D14B3C-D8B7-7808-75D3-A1D7EBFCDE36}"/>
              </a:ext>
            </a:extLst>
          </p:cNvPr>
          <p:cNvGrpSpPr/>
          <p:nvPr/>
        </p:nvGrpSpPr>
        <p:grpSpPr>
          <a:xfrm>
            <a:off x="-4481709" y="648614"/>
            <a:ext cx="3080930" cy="3146730"/>
            <a:chOff x="1800620" y="648614"/>
            <a:chExt cx="3080930" cy="3146730"/>
          </a:xfrm>
        </p:grpSpPr>
        <p:sp>
          <p:nvSpPr>
            <p:cNvPr id="1401" name="TextBox 1400">
              <a:extLst>
                <a:ext uri="{FF2B5EF4-FFF2-40B4-BE49-F238E27FC236}">
                  <a16:creationId xmlns:a16="http://schemas.microsoft.com/office/drawing/2014/main" xmlns="" id="{17226BDA-AF97-F421-A31D-6B9E51A7F997}"/>
                </a:ext>
              </a:extLst>
            </p:cNvPr>
            <p:cNvSpPr txBox="1">
              <a:spLocks noChangeAspect="1"/>
            </p:cNvSpPr>
            <p:nvPr/>
          </p:nvSpPr>
          <p:spPr>
            <a:xfrm>
              <a:off x="1800620" y="1156412"/>
              <a:ext cx="701035" cy="2218549"/>
            </a:xfrm>
            <a:custGeom>
              <a:avLst/>
              <a:gdLst/>
              <a:ahLst/>
              <a:cxnLst/>
              <a:rect l="l" t="t" r="r" b="b"/>
              <a:pathLst>
                <a:path w="592503" h="2126932">
                  <a:moveTo>
                    <a:pt x="367656" y="0"/>
                  </a:moveTo>
                  <a:lnTo>
                    <a:pt x="592503" y="0"/>
                  </a:lnTo>
                  <a:lnTo>
                    <a:pt x="592503" y="2126932"/>
                  </a:lnTo>
                  <a:lnTo>
                    <a:pt x="258271" y="2126932"/>
                  </a:lnTo>
                  <a:lnTo>
                    <a:pt x="258271" y="504387"/>
                  </a:lnTo>
                  <a:lnTo>
                    <a:pt x="0" y="504387"/>
                  </a:lnTo>
                  <a:lnTo>
                    <a:pt x="0" y="267386"/>
                  </a:lnTo>
                  <a:cubicBezTo>
                    <a:pt x="64821" y="267386"/>
                    <a:pt x="117994" y="260296"/>
                    <a:pt x="159520" y="246116"/>
                  </a:cubicBezTo>
                  <a:cubicBezTo>
                    <a:pt x="201046" y="231937"/>
                    <a:pt x="234976" y="212693"/>
                    <a:pt x="261309" y="188385"/>
                  </a:cubicBezTo>
                  <a:cubicBezTo>
                    <a:pt x="287643" y="164077"/>
                    <a:pt x="308912" y="135718"/>
                    <a:pt x="325117" y="103308"/>
                  </a:cubicBezTo>
                  <a:cubicBezTo>
                    <a:pt x="341322" y="70897"/>
                    <a:pt x="355502" y="36461"/>
                    <a:pt x="367656" y="0"/>
                  </a:cubicBezTo>
                  <a:close/>
                </a:path>
              </a:pathLst>
            </a:custGeom>
            <a:solidFill>
              <a:srgbClr val="F9DBA5"/>
            </a:solidFill>
            <a:ln>
              <a:noFill/>
            </a:ln>
            <a:effectLst>
              <a:outerShdw blurRad="50800" dist="38100" dir="10800000" algn="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3900" dirty="0">
                <a:solidFill>
                  <a:srgbClr val="545EDB"/>
                </a:solidFill>
                <a:effectLst>
                  <a:outerShdw dist="38100" dir="10800000" algn="r" rotWithShape="0">
                    <a:schemeClr val="tx2">
                      <a:lumMod val="20000"/>
                      <a:lumOff val="80000"/>
                      <a:alpha val="41000"/>
                    </a:schemeClr>
                  </a:outerShdw>
                </a:effectLst>
                <a:latin typeface="Times New Roman" panose="02020603050405020304" pitchFamily="18" charset="0"/>
                <a:cs typeface="Times New Roman" panose="02020603050405020304" pitchFamily="18" charset="0"/>
              </a:endParaRPr>
            </a:p>
          </p:txBody>
        </p:sp>
        <p:sp>
          <p:nvSpPr>
            <p:cNvPr id="1402" name="Freeform: Shape 1401">
              <a:extLst>
                <a:ext uri="{FF2B5EF4-FFF2-40B4-BE49-F238E27FC236}">
                  <a16:creationId xmlns:a16="http://schemas.microsoft.com/office/drawing/2014/main" xmlns="" id="{B417030E-52A7-CF9C-BF95-21C9CABF222F}"/>
                </a:ext>
              </a:extLst>
            </p:cNvPr>
            <p:cNvSpPr/>
            <p:nvPr/>
          </p:nvSpPr>
          <p:spPr>
            <a:xfrm>
              <a:off x="2501655" y="648614"/>
              <a:ext cx="2317229" cy="3146730"/>
            </a:xfrm>
            <a:custGeom>
              <a:avLst/>
              <a:gdLst>
                <a:gd name="connsiteX0" fmla="*/ 576420 w 1795620"/>
                <a:gd name="connsiteY0" fmla="*/ 0 h 2438400"/>
                <a:gd name="connsiteX1" fmla="*/ 1795620 w 1795620"/>
                <a:gd name="connsiteY1" fmla="*/ 1219200 h 2438400"/>
                <a:gd name="connsiteX2" fmla="*/ 576420 w 1795620"/>
                <a:gd name="connsiteY2" fmla="*/ 2438400 h 2438400"/>
                <a:gd name="connsiteX3" fmla="*/ 101852 w 1795620"/>
                <a:gd name="connsiteY3" fmla="*/ 2342589 h 2438400"/>
                <a:gd name="connsiteX4" fmla="*/ 0 w 1795620"/>
                <a:gd name="connsiteY4" fmla="*/ 2293525 h 2438400"/>
                <a:gd name="connsiteX5" fmla="*/ 0 w 1795620"/>
                <a:gd name="connsiteY5" fmla="*/ 144876 h 2438400"/>
                <a:gd name="connsiteX6" fmla="*/ 101852 w 1795620"/>
                <a:gd name="connsiteY6" fmla="*/ 95811 h 2438400"/>
                <a:gd name="connsiteX7" fmla="*/ 576420 w 1795620"/>
                <a:gd name="connsiteY7"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5620" h="2438400">
                  <a:moveTo>
                    <a:pt x="576420" y="0"/>
                  </a:moveTo>
                  <a:cubicBezTo>
                    <a:pt x="1249766" y="0"/>
                    <a:pt x="1795620" y="545854"/>
                    <a:pt x="1795620" y="1219200"/>
                  </a:cubicBezTo>
                  <a:cubicBezTo>
                    <a:pt x="1795620" y="1892546"/>
                    <a:pt x="1249766" y="2438400"/>
                    <a:pt x="576420" y="2438400"/>
                  </a:cubicBezTo>
                  <a:cubicBezTo>
                    <a:pt x="408084" y="2438400"/>
                    <a:pt x="247715" y="2404284"/>
                    <a:pt x="101852" y="2342589"/>
                  </a:cubicBezTo>
                  <a:lnTo>
                    <a:pt x="0" y="2293525"/>
                  </a:lnTo>
                  <a:lnTo>
                    <a:pt x="0" y="144876"/>
                  </a:lnTo>
                  <a:lnTo>
                    <a:pt x="101852" y="95811"/>
                  </a:lnTo>
                  <a:cubicBezTo>
                    <a:pt x="247715" y="34116"/>
                    <a:pt x="408084" y="0"/>
                    <a:pt x="576420" y="0"/>
                  </a:cubicBezTo>
                  <a:close/>
                </a:path>
              </a:pathLst>
            </a:custGeom>
            <a:solidFill>
              <a:schemeClr val="bg2">
                <a:lumMod val="90000"/>
              </a:schemeClr>
            </a:solidFill>
            <a:ln>
              <a:noFill/>
            </a:ln>
            <a:effectLst>
              <a:outerShdw blurRad="50800" dist="38100" dir="10800000" sx="102000" sy="102000" algn="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Times New Roman" panose="02020603050405020304" pitchFamily="18" charset="0"/>
                <a:cs typeface="Times New Roman" panose="02020603050405020304" pitchFamily="18" charset="0"/>
              </a:endParaRPr>
            </a:p>
          </p:txBody>
        </p:sp>
        <p:sp>
          <p:nvSpPr>
            <p:cNvPr id="1403" name="object 27">
              <a:extLst>
                <a:ext uri="{FF2B5EF4-FFF2-40B4-BE49-F238E27FC236}">
                  <a16:creationId xmlns:a16="http://schemas.microsoft.com/office/drawing/2014/main" xmlns="" id="{E9CB8F7E-325A-8498-BBF9-33A0974CB26B}"/>
                </a:ext>
              </a:extLst>
            </p:cNvPr>
            <p:cNvSpPr txBox="1"/>
            <p:nvPr/>
          </p:nvSpPr>
          <p:spPr>
            <a:xfrm>
              <a:off x="2631364" y="1617730"/>
              <a:ext cx="2250186" cy="874598"/>
            </a:xfrm>
            <a:prstGeom prst="rect">
              <a:avLst/>
            </a:prstGeom>
          </p:spPr>
          <p:txBody>
            <a:bodyPr vert="horz" wrap="square" lIns="0" tIns="12700" rIns="0" bIns="0" rtlCol="0">
              <a:spAutoFit/>
            </a:bodyPr>
            <a:lstStyle/>
            <a:p>
              <a:pPr marL="12700">
                <a:lnSpc>
                  <a:spcPct val="100000"/>
                </a:lnSpc>
                <a:spcBef>
                  <a:spcPts val="100"/>
                </a:spcBef>
              </a:pPr>
              <a:r>
                <a:rPr sz="2800" b="1" spc="60" dirty="0" err="1">
                  <a:latin typeface="Arial" panose="020B0604020202020204" pitchFamily="34" charset="0"/>
                  <a:cs typeface="Arial" panose="020B0604020202020204" pitchFamily="34" charset="0"/>
                </a:rPr>
                <a:t>Hình</a:t>
              </a:r>
              <a:r>
                <a:rPr sz="2800" b="1" spc="60" dirty="0">
                  <a:latin typeface="Arial" panose="020B0604020202020204" pitchFamily="34" charset="0"/>
                  <a:cs typeface="Arial" panose="020B0604020202020204" pitchFamily="34" charset="0"/>
                </a:rPr>
                <a:t> thành </a:t>
              </a:r>
              <a:r>
                <a:rPr sz="2800" b="1" dirty="0">
                  <a:latin typeface="Arial" panose="020B0604020202020204" pitchFamily="34" charset="0"/>
                  <a:cs typeface="Arial" panose="020B0604020202020204" pitchFamily="34" charset="0"/>
                </a:rPr>
                <a:t>ý</a:t>
              </a:r>
              <a:r>
                <a:rPr sz="2800" b="1" spc="495" dirty="0">
                  <a:latin typeface="Arial" panose="020B0604020202020204" pitchFamily="34" charset="0"/>
                  <a:cs typeface="Arial" panose="020B0604020202020204" pitchFamily="34" charset="0"/>
                </a:rPr>
                <a:t> </a:t>
              </a:r>
              <a:r>
                <a:rPr sz="2800" b="1" spc="60" dirty="0">
                  <a:latin typeface="Arial" panose="020B0604020202020204" pitchFamily="34" charset="0"/>
                  <a:cs typeface="Arial" panose="020B0604020202020204" pitchFamily="34" charset="0"/>
                </a:rPr>
                <a:t>tưởng</a:t>
              </a:r>
              <a:endParaRPr sz="2800" dirty="0">
                <a:latin typeface="Arial" panose="020B0604020202020204" pitchFamily="34" charset="0"/>
                <a:cs typeface="Arial" panose="020B0604020202020204" pitchFamily="34" charset="0"/>
              </a:endParaRPr>
            </a:p>
          </p:txBody>
        </p:sp>
      </p:grpSp>
      <p:sp>
        <p:nvSpPr>
          <p:cNvPr id="1404" name="object 36">
            <a:extLst>
              <a:ext uri="{FF2B5EF4-FFF2-40B4-BE49-F238E27FC236}">
                <a16:creationId xmlns:a16="http://schemas.microsoft.com/office/drawing/2014/main" xmlns="" id="{17F51A39-FC4D-CA8E-7A58-270A3F798900}"/>
              </a:ext>
            </a:extLst>
          </p:cNvPr>
          <p:cNvSpPr txBox="1">
            <a:spLocks/>
          </p:cNvSpPr>
          <p:nvPr/>
        </p:nvSpPr>
        <p:spPr>
          <a:xfrm>
            <a:off x="4144621" y="-1685730"/>
            <a:ext cx="10575703" cy="558800"/>
          </a:xfrm>
          <a:prstGeom prst="rect">
            <a:avLst/>
          </a:prstGeom>
        </p:spPr>
        <p:txBody>
          <a:bodyPr spcFirstLastPara="1" wrap="square" lIns="182850" tIns="182850" rIns="182850" bIns="182850" anchor="t" anchorCtr="0">
            <a:noAutofit/>
          </a:bodyPr>
          <a:lstStyle>
            <a:lvl1pPr lvl="0" rtl="0">
              <a:spcBef>
                <a:spcPts val="0"/>
              </a:spcBef>
              <a:spcAft>
                <a:spcPts val="0"/>
              </a:spcAft>
              <a:buSzPts val="3500"/>
              <a:buNone/>
              <a:defRPr sz="12000" b="1" i="0">
                <a:solidFill>
                  <a:schemeClr val="bg1"/>
                </a:solidFill>
                <a:latin typeface="Arial"/>
                <a:ea typeface="+mj-ea"/>
                <a:cs typeface="Aria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pPr algn="l">
              <a:lnSpc>
                <a:spcPts val="4200"/>
              </a:lnSpc>
              <a:spcBef>
                <a:spcPct val="0"/>
              </a:spcBef>
            </a:pPr>
            <a:r>
              <a:rPr lang="en-US" sz="3600" kern="0">
                <a:solidFill>
                  <a:srgbClr val="FFFFFF"/>
                </a:solidFill>
                <a:latin typeface="Arial" panose="020B0604020202020204" pitchFamily="34" charset="0"/>
                <a:cs typeface="Arial" panose="020B0604020202020204" pitchFamily="34" charset="0"/>
              </a:rPr>
              <a:t>2. QUY TRÌNH PHÁT TRIỂN SẢN PHẨM MỚI</a:t>
            </a:r>
            <a:endParaRPr lang="en-US" sz="3600" kern="0"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56"/>
                                        </p:tgtEl>
                                        <p:attrNameLst>
                                          <p:attrName>style.visibility</p:attrName>
                                        </p:attrNameLst>
                                      </p:cBhvr>
                                      <p:to>
                                        <p:strVal val="visible"/>
                                      </p:to>
                                    </p:set>
                                    <p:animEffect transition="in" filter="wipe(left)">
                                      <p:cBhvr>
                                        <p:cTn id="7" dur="1000"/>
                                        <p:tgtEl>
                                          <p:spTgt spid="1256"/>
                                        </p:tgtEl>
                                      </p:cBhvr>
                                    </p:animEffect>
                                  </p:childTnLst>
                                </p:cTn>
                              </p:par>
                              <p:par>
                                <p:cTn id="8" presetID="31" presetClass="entr" presetSubtype="0" fill="hold" nodeType="withEffect">
                                  <p:stCondLst>
                                    <p:cond delay="0"/>
                                  </p:stCondLst>
                                  <p:childTnLst>
                                    <p:set>
                                      <p:cBhvr>
                                        <p:cTn id="9" dur="1" fill="hold">
                                          <p:stCondLst>
                                            <p:cond delay="0"/>
                                          </p:stCondLst>
                                        </p:cTn>
                                        <p:tgtEl>
                                          <p:spTgt spid="1268"/>
                                        </p:tgtEl>
                                        <p:attrNameLst>
                                          <p:attrName>style.visibility</p:attrName>
                                        </p:attrNameLst>
                                      </p:cBhvr>
                                      <p:to>
                                        <p:strVal val="visible"/>
                                      </p:to>
                                    </p:set>
                                    <p:anim calcmode="lin" valueType="num">
                                      <p:cBhvr>
                                        <p:cTn id="10" dur="1000" fill="hold"/>
                                        <p:tgtEl>
                                          <p:spTgt spid="1268"/>
                                        </p:tgtEl>
                                        <p:attrNameLst>
                                          <p:attrName>ppt_w</p:attrName>
                                        </p:attrNameLst>
                                      </p:cBhvr>
                                      <p:tavLst>
                                        <p:tav tm="0">
                                          <p:val>
                                            <p:fltVal val="0"/>
                                          </p:val>
                                        </p:tav>
                                        <p:tav tm="100000">
                                          <p:val>
                                            <p:strVal val="#ppt_w"/>
                                          </p:val>
                                        </p:tav>
                                      </p:tavLst>
                                    </p:anim>
                                    <p:anim calcmode="lin" valueType="num">
                                      <p:cBhvr>
                                        <p:cTn id="11" dur="1000" fill="hold"/>
                                        <p:tgtEl>
                                          <p:spTgt spid="1268"/>
                                        </p:tgtEl>
                                        <p:attrNameLst>
                                          <p:attrName>ppt_h</p:attrName>
                                        </p:attrNameLst>
                                      </p:cBhvr>
                                      <p:tavLst>
                                        <p:tav tm="0">
                                          <p:val>
                                            <p:fltVal val="0"/>
                                          </p:val>
                                        </p:tav>
                                        <p:tav tm="100000">
                                          <p:val>
                                            <p:strVal val="#ppt_h"/>
                                          </p:val>
                                        </p:tav>
                                      </p:tavLst>
                                    </p:anim>
                                    <p:anim calcmode="lin" valueType="num">
                                      <p:cBhvr>
                                        <p:cTn id="12" dur="1000" fill="hold"/>
                                        <p:tgtEl>
                                          <p:spTgt spid="1268"/>
                                        </p:tgtEl>
                                        <p:attrNameLst>
                                          <p:attrName>style.rotation</p:attrName>
                                        </p:attrNameLst>
                                      </p:cBhvr>
                                      <p:tavLst>
                                        <p:tav tm="0">
                                          <p:val>
                                            <p:fltVal val="90"/>
                                          </p:val>
                                        </p:tav>
                                        <p:tav tm="100000">
                                          <p:val>
                                            <p:fltVal val="0"/>
                                          </p:val>
                                        </p:tav>
                                      </p:tavLst>
                                    </p:anim>
                                    <p:animEffect transition="in" filter="fade">
                                      <p:cBhvr>
                                        <p:cTn id="13" dur="1000"/>
                                        <p:tgtEl>
                                          <p:spTgt spid="1268"/>
                                        </p:tgtEl>
                                      </p:cBhvr>
                                    </p:animEffect>
                                  </p:childTnLst>
                                </p:cTn>
                              </p:par>
                              <p:par>
                                <p:cTn id="14" presetID="2" presetClass="entr" presetSubtype="4" fill="hold" nodeType="withEffect">
                                  <p:stCondLst>
                                    <p:cond delay="0"/>
                                  </p:stCondLst>
                                  <p:childTnLst>
                                    <p:set>
                                      <p:cBhvr>
                                        <p:cTn id="15" dur="1" fill="hold">
                                          <p:stCondLst>
                                            <p:cond delay="0"/>
                                          </p:stCondLst>
                                        </p:cTn>
                                        <p:tgtEl>
                                          <p:spTgt spid="1302"/>
                                        </p:tgtEl>
                                        <p:attrNameLst>
                                          <p:attrName>style.visibility</p:attrName>
                                        </p:attrNameLst>
                                      </p:cBhvr>
                                      <p:to>
                                        <p:strVal val="visible"/>
                                      </p:to>
                                    </p:set>
                                    <p:anim calcmode="lin" valueType="num">
                                      <p:cBhvr additive="base">
                                        <p:cTn id="16" dur="750" fill="hold"/>
                                        <p:tgtEl>
                                          <p:spTgt spid="1302"/>
                                        </p:tgtEl>
                                        <p:attrNameLst>
                                          <p:attrName>ppt_x</p:attrName>
                                        </p:attrNameLst>
                                      </p:cBhvr>
                                      <p:tavLst>
                                        <p:tav tm="0">
                                          <p:val>
                                            <p:strVal val="#ppt_x"/>
                                          </p:val>
                                        </p:tav>
                                        <p:tav tm="100000">
                                          <p:val>
                                            <p:strVal val="#ppt_x"/>
                                          </p:val>
                                        </p:tav>
                                      </p:tavLst>
                                    </p:anim>
                                    <p:anim calcmode="lin" valueType="num">
                                      <p:cBhvr additive="base">
                                        <p:cTn id="17" dur="750" fill="hold"/>
                                        <p:tgtEl>
                                          <p:spTgt spid="1302"/>
                                        </p:tgtEl>
                                        <p:attrNameLst>
                                          <p:attrName>ppt_y</p:attrName>
                                        </p:attrNameLst>
                                      </p:cBhvr>
                                      <p:tavLst>
                                        <p:tav tm="0">
                                          <p:val>
                                            <p:strVal val="1+#ppt_h/2"/>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94"/>
                                        </p:tgtEl>
                                        <p:attrNameLst>
                                          <p:attrName>style.visibility</p:attrName>
                                        </p:attrNameLst>
                                      </p:cBhvr>
                                      <p:to>
                                        <p:strVal val="visible"/>
                                      </p:to>
                                    </p:set>
                                    <p:animEffect transition="in" filter="fade">
                                      <p:cBhvr>
                                        <p:cTn id="20" dur="500"/>
                                        <p:tgtEl>
                                          <p:spTgt spid="1294"/>
                                        </p:tgtEl>
                                      </p:cBhvr>
                                    </p:animEffect>
                                    <p:anim calcmode="lin" valueType="num">
                                      <p:cBhvr>
                                        <p:cTn id="21" dur="500" fill="hold"/>
                                        <p:tgtEl>
                                          <p:spTgt spid="1294"/>
                                        </p:tgtEl>
                                        <p:attrNameLst>
                                          <p:attrName>ppt_x</p:attrName>
                                        </p:attrNameLst>
                                      </p:cBhvr>
                                      <p:tavLst>
                                        <p:tav tm="0">
                                          <p:val>
                                            <p:strVal val="#ppt_x"/>
                                          </p:val>
                                        </p:tav>
                                        <p:tav tm="100000">
                                          <p:val>
                                            <p:strVal val="#ppt_x"/>
                                          </p:val>
                                        </p:tav>
                                      </p:tavLst>
                                    </p:anim>
                                    <p:anim calcmode="lin" valueType="num">
                                      <p:cBhvr>
                                        <p:cTn id="22" dur="500" fill="hold"/>
                                        <p:tgtEl>
                                          <p:spTgt spid="1294"/>
                                        </p:tgtEl>
                                        <p:attrNameLst>
                                          <p:attrName>ppt_y</p:attrName>
                                        </p:attrNameLst>
                                      </p:cBhvr>
                                      <p:tavLst>
                                        <p:tav tm="0">
                                          <p:val>
                                            <p:strVal val="#ppt_y+.1"/>
                                          </p:val>
                                        </p:tav>
                                        <p:tav tm="100000">
                                          <p:val>
                                            <p:strVal val="#ppt_y"/>
                                          </p:val>
                                        </p:tav>
                                      </p:tavLst>
                                    </p:anim>
                                  </p:childTnLst>
                                </p:cTn>
                              </p:par>
                              <p:par>
                                <p:cTn id="23" presetID="22" presetClass="entr" presetSubtype="8" fill="hold" nodeType="withEffect">
                                  <p:stCondLst>
                                    <p:cond delay="1000"/>
                                  </p:stCondLst>
                                  <p:childTnLst>
                                    <p:set>
                                      <p:cBhvr>
                                        <p:cTn id="24" dur="1" fill="hold">
                                          <p:stCondLst>
                                            <p:cond delay="0"/>
                                          </p:stCondLst>
                                        </p:cTn>
                                        <p:tgtEl>
                                          <p:spTgt spid="1257"/>
                                        </p:tgtEl>
                                        <p:attrNameLst>
                                          <p:attrName>style.visibility</p:attrName>
                                        </p:attrNameLst>
                                      </p:cBhvr>
                                      <p:to>
                                        <p:strVal val="visible"/>
                                      </p:to>
                                    </p:set>
                                    <p:animEffect transition="in" filter="wipe(left)">
                                      <p:cBhvr>
                                        <p:cTn id="25" dur="1000"/>
                                        <p:tgtEl>
                                          <p:spTgt spid="1257"/>
                                        </p:tgtEl>
                                      </p:cBhvr>
                                    </p:animEffect>
                                  </p:childTnLst>
                                </p:cTn>
                              </p:par>
                              <p:par>
                                <p:cTn id="26" presetID="31" presetClass="entr" presetSubtype="0" fill="hold" nodeType="withEffect">
                                  <p:stCondLst>
                                    <p:cond delay="1000"/>
                                  </p:stCondLst>
                                  <p:childTnLst>
                                    <p:set>
                                      <p:cBhvr>
                                        <p:cTn id="27" dur="1" fill="hold">
                                          <p:stCondLst>
                                            <p:cond delay="0"/>
                                          </p:stCondLst>
                                        </p:cTn>
                                        <p:tgtEl>
                                          <p:spTgt spid="1271"/>
                                        </p:tgtEl>
                                        <p:attrNameLst>
                                          <p:attrName>style.visibility</p:attrName>
                                        </p:attrNameLst>
                                      </p:cBhvr>
                                      <p:to>
                                        <p:strVal val="visible"/>
                                      </p:to>
                                    </p:set>
                                    <p:anim calcmode="lin" valueType="num">
                                      <p:cBhvr>
                                        <p:cTn id="28" dur="1000" fill="hold"/>
                                        <p:tgtEl>
                                          <p:spTgt spid="1271"/>
                                        </p:tgtEl>
                                        <p:attrNameLst>
                                          <p:attrName>ppt_w</p:attrName>
                                        </p:attrNameLst>
                                      </p:cBhvr>
                                      <p:tavLst>
                                        <p:tav tm="0">
                                          <p:val>
                                            <p:fltVal val="0"/>
                                          </p:val>
                                        </p:tav>
                                        <p:tav tm="100000">
                                          <p:val>
                                            <p:strVal val="#ppt_w"/>
                                          </p:val>
                                        </p:tav>
                                      </p:tavLst>
                                    </p:anim>
                                    <p:anim calcmode="lin" valueType="num">
                                      <p:cBhvr>
                                        <p:cTn id="29" dur="1000" fill="hold"/>
                                        <p:tgtEl>
                                          <p:spTgt spid="1271"/>
                                        </p:tgtEl>
                                        <p:attrNameLst>
                                          <p:attrName>ppt_h</p:attrName>
                                        </p:attrNameLst>
                                      </p:cBhvr>
                                      <p:tavLst>
                                        <p:tav tm="0">
                                          <p:val>
                                            <p:fltVal val="0"/>
                                          </p:val>
                                        </p:tav>
                                        <p:tav tm="100000">
                                          <p:val>
                                            <p:strVal val="#ppt_h"/>
                                          </p:val>
                                        </p:tav>
                                      </p:tavLst>
                                    </p:anim>
                                    <p:anim calcmode="lin" valueType="num">
                                      <p:cBhvr>
                                        <p:cTn id="30" dur="1000" fill="hold"/>
                                        <p:tgtEl>
                                          <p:spTgt spid="1271"/>
                                        </p:tgtEl>
                                        <p:attrNameLst>
                                          <p:attrName>style.rotation</p:attrName>
                                        </p:attrNameLst>
                                      </p:cBhvr>
                                      <p:tavLst>
                                        <p:tav tm="0">
                                          <p:val>
                                            <p:fltVal val="90"/>
                                          </p:val>
                                        </p:tav>
                                        <p:tav tm="100000">
                                          <p:val>
                                            <p:fltVal val="0"/>
                                          </p:val>
                                        </p:tav>
                                      </p:tavLst>
                                    </p:anim>
                                    <p:animEffect transition="in" filter="fade">
                                      <p:cBhvr>
                                        <p:cTn id="31" dur="1000"/>
                                        <p:tgtEl>
                                          <p:spTgt spid="1271"/>
                                        </p:tgtEl>
                                      </p:cBhvr>
                                    </p:animEffect>
                                  </p:childTnLst>
                                </p:cTn>
                              </p:par>
                              <p:par>
                                <p:cTn id="32" presetID="42" presetClass="entr" presetSubtype="0" fill="hold" nodeType="withEffect">
                                  <p:stCondLst>
                                    <p:cond delay="1000"/>
                                  </p:stCondLst>
                                  <p:childTnLst>
                                    <p:set>
                                      <p:cBhvr>
                                        <p:cTn id="33" dur="1" fill="hold">
                                          <p:stCondLst>
                                            <p:cond delay="0"/>
                                          </p:stCondLst>
                                        </p:cTn>
                                        <p:tgtEl>
                                          <p:spTgt spid="1311"/>
                                        </p:tgtEl>
                                        <p:attrNameLst>
                                          <p:attrName>style.visibility</p:attrName>
                                        </p:attrNameLst>
                                      </p:cBhvr>
                                      <p:to>
                                        <p:strVal val="visible"/>
                                      </p:to>
                                    </p:set>
                                    <p:animEffect transition="in" filter="fade">
                                      <p:cBhvr>
                                        <p:cTn id="34" dur="1000"/>
                                        <p:tgtEl>
                                          <p:spTgt spid="1311"/>
                                        </p:tgtEl>
                                      </p:cBhvr>
                                    </p:animEffect>
                                    <p:anim calcmode="lin" valueType="num">
                                      <p:cBhvr>
                                        <p:cTn id="35" dur="1000" fill="hold"/>
                                        <p:tgtEl>
                                          <p:spTgt spid="1311"/>
                                        </p:tgtEl>
                                        <p:attrNameLst>
                                          <p:attrName>ppt_x</p:attrName>
                                        </p:attrNameLst>
                                      </p:cBhvr>
                                      <p:tavLst>
                                        <p:tav tm="0">
                                          <p:val>
                                            <p:strVal val="#ppt_x"/>
                                          </p:val>
                                        </p:tav>
                                        <p:tav tm="100000">
                                          <p:val>
                                            <p:strVal val="#ppt_x"/>
                                          </p:val>
                                        </p:tav>
                                      </p:tavLst>
                                    </p:anim>
                                    <p:anim calcmode="lin" valueType="num">
                                      <p:cBhvr>
                                        <p:cTn id="36" dur="1000" fill="hold"/>
                                        <p:tgtEl>
                                          <p:spTgt spid="1311"/>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1000"/>
                                  </p:stCondLst>
                                  <p:childTnLst>
                                    <p:set>
                                      <p:cBhvr>
                                        <p:cTn id="38" dur="1" fill="hold">
                                          <p:stCondLst>
                                            <p:cond delay="0"/>
                                          </p:stCondLst>
                                        </p:cTn>
                                        <p:tgtEl>
                                          <p:spTgt spid="1295"/>
                                        </p:tgtEl>
                                        <p:attrNameLst>
                                          <p:attrName>style.visibility</p:attrName>
                                        </p:attrNameLst>
                                      </p:cBhvr>
                                      <p:to>
                                        <p:strVal val="visible"/>
                                      </p:to>
                                    </p:set>
                                    <p:animEffect transition="in" filter="fade">
                                      <p:cBhvr>
                                        <p:cTn id="39" dur="500"/>
                                        <p:tgtEl>
                                          <p:spTgt spid="1295"/>
                                        </p:tgtEl>
                                      </p:cBhvr>
                                    </p:animEffect>
                                    <p:anim calcmode="lin" valueType="num">
                                      <p:cBhvr>
                                        <p:cTn id="40" dur="500" fill="hold"/>
                                        <p:tgtEl>
                                          <p:spTgt spid="1295"/>
                                        </p:tgtEl>
                                        <p:attrNameLst>
                                          <p:attrName>ppt_x</p:attrName>
                                        </p:attrNameLst>
                                      </p:cBhvr>
                                      <p:tavLst>
                                        <p:tav tm="0">
                                          <p:val>
                                            <p:strVal val="#ppt_x"/>
                                          </p:val>
                                        </p:tav>
                                        <p:tav tm="100000">
                                          <p:val>
                                            <p:strVal val="#ppt_x"/>
                                          </p:val>
                                        </p:tav>
                                      </p:tavLst>
                                    </p:anim>
                                    <p:anim calcmode="lin" valueType="num">
                                      <p:cBhvr>
                                        <p:cTn id="41" dur="500" fill="hold"/>
                                        <p:tgtEl>
                                          <p:spTgt spid="1295"/>
                                        </p:tgtEl>
                                        <p:attrNameLst>
                                          <p:attrName>ppt_y</p:attrName>
                                        </p:attrNameLst>
                                      </p:cBhvr>
                                      <p:tavLst>
                                        <p:tav tm="0">
                                          <p:val>
                                            <p:strVal val="#ppt_y-.1"/>
                                          </p:val>
                                        </p:tav>
                                        <p:tav tm="100000">
                                          <p:val>
                                            <p:strVal val="#ppt_y"/>
                                          </p:val>
                                        </p:tav>
                                      </p:tavLst>
                                    </p:anim>
                                  </p:childTnLst>
                                </p:cTn>
                              </p:par>
                              <p:par>
                                <p:cTn id="42" presetID="22" presetClass="entr" presetSubtype="8" fill="hold" nodeType="withEffect">
                                  <p:stCondLst>
                                    <p:cond delay="2000"/>
                                  </p:stCondLst>
                                  <p:childTnLst>
                                    <p:set>
                                      <p:cBhvr>
                                        <p:cTn id="43" dur="1" fill="hold">
                                          <p:stCondLst>
                                            <p:cond delay="0"/>
                                          </p:stCondLst>
                                        </p:cTn>
                                        <p:tgtEl>
                                          <p:spTgt spid="1258"/>
                                        </p:tgtEl>
                                        <p:attrNameLst>
                                          <p:attrName>style.visibility</p:attrName>
                                        </p:attrNameLst>
                                      </p:cBhvr>
                                      <p:to>
                                        <p:strVal val="visible"/>
                                      </p:to>
                                    </p:set>
                                    <p:animEffect transition="in" filter="wipe(left)">
                                      <p:cBhvr>
                                        <p:cTn id="44" dur="1000"/>
                                        <p:tgtEl>
                                          <p:spTgt spid="1258"/>
                                        </p:tgtEl>
                                      </p:cBhvr>
                                    </p:animEffect>
                                  </p:childTnLst>
                                </p:cTn>
                              </p:par>
                              <p:par>
                                <p:cTn id="45" presetID="31" presetClass="entr" presetSubtype="0" fill="hold" nodeType="withEffect">
                                  <p:stCondLst>
                                    <p:cond delay="2000"/>
                                  </p:stCondLst>
                                  <p:childTnLst>
                                    <p:set>
                                      <p:cBhvr>
                                        <p:cTn id="46" dur="1" fill="hold">
                                          <p:stCondLst>
                                            <p:cond delay="0"/>
                                          </p:stCondLst>
                                        </p:cTn>
                                        <p:tgtEl>
                                          <p:spTgt spid="1274"/>
                                        </p:tgtEl>
                                        <p:attrNameLst>
                                          <p:attrName>style.visibility</p:attrName>
                                        </p:attrNameLst>
                                      </p:cBhvr>
                                      <p:to>
                                        <p:strVal val="visible"/>
                                      </p:to>
                                    </p:set>
                                    <p:anim calcmode="lin" valueType="num">
                                      <p:cBhvr>
                                        <p:cTn id="47" dur="1000" fill="hold"/>
                                        <p:tgtEl>
                                          <p:spTgt spid="1274"/>
                                        </p:tgtEl>
                                        <p:attrNameLst>
                                          <p:attrName>ppt_w</p:attrName>
                                        </p:attrNameLst>
                                      </p:cBhvr>
                                      <p:tavLst>
                                        <p:tav tm="0">
                                          <p:val>
                                            <p:fltVal val="0"/>
                                          </p:val>
                                        </p:tav>
                                        <p:tav tm="100000">
                                          <p:val>
                                            <p:strVal val="#ppt_w"/>
                                          </p:val>
                                        </p:tav>
                                      </p:tavLst>
                                    </p:anim>
                                    <p:anim calcmode="lin" valueType="num">
                                      <p:cBhvr>
                                        <p:cTn id="48" dur="1000" fill="hold"/>
                                        <p:tgtEl>
                                          <p:spTgt spid="1274"/>
                                        </p:tgtEl>
                                        <p:attrNameLst>
                                          <p:attrName>ppt_h</p:attrName>
                                        </p:attrNameLst>
                                      </p:cBhvr>
                                      <p:tavLst>
                                        <p:tav tm="0">
                                          <p:val>
                                            <p:fltVal val="0"/>
                                          </p:val>
                                        </p:tav>
                                        <p:tav tm="100000">
                                          <p:val>
                                            <p:strVal val="#ppt_h"/>
                                          </p:val>
                                        </p:tav>
                                      </p:tavLst>
                                    </p:anim>
                                    <p:anim calcmode="lin" valueType="num">
                                      <p:cBhvr>
                                        <p:cTn id="49" dur="1000" fill="hold"/>
                                        <p:tgtEl>
                                          <p:spTgt spid="1274"/>
                                        </p:tgtEl>
                                        <p:attrNameLst>
                                          <p:attrName>style.rotation</p:attrName>
                                        </p:attrNameLst>
                                      </p:cBhvr>
                                      <p:tavLst>
                                        <p:tav tm="0">
                                          <p:val>
                                            <p:fltVal val="90"/>
                                          </p:val>
                                        </p:tav>
                                        <p:tav tm="100000">
                                          <p:val>
                                            <p:fltVal val="0"/>
                                          </p:val>
                                        </p:tav>
                                      </p:tavLst>
                                    </p:anim>
                                    <p:animEffect transition="in" filter="fade">
                                      <p:cBhvr>
                                        <p:cTn id="50" dur="1000"/>
                                        <p:tgtEl>
                                          <p:spTgt spid="1274"/>
                                        </p:tgtEl>
                                      </p:cBhvr>
                                    </p:animEffect>
                                  </p:childTnLst>
                                </p:cTn>
                              </p:par>
                              <p:par>
                                <p:cTn id="51" presetID="42" presetClass="entr" presetSubtype="0" fill="hold" nodeType="withEffect">
                                  <p:stCondLst>
                                    <p:cond delay="2000"/>
                                  </p:stCondLst>
                                  <p:childTnLst>
                                    <p:set>
                                      <p:cBhvr>
                                        <p:cTn id="52" dur="1" fill="hold">
                                          <p:stCondLst>
                                            <p:cond delay="0"/>
                                          </p:stCondLst>
                                        </p:cTn>
                                        <p:tgtEl>
                                          <p:spTgt spid="1305"/>
                                        </p:tgtEl>
                                        <p:attrNameLst>
                                          <p:attrName>style.visibility</p:attrName>
                                        </p:attrNameLst>
                                      </p:cBhvr>
                                      <p:to>
                                        <p:strVal val="visible"/>
                                      </p:to>
                                    </p:set>
                                    <p:animEffect transition="in" filter="fade">
                                      <p:cBhvr>
                                        <p:cTn id="53" dur="1000"/>
                                        <p:tgtEl>
                                          <p:spTgt spid="1305"/>
                                        </p:tgtEl>
                                      </p:cBhvr>
                                    </p:animEffect>
                                    <p:anim calcmode="lin" valueType="num">
                                      <p:cBhvr>
                                        <p:cTn id="54" dur="1000" fill="hold"/>
                                        <p:tgtEl>
                                          <p:spTgt spid="1305"/>
                                        </p:tgtEl>
                                        <p:attrNameLst>
                                          <p:attrName>ppt_x</p:attrName>
                                        </p:attrNameLst>
                                      </p:cBhvr>
                                      <p:tavLst>
                                        <p:tav tm="0">
                                          <p:val>
                                            <p:strVal val="#ppt_x"/>
                                          </p:val>
                                        </p:tav>
                                        <p:tav tm="100000">
                                          <p:val>
                                            <p:strVal val="#ppt_x"/>
                                          </p:val>
                                        </p:tav>
                                      </p:tavLst>
                                    </p:anim>
                                    <p:anim calcmode="lin" valueType="num">
                                      <p:cBhvr>
                                        <p:cTn id="55" dur="1000" fill="hold"/>
                                        <p:tgtEl>
                                          <p:spTgt spid="130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2000"/>
                                  </p:stCondLst>
                                  <p:childTnLst>
                                    <p:set>
                                      <p:cBhvr>
                                        <p:cTn id="57" dur="1" fill="hold">
                                          <p:stCondLst>
                                            <p:cond delay="0"/>
                                          </p:stCondLst>
                                        </p:cTn>
                                        <p:tgtEl>
                                          <p:spTgt spid="1296"/>
                                        </p:tgtEl>
                                        <p:attrNameLst>
                                          <p:attrName>style.visibility</p:attrName>
                                        </p:attrNameLst>
                                      </p:cBhvr>
                                      <p:to>
                                        <p:strVal val="visible"/>
                                      </p:to>
                                    </p:set>
                                    <p:animEffect transition="in" filter="fade">
                                      <p:cBhvr>
                                        <p:cTn id="58" dur="500"/>
                                        <p:tgtEl>
                                          <p:spTgt spid="1296"/>
                                        </p:tgtEl>
                                      </p:cBhvr>
                                    </p:animEffect>
                                    <p:anim calcmode="lin" valueType="num">
                                      <p:cBhvr>
                                        <p:cTn id="59" dur="500" fill="hold"/>
                                        <p:tgtEl>
                                          <p:spTgt spid="1296"/>
                                        </p:tgtEl>
                                        <p:attrNameLst>
                                          <p:attrName>ppt_x</p:attrName>
                                        </p:attrNameLst>
                                      </p:cBhvr>
                                      <p:tavLst>
                                        <p:tav tm="0">
                                          <p:val>
                                            <p:strVal val="#ppt_x"/>
                                          </p:val>
                                        </p:tav>
                                        <p:tav tm="100000">
                                          <p:val>
                                            <p:strVal val="#ppt_x"/>
                                          </p:val>
                                        </p:tav>
                                      </p:tavLst>
                                    </p:anim>
                                    <p:anim calcmode="lin" valueType="num">
                                      <p:cBhvr>
                                        <p:cTn id="60" dur="500" fill="hold"/>
                                        <p:tgtEl>
                                          <p:spTgt spid="1296"/>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3000"/>
                                  </p:stCondLst>
                                  <p:childTnLst>
                                    <p:set>
                                      <p:cBhvr>
                                        <p:cTn id="62" dur="1" fill="hold">
                                          <p:stCondLst>
                                            <p:cond delay="0"/>
                                          </p:stCondLst>
                                        </p:cTn>
                                        <p:tgtEl>
                                          <p:spTgt spid="1259"/>
                                        </p:tgtEl>
                                        <p:attrNameLst>
                                          <p:attrName>style.visibility</p:attrName>
                                        </p:attrNameLst>
                                      </p:cBhvr>
                                      <p:to>
                                        <p:strVal val="visible"/>
                                      </p:to>
                                    </p:set>
                                    <p:animEffect transition="in" filter="wipe(left)">
                                      <p:cBhvr>
                                        <p:cTn id="63" dur="1000"/>
                                        <p:tgtEl>
                                          <p:spTgt spid="1259"/>
                                        </p:tgtEl>
                                      </p:cBhvr>
                                    </p:animEffect>
                                  </p:childTnLst>
                                </p:cTn>
                              </p:par>
                              <p:par>
                                <p:cTn id="64" presetID="31" presetClass="entr" presetSubtype="0" fill="hold" nodeType="withEffect">
                                  <p:stCondLst>
                                    <p:cond delay="3000"/>
                                  </p:stCondLst>
                                  <p:childTnLst>
                                    <p:set>
                                      <p:cBhvr>
                                        <p:cTn id="65" dur="1" fill="hold">
                                          <p:stCondLst>
                                            <p:cond delay="0"/>
                                          </p:stCondLst>
                                        </p:cTn>
                                        <p:tgtEl>
                                          <p:spTgt spid="1277"/>
                                        </p:tgtEl>
                                        <p:attrNameLst>
                                          <p:attrName>style.visibility</p:attrName>
                                        </p:attrNameLst>
                                      </p:cBhvr>
                                      <p:to>
                                        <p:strVal val="visible"/>
                                      </p:to>
                                    </p:set>
                                    <p:anim calcmode="lin" valueType="num">
                                      <p:cBhvr>
                                        <p:cTn id="66" dur="1000" fill="hold"/>
                                        <p:tgtEl>
                                          <p:spTgt spid="1277"/>
                                        </p:tgtEl>
                                        <p:attrNameLst>
                                          <p:attrName>ppt_w</p:attrName>
                                        </p:attrNameLst>
                                      </p:cBhvr>
                                      <p:tavLst>
                                        <p:tav tm="0">
                                          <p:val>
                                            <p:fltVal val="0"/>
                                          </p:val>
                                        </p:tav>
                                        <p:tav tm="100000">
                                          <p:val>
                                            <p:strVal val="#ppt_w"/>
                                          </p:val>
                                        </p:tav>
                                      </p:tavLst>
                                    </p:anim>
                                    <p:anim calcmode="lin" valueType="num">
                                      <p:cBhvr>
                                        <p:cTn id="67" dur="1000" fill="hold"/>
                                        <p:tgtEl>
                                          <p:spTgt spid="1277"/>
                                        </p:tgtEl>
                                        <p:attrNameLst>
                                          <p:attrName>ppt_h</p:attrName>
                                        </p:attrNameLst>
                                      </p:cBhvr>
                                      <p:tavLst>
                                        <p:tav tm="0">
                                          <p:val>
                                            <p:fltVal val="0"/>
                                          </p:val>
                                        </p:tav>
                                        <p:tav tm="100000">
                                          <p:val>
                                            <p:strVal val="#ppt_h"/>
                                          </p:val>
                                        </p:tav>
                                      </p:tavLst>
                                    </p:anim>
                                    <p:anim calcmode="lin" valueType="num">
                                      <p:cBhvr>
                                        <p:cTn id="68" dur="1000" fill="hold"/>
                                        <p:tgtEl>
                                          <p:spTgt spid="1277"/>
                                        </p:tgtEl>
                                        <p:attrNameLst>
                                          <p:attrName>style.rotation</p:attrName>
                                        </p:attrNameLst>
                                      </p:cBhvr>
                                      <p:tavLst>
                                        <p:tav tm="0">
                                          <p:val>
                                            <p:fltVal val="90"/>
                                          </p:val>
                                        </p:tav>
                                        <p:tav tm="100000">
                                          <p:val>
                                            <p:fltVal val="0"/>
                                          </p:val>
                                        </p:tav>
                                      </p:tavLst>
                                    </p:anim>
                                    <p:animEffect transition="in" filter="fade">
                                      <p:cBhvr>
                                        <p:cTn id="69" dur="1000"/>
                                        <p:tgtEl>
                                          <p:spTgt spid="1277"/>
                                        </p:tgtEl>
                                      </p:cBhvr>
                                    </p:animEffect>
                                  </p:childTnLst>
                                </p:cTn>
                              </p:par>
                              <p:par>
                                <p:cTn id="70" presetID="42" presetClass="entr" presetSubtype="0" fill="hold" nodeType="withEffect">
                                  <p:stCondLst>
                                    <p:cond delay="3000"/>
                                  </p:stCondLst>
                                  <p:childTnLst>
                                    <p:set>
                                      <p:cBhvr>
                                        <p:cTn id="71" dur="1" fill="hold">
                                          <p:stCondLst>
                                            <p:cond delay="0"/>
                                          </p:stCondLst>
                                        </p:cTn>
                                        <p:tgtEl>
                                          <p:spTgt spid="1262"/>
                                        </p:tgtEl>
                                        <p:attrNameLst>
                                          <p:attrName>style.visibility</p:attrName>
                                        </p:attrNameLst>
                                      </p:cBhvr>
                                      <p:to>
                                        <p:strVal val="visible"/>
                                      </p:to>
                                    </p:set>
                                    <p:animEffect transition="in" filter="fade">
                                      <p:cBhvr>
                                        <p:cTn id="72" dur="1000"/>
                                        <p:tgtEl>
                                          <p:spTgt spid="1262"/>
                                        </p:tgtEl>
                                      </p:cBhvr>
                                    </p:animEffect>
                                    <p:anim calcmode="lin" valueType="num">
                                      <p:cBhvr>
                                        <p:cTn id="73" dur="1000" fill="hold"/>
                                        <p:tgtEl>
                                          <p:spTgt spid="1262"/>
                                        </p:tgtEl>
                                        <p:attrNameLst>
                                          <p:attrName>ppt_x</p:attrName>
                                        </p:attrNameLst>
                                      </p:cBhvr>
                                      <p:tavLst>
                                        <p:tav tm="0">
                                          <p:val>
                                            <p:strVal val="#ppt_x"/>
                                          </p:val>
                                        </p:tav>
                                        <p:tav tm="100000">
                                          <p:val>
                                            <p:strVal val="#ppt_x"/>
                                          </p:val>
                                        </p:tav>
                                      </p:tavLst>
                                    </p:anim>
                                    <p:anim calcmode="lin" valueType="num">
                                      <p:cBhvr>
                                        <p:cTn id="74" dur="1000" fill="hold"/>
                                        <p:tgtEl>
                                          <p:spTgt spid="1262"/>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3000"/>
                                  </p:stCondLst>
                                  <p:childTnLst>
                                    <p:set>
                                      <p:cBhvr>
                                        <p:cTn id="76" dur="1" fill="hold">
                                          <p:stCondLst>
                                            <p:cond delay="0"/>
                                          </p:stCondLst>
                                        </p:cTn>
                                        <p:tgtEl>
                                          <p:spTgt spid="1297"/>
                                        </p:tgtEl>
                                        <p:attrNameLst>
                                          <p:attrName>style.visibility</p:attrName>
                                        </p:attrNameLst>
                                      </p:cBhvr>
                                      <p:to>
                                        <p:strVal val="visible"/>
                                      </p:to>
                                    </p:set>
                                    <p:animEffect transition="in" filter="fade">
                                      <p:cBhvr>
                                        <p:cTn id="77" dur="500"/>
                                        <p:tgtEl>
                                          <p:spTgt spid="1297"/>
                                        </p:tgtEl>
                                      </p:cBhvr>
                                    </p:animEffect>
                                    <p:anim calcmode="lin" valueType="num">
                                      <p:cBhvr>
                                        <p:cTn id="78" dur="500" fill="hold"/>
                                        <p:tgtEl>
                                          <p:spTgt spid="1297"/>
                                        </p:tgtEl>
                                        <p:attrNameLst>
                                          <p:attrName>ppt_x</p:attrName>
                                        </p:attrNameLst>
                                      </p:cBhvr>
                                      <p:tavLst>
                                        <p:tav tm="0">
                                          <p:val>
                                            <p:strVal val="#ppt_x"/>
                                          </p:val>
                                        </p:tav>
                                        <p:tav tm="100000">
                                          <p:val>
                                            <p:strVal val="#ppt_x"/>
                                          </p:val>
                                        </p:tav>
                                      </p:tavLst>
                                    </p:anim>
                                    <p:anim calcmode="lin" valueType="num">
                                      <p:cBhvr>
                                        <p:cTn id="79" dur="500" fill="hold"/>
                                        <p:tgtEl>
                                          <p:spTgt spid="1297"/>
                                        </p:tgtEl>
                                        <p:attrNameLst>
                                          <p:attrName>ppt_y</p:attrName>
                                        </p:attrNameLst>
                                      </p:cBhvr>
                                      <p:tavLst>
                                        <p:tav tm="0">
                                          <p:val>
                                            <p:strVal val="#ppt_y-.1"/>
                                          </p:val>
                                        </p:tav>
                                        <p:tav tm="100000">
                                          <p:val>
                                            <p:strVal val="#ppt_y"/>
                                          </p:val>
                                        </p:tav>
                                      </p:tavLst>
                                    </p:anim>
                                  </p:childTnLst>
                                </p:cTn>
                              </p:par>
                              <p:par>
                                <p:cTn id="80" presetID="22" presetClass="entr" presetSubtype="8" fill="hold" nodeType="withEffect">
                                  <p:stCondLst>
                                    <p:cond delay="4000"/>
                                  </p:stCondLst>
                                  <p:childTnLst>
                                    <p:set>
                                      <p:cBhvr>
                                        <p:cTn id="81" dur="1" fill="hold">
                                          <p:stCondLst>
                                            <p:cond delay="0"/>
                                          </p:stCondLst>
                                        </p:cTn>
                                        <p:tgtEl>
                                          <p:spTgt spid="1260"/>
                                        </p:tgtEl>
                                        <p:attrNameLst>
                                          <p:attrName>style.visibility</p:attrName>
                                        </p:attrNameLst>
                                      </p:cBhvr>
                                      <p:to>
                                        <p:strVal val="visible"/>
                                      </p:to>
                                    </p:set>
                                    <p:animEffect transition="in" filter="wipe(left)">
                                      <p:cBhvr>
                                        <p:cTn id="82" dur="1000"/>
                                        <p:tgtEl>
                                          <p:spTgt spid="1260"/>
                                        </p:tgtEl>
                                      </p:cBhvr>
                                    </p:animEffect>
                                  </p:childTnLst>
                                </p:cTn>
                              </p:par>
                              <p:par>
                                <p:cTn id="83" presetID="31" presetClass="entr" presetSubtype="0" fill="hold" nodeType="withEffect">
                                  <p:stCondLst>
                                    <p:cond delay="4000"/>
                                  </p:stCondLst>
                                  <p:childTnLst>
                                    <p:set>
                                      <p:cBhvr>
                                        <p:cTn id="84" dur="1" fill="hold">
                                          <p:stCondLst>
                                            <p:cond delay="0"/>
                                          </p:stCondLst>
                                        </p:cTn>
                                        <p:tgtEl>
                                          <p:spTgt spid="1280"/>
                                        </p:tgtEl>
                                        <p:attrNameLst>
                                          <p:attrName>style.visibility</p:attrName>
                                        </p:attrNameLst>
                                      </p:cBhvr>
                                      <p:to>
                                        <p:strVal val="visible"/>
                                      </p:to>
                                    </p:set>
                                    <p:anim calcmode="lin" valueType="num">
                                      <p:cBhvr>
                                        <p:cTn id="85" dur="1000" fill="hold"/>
                                        <p:tgtEl>
                                          <p:spTgt spid="1280"/>
                                        </p:tgtEl>
                                        <p:attrNameLst>
                                          <p:attrName>ppt_w</p:attrName>
                                        </p:attrNameLst>
                                      </p:cBhvr>
                                      <p:tavLst>
                                        <p:tav tm="0">
                                          <p:val>
                                            <p:fltVal val="0"/>
                                          </p:val>
                                        </p:tav>
                                        <p:tav tm="100000">
                                          <p:val>
                                            <p:strVal val="#ppt_w"/>
                                          </p:val>
                                        </p:tav>
                                      </p:tavLst>
                                    </p:anim>
                                    <p:anim calcmode="lin" valueType="num">
                                      <p:cBhvr>
                                        <p:cTn id="86" dur="1000" fill="hold"/>
                                        <p:tgtEl>
                                          <p:spTgt spid="1280"/>
                                        </p:tgtEl>
                                        <p:attrNameLst>
                                          <p:attrName>ppt_h</p:attrName>
                                        </p:attrNameLst>
                                      </p:cBhvr>
                                      <p:tavLst>
                                        <p:tav tm="0">
                                          <p:val>
                                            <p:fltVal val="0"/>
                                          </p:val>
                                        </p:tav>
                                        <p:tav tm="100000">
                                          <p:val>
                                            <p:strVal val="#ppt_h"/>
                                          </p:val>
                                        </p:tav>
                                      </p:tavLst>
                                    </p:anim>
                                    <p:anim calcmode="lin" valueType="num">
                                      <p:cBhvr>
                                        <p:cTn id="87" dur="1000" fill="hold"/>
                                        <p:tgtEl>
                                          <p:spTgt spid="1280"/>
                                        </p:tgtEl>
                                        <p:attrNameLst>
                                          <p:attrName>style.rotation</p:attrName>
                                        </p:attrNameLst>
                                      </p:cBhvr>
                                      <p:tavLst>
                                        <p:tav tm="0">
                                          <p:val>
                                            <p:fltVal val="90"/>
                                          </p:val>
                                        </p:tav>
                                        <p:tav tm="100000">
                                          <p:val>
                                            <p:fltVal val="0"/>
                                          </p:val>
                                        </p:tav>
                                      </p:tavLst>
                                    </p:anim>
                                    <p:animEffect transition="in" filter="fade">
                                      <p:cBhvr>
                                        <p:cTn id="88" dur="1000"/>
                                        <p:tgtEl>
                                          <p:spTgt spid="1280"/>
                                        </p:tgtEl>
                                      </p:cBhvr>
                                    </p:animEffect>
                                  </p:childTnLst>
                                </p:cTn>
                              </p:par>
                              <p:par>
                                <p:cTn id="89" presetID="42" presetClass="entr" presetSubtype="0" fill="hold" nodeType="withEffect">
                                  <p:stCondLst>
                                    <p:cond delay="4000"/>
                                  </p:stCondLst>
                                  <p:childTnLst>
                                    <p:set>
                                      <p:cBhvr>
                                        <p:cTn id="90" dur="1" fill="hold">
                                          <p:stCondLst>
                                            <p:cond delay="0"/>
                                          </p:stCondLst>
                                        </p:cTn>
                                        <p:tgtEl>
                                          <p:spTgt spid="1308"/>
                                        </p:tgtEl>
                                        <p:attrNameLst>
                                          <p:attrName>style.visibility</p:attrName>
                                        </p:attrNameLst>
                                      </p:cBhvr>
                                      <p:to>
                                        <p:strVal val="visible"/>
                                      </p:to>
                                    </p:set>
                                    <p:animEffect transition="in" filter="fade">
                                      <p:cBhvr>
                                        <p:cTn id="91" dur="1000"/>
                                        <p:tgtEl>
                                          <p:spTgt spid="1308"/>
                                        </p:tgtEl>
                                      </p:cBhvr>
                                    </p:animEffect>
                                    <p:anim calcmode="lin" valueType="num">
                                      <p:cBhvr>
                                        <p:cTn id="92" dur="1000" fill="hold"/>
                                        <p:tgtEl>
                                          <p:spTgt spid="1308"/>
                                        </p:tgtEl>
                                        <p:attrNameLst>
                                          <p:attrName>ppt_x</p:attrName>
                                        </p:attrNameLst>
                                      </p:cBhvr>
                                      <p:tavLst>
                                        <p:tav tm="0">
                                          <p:val>
                                            <p:strVal val="#ppt_x"/>
                                          </p:val>
                                        </p:tav>
                                        <p:tav tm="100000">
                                          <p:val>
                                            <p:strVal val="#ppt_x"/>
                                          </p:val>
                                        </p:tav>
                                      </p:tavLst>
                                    </p:anim>
                                    <p:anim calcmode="lin" valueType="num">
                                      <p:cBhvr>
                                        <p:cTn id="93" dur="1000" fill="hold"/>
                                        <p:tgtEl>
                                          <p:spTgt spid="1308"/>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4000"/>
                                  </p:stCondLst>
                                  <p:childTnLst>
                                    <p:set>
                                      <p:cBhvr>
                                        <p:cTn id="95" dur="1" fill="hold">
                                          <p:stCondLst>
                                            <p:cond delay="0"/>
                                          </p:stCondLst>
                                        </p:cTn>
                                        <p:tgtEl>
                                          <p:spTgt spid="1298"/>
                                        </p:tgtEl>
                                        <p:attrNameLst>
                                          <p:attrName>style.visibility</p:attrName>
                                        </p:attrNameLst>
                                      </p:cBhvr>
                                      <p:to>
                                        <p:strVal val="visible"/>
                                      </p:to>
                                    </p:set>
                                    <p:animEffect transition="in" filter="fade">
                                      <p:cBhvr>
                                        <p:cTn id="96" dur="500"/>
                                        <p:tgtEl>
                                          <p:spTgt spid="1298"/>
                                        </p:tgtEl>
                                      </p:cBhvr>
                                    </p:animEffect>
                                    <p:anim calcmode="lin" valueType="num">
                                      <p:cBhvr>
                                        <p:cTn id="97" dur="500" fill="hold"/>
                                        <p:tgtEl>
                                          <p:spTgt spid="1298"/>
                                        </p:tgtEl>
                                        <p:attrNameLst>
                                          <p:attrName>ppt_x</p:attrName>
                                        </p:attrNameLst>
                                      </p:cBhvr>
                                      <p:tavLst>
                                        <p:tav tm="0">
                                          <p:val>
                                            <p:strVal val="#ppt_x"/>
                                          </p:val>
                                        </p:tav>
                                        <p:tav tm="100000">
                                          <p:val>
                                            <p:strVal val="#ppt_x"/>
                                          </p:val>
                                        </p:tav>
                                      </p:tavLst>
                                    </p:anim>
                                    <p:anim calcmode="lin" valueType="num">
                                      <p:cBhvr>
                                        <p:cTn id="98" dur="500" fill="hold"/>
                                        <p:tgtEl>
                                          <p:spTgt spid="1298"/>
                                        </p:tgtEl>
                                        <p:attrNameLst>
                                          <p:attrName>ppt_y</p:attrName>
                                        </p:attrNameLst>
                                      </p:cBhvr>
                                      <p:tavLst>
                                        <p:tav tm="0">
                                          <p:val>
                                            <p:strVal val="#ppt_y+.1"/>
                                          </p:val>
                                        </p:tav>
                                        <p:tav tm="100000">
                                          <p:val>
                                            <p:strVal val="#ppt_y"/>
                                          </p:val>
                                        </p:tav>
                                      </p:tavLst>
                                    </p:anim>
                                  </p:childTnLst>
                                </p:cTn>
                              </p:par>
                              <p:par>
                                <p:cTn id="99" presetID="22" presetClass="entr" presetSubtype="8" fill="hold" nodeType="withEffect">
                                  <p:stCondLst>
                                    <p:cond delay="5000"/>
                                  </p:stCondLst>
                                  <p:childTnLst>
                                    <p:set>
                                      <p:cBhvr>
                                        <p:cTn id="100" dur="1" fill="hold">
                                          <p:stCondLst>
                                            <p:cond delay="0"/>
                                          </p:stCondLst>
                                        </p:cTn>
                                        <p:tgtEl>
                                          <p:spTgt spid="1261"/>
                                        </p:tgtEl>
                                        <p:attrNameLst>
                                          <p:attrName>style.visibility</p:attrName>
                                        </p:attrNameLst>
                                      </p:cBhvr>
                                      <p:to>
                                        <p:strVal val="visible"/>
                                      </p:to>
                                    </p:set>
                                    <p:animEffect transition="in" filter="wipe(left)">
                                      <p:cBhvr>
                                        <p:cTn id="101" dur="1000"/>
                                        <p:tgtEl>
                                          <p:spTgt spid="1261"/>
                                        </p:tgtEl>
                                      </p:cBhvr>
                                    </p:animEffect>
                                  </p:childTnLst>
                                </p:cTn>
                              </p:par>
                              <p:par>
                                <p:cTn id="102" presetID="31" presetClass="entr" presetSubtype="0" fill="hold" nodeType="withEffect">
                                  <p:stCondLst>
                                    <p:cond delay="5000"/>
                                  </p:stCondLst>
                                  <p:childTnLst>
                                    <p:set>
                                      <p:cBhvr>
                                        <p:cTn id="103" dur="1" fill="hold">
                                          <p:stCondLst>
                                            <p:cond delay="0"/>
                                          </p:stCondLst>
                                        </p:cTn>
                                        <p:tgtEl>
                                          <p:spTgt spid="1283"/>
                                        </p:tgtEl>
                                        <p:attrNameLst>
                                          <p:attrName>style.visibility</p:attrName>
                                        </p:attrNameLst>
                                      </p:cBhvr>
                                      <p:to>
                                        <p:strVal val="visible"/>
                                      </p:to>
                                    </p:set>
                                    <p:anim calcmode="lin" valueType="num">
                                      <p:cBhvr>
                                        <p:cTn id="104" dur="1000" fill="hold"/>
                                        <p:tgtEl>
                                          <p:spTgt spid="1283"/>
                                        </p:tgtEl>
                                        <p:attrNameLst>
                                          <p:attrName>ppt_w</p:attrName>
                                        </p:attrNameLst>
                                      </p:cBhvr>
                                      <p:tavLst>
                                        <p:tav tm="0">
                                          <p:val>
                                            <p:fltVal val="0"/>
                                          </p:val>
                                        </p:tav>
                                        <p:tav tm="100000">
                                          <p:val>
                                            <p:strVal val="#ppt_w"/>
                                          </p:val>
                                        </p:tav>
                                      </p:tavLst>
                                    </p:anim>
                                    <p:anim calcmode="lin" valueType="num">
                                      <p:cBhvr>
                                        <p:cTn id="105" dur="1000" fill="hold"/>
                                        <p:tgtEl>
                                          <p:spTgt spid="1283"/>
                                        </p:tgtEl>
                                        <p:attrNameLst>
                                          <p:attrName>ppt_h</p:attrName>
                                        </p:attrNameLst>
                                      </p:cBhvr>
                                      <p:tavLst>
                                        <p:tav tm="0">
                                          <p:val>
                                            <p:fltVal val="0"/>
                                          </p:val>
                                        </p:tav>
                                        <p:tav tm="100000">
                                          <p:val>
                                            <p:strVal val="#ppt_h"/>
                                          </p:val>
                                        </p:tav>
                                      </p:tavLst>
                                    </p:anim>
                                    <p:anim calcmode="lin" valueType="num">
                                      <p:cBhvr>
                                        <p:cTn id="106" dur="1000" fill="hold"/>
                                        <p:tgtEl>
                                          <p:spTgt spid="1283"/>
                                        </p:tgtEl>
                                        <p:attrNameLst>
                                          <p:attrName>style.rotation</p:attrName>
                                        </p:attrNameLst>
                                      </p:cBhvr>
                                      <p:tavLst>
                                        <p:tav tm="0">
                                          <p:val>
                                            <p:fltVal val="90"/>
                                          </p:val>
                                        </p:tav>
                                        <p:tav tm="100000">
                                          <p:val>
                                            <p:fltVal val="0"/>
                                          </p:val>
                                        </p:tav>
                                      </p:tavLst>
                                    </p:anim>
                                    <p:animEffect transition="in" filter="fade">
                                      <p:cBhvr>
                                        <p:cTn id="107" dur="1000"/>
                                        <p:tgtEl>
                                          <p:spTgt spid="1283"/>
                                        </p:tgtEl>
                                      </p:cBhvr>
                                    </p:animEffect>
                                  </p:childTnLst>
                                </p:cTn>
                              </p:par>
                              <p:par>
                                <p:cTn id="108" presetID="42" presetClass="entr" presetSubtype="0" fill="hold" nodeType="withEffect">
                                  <p:stCondLst>
                                    <p:cond delay="5000"/>
                                  </p:stCondLst>
                                  <p:childTnLst>
                                    <p:set>
                                      <p:cBhvr>
                                        <p:cTn id="109" dur="1" fill="hold">
                                          <p:stCondLst>
                                            <p:cond delay="0"/>
                                          </p:stCondLst>
                                        </p:cTn>
                                        <p:tgtEl>
                                          <p:spTgt spid="1265"/>
                                        </p:tgtEl>
                                        <p:attrNameLst>
                                          <p:attrName>style.visibility</p:attrName>
                                        </p:attrNameLst>
                                      </p:cBhvr>
                                      <p:to>
                                        <p:strVal val="visible"/>
                                      </p:to>
                                    </p:set>
                                    <p:animEffect transition="in" filter="fade">
                                      <p:cBhvr>
                                        <p:cTn id="110" dur="1000"/>
                                        <p:tgtEl>
                                          <p:spTgt spid="1265"/>
                                        </p:tgtEl>
                                      </p:cBhvr>
                                    </p:animEffect>
                                    <p:anim calcmode="lin" valueType="num">
                                      <p:cBhvr>
                                        <p:cTn id="111" dur="1000" fill="hold"/>
                                        <p:tgtEl>
                                          <p:spTgt spid="1265"/>
                                        </p:tgtEl>
                                        <p:attrNameLst>
                                          <p:attrName>ppt_x</p:attrName>
                                        </p:attrNameLst>
                                      </p:cBhvr>
                                      <p:tavLst>
                                        <p:tav tm="0">
                                          <p:val>
                                            <p:strVal val="#ppt_x"/>
                                          </p:val>
                                        </p:tav>
                                        <p:tav tm="100000">
                                          <p:val>
                                            <p:strVal val="#ppt_x"/>
                                          </p:val>
                                        </p:tav>
                                      </p:tavLst>
                                    </p:anim>
                                    <p:anim calcmode="lin" valueType="num">
                                      <p:cBhvr>
                                        <p:cTn id="112" dur="1000" fill="hold"/>
                                        <p:tgtEl>
                                          <p:spTgt spid="1265"/>
                                        </p:tgtEl>
                                        <p:attrNameLst>
                                          <p:attrName>ppt_y</p:attrName>
                                        </p:attrNameLst>
                                      </p:cBhvr>
                                      <p:tavLst>
                                        <p:tav tm="0">
                                          <p:val>
                                            <p:strVal val="#ppt_y+.1"/>
                                          </p:val>
                                        </p:tav>
                                        <p:tav tm="100000">
                                          <p:val>
                                            <p:strVal val="#ppt_y"/>
                                          </p:val>
                                        </p:tav>
                                      </p:tavLst>
                                    </p:anim>
                                  </p:childTnLst>
                                </p:cTn>
                              </p:par>
                              <p:par>
                                <p:cTn id="113" presetID="47" presetClass="entr" presetSubtype="0" fill="hold" nodeType="withEffect">
                                  <p:stCondLst>
                                    <p:cond delay="5000"/>
                                  </p:stCondLst>
                                  <p:childTnLst>
                                    <p:set>
                                      <p:cBhvr>
                                        <p:cTn id="114" dur="1" fill="hold">
                                          <p:stCondLst>
                                            <p:cond delay="0"/>
                                          </p:stCondLst>
                                        </p:cTn>
                                        <p:tgtEl>
                                          <p:spTgt spid="1299"/>
                                        </p:tgtEl>
                                        <p:attrNameLst>
                                          <p:attrName>style.visibility</p:attrName>
                                        </p:attrNameLst>
                                      </p:cBhvr>
                                      <p:to>
                                        <p:strVal val="visible"/>
                                      </p:to>
                                    </p:set>
                                    <p:animEffect transition="in" filter="fade">
                                      <p:cBhvr>
                                        <p:cTn id="115" dur="500"/>
                                        <p:tgtEl>
                                          <p:spTgt spid="1299"/>
                                        </p:tgtEl>
                                      </p:cBhvr>
                                    </p:animEffect>
                                    <p:anim calcmode="lin" valueType="num">
                                      <p:cBhvr>
                                        <p:cTn id="116" dur="500" fill="hold"/>
                                        <p:tgtEl>
                                          <p:spTgt spid="1299"/>
                                        </p:tgtEl>
                                        <p:attrNameLst>
                                          <p:attrName>ppt_x</p:attrName>
                                        </p:attrNameLst>
                                      </p:cBhvr>
                                      <p:tavLst>
                                        <p:tav tm="0">
                                          <p:val>
                                            <p:strVal val="#ppt_x"/>
                                          </p:val>
                                        </p:tav>
                                        <p:tav tm="100000">
                                          <p:val>
                                            <p:strVal val="#ppt_x"/>
                                          </p:val>
                                        </p:tav>
                                      </p:tavLst>
                                    </p:anim>
                                    <p:anim calcmode="lin" valueType="num">
                                      <p:cBhvr>
                                        <p:cTn id="117" dur="500" fill="hold"/>
                                        <p:tgtEl>
                                          <p:spTgt spid="1299"/>
                                        </p:tgtEl>
                                        <p:attrNameLst>
                                          <p:attrName>ppt_y</p:attrName>
                                        </p:attrNameLst>
                                      </p:cBhvr>
                                      <p:tavLst>
                                        <p:tav tm="0">
                                          <p:val>
                                            <p:strVal val="#ppt_y-.1"/>
                                          </p:val>
                                        </p:tav>
                                        <p:tav tm="100000">
                                          <p:val>
                                            <p:strVal val="#ppt_y"/>
                                          </p:val>
                                        </p:tav>
                                      </p:tavLst>
                                    </p:anim>
                                  </p:childTnLst>
                                </p:cTn>
                              </p:par>
                              <p:par>
                                <p:cTn id="118" presetID="22" presetClass="entr" presetSubtype="8" fill="hold" nodeType="withEffect">
                                  <p:stCondLst>
                                    <p:cond delay="6000"/>
                                  </p:stCondLst>
                                  <p:childTnLst>
                                    <p:set>
                                      <p:cBhvr>
                                        <p:cTn id="119" dur="1" fill="hold">
                                          <p:stCondLst>
                                            <p:cond delay="0"/>
                                          </p:stCondLst>
                                        </p:cTn>
                                        <p:tgtEl>
                                          <p:spTgt spid="1286"/>
                                        </p:tgtEl>
                                        <p:attrNameLst>
                                          <p:attrName>style.visibility</p:attrName>
                                        </p:attrNameLst>
                                      </p:cBhvr>
                                      <p:to>
                                        <p:strVal val="visible"/>
                                      </p:to>
                                    </p:set>
                                    <p:animEffect transition="in" filter="wipe(left)">
                                      <p:cBhvr>
                                        <p:cTn id="120" dur="1000"/>
                                        <p:tgtEl>
                                          <p:spTgt spid="1286"/>
                                        </p:tgtEl>
                                      </p:cBhvr>
                                    </p:animEffect>
                                  </p:childTnLst>
                                </p:cTn>
                              </p:par>
                              <p:par>
                                <p:cTn id="121" presetID="31" presetClass="entr" presetSubtype="0" fill="hold" nodeType="withEffect">
                                  <p:stCondLst>
                                    <p:cond delay="6000"/>
                                  </p:stCondLst>
                                  <p:childTnLst>
                                    <p:set>
                                      <p:cBhvr>
                                        <p:cTn id="122" dur="1" fill="hold">
                                          <p:stCondLst>
                                            <p:cond delay="0"/>
                                          </p:stCondLst>
                                        </p:cTn>
                                        <p:tgtEl>
                                          <p:spTgt spid="1288"/>
                                        </p:tgtEl>
                                        <p:attrNameLst>
                                          <p:attrName>style.visibility</p:attrName>
                                        </p:attrNameLst>
                                      </p:cBhvr>
                                      <p:to>
                                        <p:strVal val="visible"/>
                                      </p:to>
                                    </p:set>
                                    <p:anim calcmode="lin" valueType="num">
                                      <p:cBhvr>
                                        <p:cTn id="123" dur="1000" fill="hold"/>
                                        <p:tgtEl>
                                          <p:spTgt spid="1288"/>
                                        </p:tgtEl>
                                        <p:attrNameLst>
                                          <p:attrName>ppt_w</p:attrName>
                                        </p:attrNameLst>
                                      </p:cBhvr>
                                      <p:tavLst>
                                        <p:tav tm="0">
                                          <p:val>
                                            <p:fltVal val="0"/>
                                          </p:val>
                                        </p:tav>
                                        <p:tav tm="100000">
                                          <p:val>
                                            <p:strVal val="#ppt_w"/>
                                          </p:val>
                                        </p:tav>
                                      </p:tavLst>
                                    </p:anim>
                                    <p:anim calcmode="lin" valueType="num">
                                      <p:cBhvr>
                                        <p:cTn id="124" dur="1000" fill="hold"/>
                                        <p:tgtEl>
                                          <p:spTgt spid="1288"/>
                                        </p:tgtEl>
                                        <p:attrNameLst>
                                          <p:attrName>ppt_h</p:attrName>
                                        </p:attrNameLst>
                                      </p:cBhvr>
                                      <p:tavLst>
                                        <p:tav tm="0">
                                          <p:val>
                                            <p:fltVal val="0"/>
                                          </p:val>
                                        </p:tav>
                                        <p:tav tm="100000">
                                          <p:val>
                                            <p:strVal val="#ppt_h"/>
                                          </p:val>
                                        </p:tav>
                                      </p:tavLst>
                                    </p:anim>
                                    <p:anim calcmode="lin" valueType="num">
                                      <p:cBhvr>
                                        <p:cTn id="125" dur="1000" fill="hold"/>
                                        <p:tgtEl>
                                          <p:spTgt spid="1288"/>
                                        </p:tgtEl>
                                        <p:attrNameLst>
                                          <p:attrName>style.rotation</p:attrName>
                                        </p:attrNameLst>
                                      </p:cBhvr>
                                      <p:tavLst>
                                        <p:tav tm="0">
                                          <p:val>
                                            <p:fltVal val="90"/>
                                          </p:val>
                                        </p:tav>
                                        <p:tav tm="100000">
                                          <p:val>
                                            <p:fltVal val="0"/>
                                          </p:val>
                                        </p:tav>
                                      </p:tavLst>
                                    </p:anim>
                                    <p:animEffect transition="in" filter="fade">
                                      <p:cBhvr>
                                        <p:cTn id="126" dur="1000"/>
                                        <p:tgtEl>
                                          <p:spTgt spid="1288"/>
                                        </p:tgtEl>
                                      </p:cBhvr>
                                    </p:animEffect>
                                  </p:childTnLst>
                                </p:cTn>
                              </p:par>
                              <p:par>
                                <p:cTn id="127" presetID="42" presetClass="entr" presetSubtype="0" fill="hold" nodeType="withEffect">
                                  <p:stCondLst>
                                    <p:cond delay="6000"/>
                                  </p:stCondLst>
                                  <p:childTnLst>
                                    <p:set>
                                      <p:cBhvr>
                                        <p:cTn id="128" dur="1" fill="hold">
                                          <p:stCondLst>
                                            <p:cond delay="0"/>
                                          </p:stCondLst>
                                        </p:cTn>
                                        <p:tgtEl>
                                          <p:spTgt spid="1314"/>
                                        </p:tgtEl>
                                        <p:attrNameLst>
                                          <p:attrName>style.visibility</p:attrName>
                                        </p:attrNameLst>
                                      </p:cBhvr>
                                      <p:to>
                                        <p:strVal val="visible"/>
                                      </p:to>
                                    </p:set>
                                    <p:animEffect transition="in" filter="fade">
                                      <p:cBhvr>
                                        <p:cTn id="129" dur="1000"/>
                                        <p:tgtEl>
                                          <p:spTgt spid="1314"/>
                                        </p:tgtEl>
                                      </p:cBhvr>
                                    </p:animEffect>
                                    <p:anim calcmode="lin" valueType="num">
                                      <p:cBhvr>
                                        <p:cTn id="130" dur="1000" fill="hold"/>
                                        <p:tgtEl>
                                          <p:spTgt spid="1314"/>
                                        </p:tgtEl>
                                        <p:attrNameLst>
                                          <p:attrName>ppt_x</p:attrName>
                                        </p:attrNameLst>
                                      </p:cBhvr>
                                      <p:tavLst>
                                        <p:tav tm="0">
                                          <p:val>
                                            <p:strVal val="#ppt_x"/>
                                          </p:val>
                                        </p:tav>
                                        <p:tav tm="100000">
                                          <p:val>
                                            <p:strVal val="#ppt_x"/>
                                          </p:val>
                                        </p:tav>
                                      </p:tavLst>
                                    </p:anim>
                                    <p:anim calcmode="lin" valueType="num">
                                      <p:cBhvr>
                                        <p:cTn id="131" dur="1000" fill="hold"/>
                                        <p:tgtEl>
                                          <p:spTgt spid="1314"/>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6000"/>
                                  </p:stCondLst>
                                  <p:childTnLst>
                                    <p:set>
                                      <p:cBhvr>
                                        <p:cTn id="133" dur="1" fill="hold">
                                          <p:stCondLst>
                                            <p:cond delay="0"/>
                                          </p:stCondLst>
                                        </p:cTn>
                                        <p:tgtEl>
                                          <p:spTgt spid="1300"/>
                                        </p:tgtEl>
                                        <p:attrNameLst>
                                          <p:attrName>style.visibility</p:attrName>
                                        </p:attrNameLst>
                                      </p:cBhvr>
                                      <p:to>
                                        <p:strVal val="visible"/>
                                      </p:to>
                                    </p:set>
                                    <p:animEffect transition="in" filter="fade">
                                      <p:cBhvr>
                                        <p:cTn id="134" dur="500"/>
                                        <p:tgtEl>
                                          <p:spTgt spid="1300"/>
                                        </p:tgtEl>
                                      </p:cBhvr>
                                    </p:animEffect>
                                    <p:anim calcmode="lin" valueType="num">
                                      <p:cBhvr>
                                        <p:cTn id="135" dur="500" fill="hold"/>
                                        <p:tgtEl>
                                          <p:spTgt spid="1300"/>
                                        </p:tgtEl>
                                        <p:attrNameLst>
                                          <p:attrName>ppt_x</p:attrName>
                                        </p:attrNameLst>
                                      </p:cBhvr>
                                      <p:tavLst>
                                        <p:tav tm="0">
                                          <p:val>
                                            <p:strVal val="#ppt_x"/>
                                          </p:val>
                                        </p:tav>
                                        <p:tav tm="100000">
                                          <p:val>
                                            <p:strVal val="#ppt_x"/>
                                          </p:val>
                                        </p:tav>
                                      </p:tavLst>
                                    </p:anim>
                                    <p:anim calcmode="lin" valueType="num">
                                      <p:cBhvr>
                                        <p:cTn id="136" dur="500" fill="hold"/>
                                        <p:tgtEl>
                                          <p:spTgt spid="1300"/>
                                        </p:tgtEl>
                                        <p:attrNameLst>
                                          <p:attrName>ppt_y</p:attrName>
                                        </p:attrNameLst>
                                      </p:cBhvr>
                                      <p:tavLst>
                                        <p:tav tm="0">
                                          <p:val>
                                            <p:strVal val="#ppt_y+.1"/>
                                          </p:val>
                                        </p:tav>
                                        <p:tav tm="100000">
                                          <p:val>
                                            <p:strVal val="#ppt_y"/>
                                          </p:val>
                                        </p:tav>
                                      </p:tavLst>
                                    </p:anim>
                                  </p:childTnLst>
                                </p:cTn>
                              </p:par>
                              <p:par>
                                <p:cTn id="137" presetID="22" presetClass="entr" presetSubtype="8" fill="hold" nodeType="withEffect">
                                  <p:stCondLst>
                                    <p:cond delay="7000"/>
                                  </p:stCondLst>
                                  <p:childTnLst>
                                    <p:set>
                                      <p:cBhvr>
                                        <p:cTn id="138" dur="1" fill="hold">
                                          <p:stCondLst>
                                            <p:cond delay="0"/>
                                          </p:stCondLst>
                                        </p:cTn>
                                        <p:tgtEl>
                                          <p:spTgt spid="1287"/>
                                        </p:tgtEl>
                                        <p:attrNameLst>
                                          <p:attrName>style.visibility</p:attrName>
                                        </p:attrNameLst>
                                      </p:cBhvr>
                                      <p:to>
                                        <p:strVal val="visible"/>
                                      </p:to>
                                    </p:set>
                                    <p:animEffect transition="in" filter="wipe(left)">
                                      <p:cBhvr>
                                        <p:cTn id="139" dur="1000"/>
                                        <p:tgtEl>
                                          <p:spTgt spid="1287"/>
                                        </p:tgtEl>
                                      </p:cBhvr>
                                    </p:animEffect>
                                  </p:childTnLst>
                                </p:cTn>
                              </p:par>
                              <p:par>
                                <p:cTn id="140" presetID="31" presetClass="entr" presetSubtype="0" fill="hold" nodeType="withEffect">
                                  <p:stCondLst>
                                    <p:cond delay="7000"/>
                                  </p:stCondLst>
                                  <p:childTnLst>
                                    <p:set>
                                      <p:cBhvr>
                                        <p:cTn id="141" dur="1" fill="hold">
                                          <p:stCondLst>
                                            <p:cond delay="0"/>
                                          </p:stCondLst>
                                        </p:cTn>
                                        <p:tgtEl>
                                          <p:spTgt spid="1291"/>
                                        </p:tgtEl>
                                        <p:attrNameLst>
                                          <p:attrName>style.visibility</p:attrName>
                                        </p:attrNameLst>
                                      </p:cBhvr>
                                      <p:to>
                                        <p:strVal val="visible"/>
                                      </p:to>
                                    </p:set>
                                    <p:anim calcmode="lin" valueType="num">
                                      <p:cBhvr>
                                        <p:cTn id="142" dur="1000" fill="hold"/>
                                        <p:tgtEl>
                                          <p:spTgt spid="1291"/>
                                        </p:tgtEl>
                                        <p:attrNameLst>
                                          <p:attrName>ppt_w</p:attrName>
                                        </p:attrNameLst>
                                      </p:cBhvr>
                                      <p:tavLst>
                                        <p:tav tm="0">
                                          <p:val>
                                            <p:fltVal val="0"/>
                                          </p:val>
                                        </p:tav>
                                        <p:tav tm="100000">
                                          <p:val>
                                            <p:strVal val="#ppt_w"/>
                                          </p:val>
                                        </p:tav>
                                      </p:tavLst>
                                    </p:anim>
                                    <p:anim calcmode="lin" valueType="num">
                                      <p:cBhvr>
                                        <p:cTn id="143" dur="1000" fill="hold"/>
                                        <p:tgtEl>
                                          <p:spTgt spid="1291"/>
                                        </p:tgtEl>
                                        <p:attrNameLst>
                                          <p:attrName>ppt_h</p:attrName>
                                        </p:attrNameLst>
                                      </p:cBhvr>
                                      <p:tavLst>
                                        <p:tav tm="0">
                                          <p:val>
                                            <p:fltVal val="0"/>
                                          </p:val>
                                        </p:tav>
                                        <p:tav tm="100000">
                                          <p:val>
                                            <p:strVal val="#ppt_h"/>
                                          </p:val>
                                        </p:tav>
                                      </p:tavLst>
                                    </p:anim>
                                    <p:anim calcmode="lin" valueType="num">
                                      <p:cBhvr>
                                        <p:cTn id="144" dur="1000" fill="hold"/>
                                        <p:tgtEl>
                                          <p:spTgt spid="1291"/>
                                        </p:tgtEl>
                                        <p:attrNameLst>
                                          <p:attrName>style.rotation</p:attrName>
                                        </p:attrNameLst>
                                      </p:cBhvr>
                                      <p:tavLst>
                                        <p:tav tm="0">
                                          <p:val>
                                            <p:fltVal val="90"/>
                                          </p:val>
                                        </p:tav>
                                        <p:tav tm="100000">
                                          <p:val>
                                            <p:fltVal val="0"/>
                                          </p:val>
                                        </p:tav>
                                      </p:tavLst>
                                    </p:anim>
                                    <p:animEffect transition="in" filter="fade">
                                      <p:cBhvr>
                                        <p:cTn id="145" dur="1000"/>
                                        <p:tgtEl>
                                          <p:spTgt spid="1291"/>
                                        </p:tgtEl>
                                      </p:cBhvr>
                                    </p:animEffect>
                                  </p:childTnLst>
                                </p:cTn>
                              </p:par>
                              <p:par>
                                <p:cTn id="146" presetID="42" presetClass="entr" presetSubtype="0" fill="hold" nodeType="withEffect">
                                  <p:stCondLst>
                                    <p:cond delay="7000"/>
                                  </p:stCondLst>
                                  <p:childTnLst>
                                    <p:set>
                                      <p:cBhvr>
                                        <p:cTn id="147" dur="1" fill="hold">
                                          <p:stCondLst>
                                            <p:cond delay="0"/>
                                          </p:stCondLst>
                                        </p:cTn>
                                        <p:tgtEl>
                                          <p:spTgt spid="1317"/>
                                        </p:tgtEl>
                                        <p:attrNameLst>
                                          <p:attrName>style.visibility</p:attrName>
                                        </p:attrNameLst>
                                      </p:cBhvr>
                                      <p:to>
                                        <p:strVal val="visible"/>
                                      </p:to>
                                    </p:set>
                                    <p:animEffect transition="in" filter="fade">
                                      <p:cBhvr>
                                        <p:cTn id="148" dur="1000"/>
                                        <p:tgtEl>
                                          <p:spTgt spid="1317"/>
                                        </p:tgtEl>
                                      </p:cBhvr>
                                    </p:animEffect>
                                    <p:anim calcmode="lin" valueType="num">
                                      <p:cBhvr>
                                        <p:cTn id="149" dur="1000" fill="hold"/>
                                        <p:tgtEl>
                                          <p:spTgt spid="1317"/>
                                        </p:tgtEl>
                                        <p:attrNameLst>
                                          <p:attrName>ppt_x</p:attrName>
                                        </p:attrNameLst>
                                      </p:cBhvr>
                                      <p:tavLst>
                                        <p:tav tm="0">
                                          <p:val>
                                            <p:strVal val="#ppt_x"/>
                                          </p:val>
                                        </p:tav>
                                        <p:tav tm="100000">
                                          <p:val>
                                            <p:strVal val="#ppt_x"/>
                                          </p:val>
                                        </p:tav>
                                      </p:tavLst>
                                    </p:anim>
                                    <p:anim calcmode="lin" valueType="num">
                                      <p:cBhvr>
                                        <p:cTn id="150" dur="1000" fill="hold"/>
                                        <p:tgtEl>
                                          <p:spTgt spid="1317"/>
                                        </p:tgtEl>
                                        <p:attrNameLst>
                                          <p:attrName>ppt_y</p:attrName>
                                        </p:attrNameLst>
                                      </p:cBhvr>
                                      <p:tavLst>
                                        <p:tav tm="0">
                                          <p:val>
                                            <p:strVal val="#ppt_y+.1"/>
                                          </p:val>
                                        </p:tav>
                                        <p:tav tm="100000">
                                          <p:val>
                                            <p:strVal val="#ppt_y"/>
                                          </p:val>
                                        </p:tav>
                                      </p:tavLst>
                                    </p:anim>
                                  </p:childTnLst>
                                </p:cTn>
                              </p:par>
                              <p:par>
                                <p:cTn id="151" presetID="47" presetClass="entr" presetSubtype="0" fill="hold" nodeType="withEffect">
                                  <p:stCondLst>
                                    <p:cond delay="7000"/>
                                  </p:stCondLst>
                                  <p:childTnLst>
                                    <p:set>
                                      <p:cBhvr>
                                        <p:cTn id="152" dur="1" fill="hold">
                                          <p:stCondLst>
                                            <p:cond delay="0"/>
                                          </p:stCondLst>
                                        </p:cTn>
                                        <p:tgtEl>
                                          <p:spTgt spid="1301"/>
                                        </p:tgtEl>
                                        <p:attrNameLst>
                                          <p:attrName>style.visibility</p:attrName>
                                        </p:attrNameLst>
                                      </p:cBhvr>
                                      <p:to>
                                        <p:strVal val="visible"/>
                                      </p:to>
                                    </p:set>
                                    <p:animEffect transition="in" filter="fade">
                                      <p:cBhvr>
                                        <p:cTn id="153" dur="500"/>
                                        <p:tgtEl>
                                          <p:spTgt spid="1301"/>
                                        </p:tgtEl>
                                      </p:cBhvr>
                                    </p:animEffect>
                                    <p:anim calcmode="lin" valueType="num">
                                      <p:cBhvr>
                                        <p:cTn id="154" dur="500" fill="hold"/>
                                        <p:tgtEl>
                                          <p:spTgt spid="1301"/>
                                        </p:tgtEl>
                                        <p:attrNameLst>
                                          <p:attrName>ppt_x</p:attrName>
                                        </p:attrNameLst>
                                      </p:cBhvr>
                                      <p:tavLst>
                                        <p:tav tm="0">
                                          <p:val>
                                            <p:strVal val="#ppt_x"/>
                                          </p:val>
                                        </p:tav>
                                        <p:tav tm="100000">
                                          <p:val>
                                            <p:strVal val="#ppt_x"/>
                                          </p:val>
                                        </p:tav>
                                      </p:tavLst>
                                    </p:anim>
                                    <p:anim calcmode="lin" valueType="num">
                                      <p:cBhvr>
                                        <p:cTn id="155" dur="500" fill="hold"/>
                                        <p:tgtEl>
                                          <p:spTgt spid="13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13851" y="4419396"/>
            <a:ext cx="13483590" cy="5029835"/>
            <a:chOff x="2313851" y="4419396"/>
            <a:chExt cx="13483590" cy="5029835"/>
          </a:xfrm>
        </p:grpSpPr>
        <p:sp>
          <p:nvSpPr>
            <p:cNvPr id="3" name="object 3"/>
            <p:cNvSpPr/>
            <p:nvPr/>
          </p:nvSpPr>
          <p:spPr>
            <a:xfrm>
              <a:off x="2313851" y="4419396"/>
              <a:ext cx="13483590" cy="5029835"/>
            </a:xfrm>
            <a:custGeom>
              <a:avLst/>
              <a:gdLst/>
              <a:ahLst/>
              <a:cxnLst/>
              <a:rect l="l" t="t" r="r" b="b"/>
              <a:pathLst>
                <a:path w="13483590" h="5029834">
                  <a:moveTo>
                    <a:pt x="9494812" y="3667366"/>
                  </a:moveTo>
                  <a:lnTo>
                    <a:pt x="6479578" y="3667366"/>
                  </a:lnTo>
                  <a:lnTo>
                    <a:pt x="6479578" y="2866034"/>
                  </a:lnTo>
                  <a:lnTo>
                    <a:pt x="5969800" y="2866034"/>
                  </a:lnTo>
                  <a:lnTo>
                    <a:pt x="5969800" y="2248852"/>
                  </a:lnTo>
                  <a:lnTo>
                    <a:pt x="5969800" y="2128850"/>
                  </a:lnTo>
                  <a:lnTo>
                    <a:pt x="2998965" y="2128850"/>
                  </a:lnTo>
                  <a:lnTo>
                    <a:pt x="2998965" y="2248852"/>
                  </a:lnTo>
                  <a:lnTo>
                    <a:pt x="2998965" y="2741028"/>
                  </a:lnTo>
                  <a:lnTo>
                    <a:pt x="0" y="2741028"/>
                  </a:lnTo>
                  <a:lnTo>
                    <a:pt x="0" y="4279176"/>
                  </a:lnTo>
                  <a:lnTo>
                    <a:pt x="0" y="5029568"/>
                  </a:lnTo>
                  <a:lnTo>
                    <a:pt x="3480612" y="5029568"/>
                  </a:lnTo>
                  <a:lnTo>
                    <a:pt x="3480612" y="4417377"/>
                  </a:lnTo>
                  <a:lnTo>
                    <a:pt x="6479578" y="4417377"/>
                  </a:lnTo>
                  <a:lnTo>
                    <a:pt x="6479578" y="4279176"/>
                  </a:lnTo>
                  <a:lnTo>
                    <a:pt x="6479578" y="3796487"/>
                  </a:lnTo>
                  <a:lnTo>
                    <a:pt x="9494812" y="3796487"/>
                  </a:lnTo>
                  <a:lnTo>
                    <a:pt x="9494812" y="3667366"/>
                  </a:lnTo>
                  <a:close/>
                </a:path>
                <a:path w="13483590" h="5029834">
                  <a:moveTo>
                    <a:pt x="13483425" y="2010308"/>
                  </a:moveTo>
                  <a:lnTo>
                    <a:pt x="11601666" y="0"/>
                  </a:lnTo>
                  <a:lnTo>
                    <a:pt x="11601666" y="940854"/>
                  </a:lnTo>
                  <a:lnTo>
                    <a:pt x="8957500" y="940854"/>
                  </a:lnTo>
                  <a:lnTo>
                    <a:pt x="8957500" y="1507947"/>
                  </a:lnTo>
                  <a:lnTo>
                    <a:pt x="6014199" y="1507947"/>
                  </a:lnTo>
                  <a:lnTo>
                    <a:pt x="6014199" y="1637042"/>
                  </a:lnTo>
                  <a:lnTo>
                    <a:pt x="8957500" y="1637042"/>
                  </a:lnTo>
                  <a:lnTo>
                    <a:pt x="8957500" y="3079750"/>
                  </a:lnTo>
                  <a:lnTo>
                    <a:pt x="11601666" y="3079750"/>
                  </a:lnTo>
                  <a:lnTo>
                    <a:pt x="11601666" y="4020616"/>
                  </a:lnTo>
                  <a:lnTo>
                    <a:pt x="13483425" y="2010308"/>
                  </a:lnTo>
                  <a:close/>
                </a:path>
              </a:pathLst>
            </a:custGeom>
            <a:solidFill>
              <a:srgbClr val="FFFFF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object 4"/>
            <p:cNvSpPr/>
            <p:nvPr/>
          </p:nvSpPr>
          <p:spPr>
            <a:xfrm>
              <a:off x="2444051" y="7285431"/>
              <a:ext cx="3525520" cy="2030730"/>
            </a:xfrm>
            <a:custGeom>
              <a:avLst/>
              <a:gdLst/>
              <a:ahLst/>
              <a:cxnLst/>
              <a:rect l="l" t="t" r="r" b="b"/>
              <a:pathLst>
                <a:path w="3525520" h="2030729">
                  <a:moveTo>
                    <a:pt x="3525024" y="0"/>
                  </a:moveTo>
                  <a:lnTo>
                    <a:pt x="0" y="0"/>
                  </a:lnTo>
                  <a:lnTo>
                    <a:pt x="0" y="1413141"/>
                  </a:lnTo>
                  <a:lnTo>
                    <a:pt x="0" y="2030323"/>
                  </a:lnTo>
                  <a:lnTo>
                    <a:pt x="3525024" y="2030323"/>
                  </a:lnTo>
                  <a:lnTo>
                    <a:pt x="3525024" y="1413141"/>
                  </a:lnTo>
                  <a:lnTo>
                    <a:pt x="3525024" y="0"/>
                  </a:lnTo>
                  <a:close/>
                </a:path>
              </a:pathLst>
            </a:custGeom>
            <a:solidFill>
              <a:srgbClr val="4AB1B4"/>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5" name="object 5"/>
          <p:cNvSpPr txBox="1"/>
          <p:nvPr/>
        </p:nvSpPr>
        <p:spPr>
          <a:xfrm>
            <a:off x="3811752" y="8370314"/>
            <a:ext cx="339090" cy="635000"/>
          </a:xfrm>
          <a:prstGeom prst="rect">
            <a:avLst/>
          </a:prstGeom>
        </p:spPr>
        <p:txBody>
          <a:bodyPr vert="horz" wrap="square" lIns="0" tIns="12700" rIns="0" bIns="0" rtlCol="0">
            <a:spAutoFit/>
          </a:bodyPr>
          <a:lstStyle/>
          <a:p>
            <a:pPr>
              <a:lnSpc>
                <a:spcPct val="100000"/>
              </a:lnSpc>
              <a:spcBef>
                <a:spcPts val="100"/>
              </a:spcBef>
            </a:pPr>
            <a:r>
              <a:rPr sz="4000" spc="25" dirty="0">
                <a:solidFill>
                  <a:srgbClr val="FFFFFF"/>
                </a:solidFill>
                <a:latin typeface="Arial" panose="020B0604020202020204" pitchFamily="34" charset="0"/>
                <a:cs typeface="Arial" panose="020B0604020202020204" pitchFamily="34" charset="0"/>
              </a:rPr>
              <a:t>2</a:t>
            </a:r>
            <a:endParaRPr sz="4000">
              <a:latin typeface="Arial" panose="020B0604020202020204" pitchFamily="34" charset="0"/>
              <a:cs typeface="Arial" panose="020B0604020202020204" pitchFamily="34" charset="0"/>
            </a:endParaRPr>
          </a:p>
        </p:txBody>
      </p:sp>
      <p:sp>
        <p:nvSpPr>
          <p:cNvPr id="6" name="object 6"/>
          <p:cNvSpPr/>
          <p:nvPr/>
        </p:nvSpPr>
        <p:spPr>
          <a:xfrm>
            <a:off x="5376786" y="6668248"/>
            <a:ext cx="3525520" cy="2030730"/>
          </a:xfrm>
          <a:custGeom>
            <a:avLst/>
            <a:gdLst/>
            <a:ahLst/>
            <a:cxnLst/>
            <a:rect l="l" t="t" r="r" b="b"/>
            <a:pathLst>
              <a:path w="3525520" h="2030729">
                <a:moveTo>
                  <a:pt x="3525024" y="0"/>
                </a:moveTo>
                <a:lnTo>
                  <a:pt x="0" y="0"/>
                </a:lnTo>
                <a:lnTo>
                  <a:pt x="0" y="1418513"/>
                </a:lnTo>
                <a:lnTo>
                  <a:pt x="0" y="2030323"/>
                </a:lnTo>
                <a:lnTo>
                  <a:pt x="3525024" y="2030323"/>
                </a:lnTo>
                <a:lnTo>
                  <a:pt x="3525024" y="1418513"/>
                </a:lnTo>
                <a:lnTo>
                  <a:pt x="3525024" y="0"/>
                </a:lnTo>
                <a:close/>
              </a:path>
            </a:pathLst>
          </a:custGeom>
          <a:solidFill>
            <a:srgbClr val="37C9EF"/>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7" name="object 7"/>
          <p:cNvSpPr txBox="1"/>
          <p:nvPr/>
        </p:nvSpPr>
        <p:spPr>
          <a:xfrm>
            <a:off x="6731774" y="7754618"/>
            <a:ext cx="351790" cy="635000"/>
          </a:xfrm>
          <a:prstGeom prst="rect">
            <a:avLst/>
          </a:prstGeom>
        </p:spPr>
        <p:txBody>
          <a:bodyPr vert="horz" wrap="square" lIns="0" tIns="12700" rIns="0" bIns="0" rtlCol="0">
            <a:spAutoFit/>
          </a:bodyPr>
          <a:lstStyle/>
          <a:p>
            <a:pPr marL="12700">
              <a:lnSpc>
                <a:spcPct val="100000"/>
              </a:lnSpc>
              <a:spcBef>
                <a:spcPts val="100"/>
              </a:spcBef>
            </a:pPr>
            <a:r>
              <a:rPr sz="4000" spc="25" dirty="0">
                <a:solidFill>
                  <a:srgbClr val="FFFFFF"/>
                </a:solidFill>
                <a:latin typeface="Arial" panose="020B0604020202020204" pitchFamily="34" charset="0"/>
                <a:cs typeface="Arial" panose="020B0604020202020204" pitchFamily="34" charset="0"/>
              </a:rPr>
              <a:t>3</a:t>
            </a:r>
            <a:endParaRPr sz="4000">
              <a:latin typeface="Arial" panose="020B0604020202020204" pitchFamily="34" charset="0"/>
              <a:cs typeface="Arial" panose="020B0604020202020204" pitchFamily="34" charset="0"/>
            </a:endParaRPr>
          </a:p>
        </p:txBody>
      </p:sp>
      <p:sp>
        <p:nvSpPr>
          <p:cNvPr id="8" name="object 8"/>
          <p:cNvSpPr/>
          <p:nvPr/>
        </p:nvSpPr>
        <p:spPr>
          <a:xfrm>
            <a:off x="8283650" y="6056439"/>
            <a:ext cx="3525520" cy="2030730"/>
          </a:xfrm>
          <a:custGeom>
            <a:avLst/>
            <a:gdLst/>
            <a:ahLst/>
            <a:cxnLst/>
            <a:rect l="l" t="t" r="r" b="b"/>
            <a:pathLst>
              <a:path w="3525520" h="2030729">
                <a:moveTo>
                  <a:pt x="3525024" y="0"/>
                </a:moveTo>
                <a:lnTo>
                  <a:pt x="0" y="0"/>
                </a:lnTo>
                <a:lnTo>
                  <a:pt x="0" y="2030323"/>
                </a:lnTo>
                <a:lnTo>
                  <a:pt x="3525024" y="2030323"/>
                </a:lnTo>
                <a:lnTo>
                  <a:pt x="3525024" y="0"/>
                </a:lnTo>
                <a:close/>
              </a:path>
            </a:pathLst>
          </a:custGeom>
          <a:solidFill>
            <a:srgbClr val="2C92D5"/>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object 9"/>
          <p:cNvSpPr txBox="1"/>
          <p:nvPr/>
        </p:nvSpPr>
        <p:spPr>
          <a:xfrm>
            <a:off x="9651339" y="7141971"/>
            <a:ext cx="339090" cy="635000"/>
          </a:xfrm>
          <a:prstGeom prst="rect">
            <a:avLst/>
          </a:prstGeom>
        </p:spPr>
        <p:txBody>
          <a:bodyPr vert="horz" wrap="square" lIns="0" tIns="12700" rIns="0" bIns="0" rtlCol="0">
            <a:spAutoFit/>
          </a:bodyPr>
          <a:lstStyle/>
          <a:p>
            <a:pPr>
              <a:lnSpc>
                <a:spcPct val="100000"/>
              </a:lnSpc>
              <a:spcBef>
                <a:spcPts val="100"/>
              </a:spcBef>
            </a:pPr>
            <a:r>
              <a:rPr sz="4000" spc="25" dirty="0">
                <a:solidFill>
                  <a:srgbClr val="FFFFFF"/>
                </a:solidFill>
                <a:latin typeface="Arial" panose="020B0604020202020204" pitchFamily="34" charset="0"/>
                <a:cs typeface="Arial" panose="020B0604020202020204" pitchFamily="34" charset="0"/>
              </a:rPr>
              <a:t>4</a:t>
            </a:r>
            <a:endParaRPr sz="4000">
              <a:latin typeface="Arial" panose="020B0604020202020204" pitchFamily="34" charset="0"/>
              <a:cs typeface="Arial" panose="020B0604020202020204" pitchFamily="34" charset="0"/>
            </a:endParaRPr>
          </a:p>
        </p:txBody>
      </p:sp>
      <p:grpSp>
        <p:nvGrpSpPr>
          <p:cNvPr id="10" name="object 10"/>
          <p:cNvGrpSpPr/>
          <p:nvPr/>
        </p:nvGrpSpPr>
        <p:grpSpPr>
          <a:xfrm>
            <a:off x="5360441" y="4388421"/>
            <a:ext cx="10379075" cy="4927600"/>
            <a:chOff x="5360441" y="4388421"/>
            <a:chExt cx="10379075" cy="4927600"/>
          </a:xfrm>
        </p:grpSpPr>
        <p:sp>
          <p:nvSpPr>
            <p:cNvPr id="11" name="object 11"/>
            <p:cNvSpPr/>
            <p:nvPr/>
          </p:nvSpPr>
          <p:spPr>
            <a:xfrm>
              <a:off x="8274126" y="8081404"/>
              <a:ext cx="618490" cy="617220"/>
            </a:xfrm>
            <a:custGeom>
              <a:avLst/>
              <a:gdLst/>
              <a:ahLst/>
              <a:cxnLst/>
              <a:rect l="l" t="t" r="r" b="b"/>
              <a:pathLst>
                <a:path w="618490" h="617220">
                  <a:moveTo>
                    <a:pt x="618159" y="0"/>
                  </a:moveTo>
                  <a:lnTo>
                    <a:pt x="0" y="0"/>
                  </a:lnTo>
                  <a:lnTo>
                    <a:pt x="618159" y="617169"/>
                  </a:lnTo>
                  <a:lnTo>
                    <a:pt x="618159" y="0"/>
                  </a:lnTo>
                  <a:close/>
                </a:path>
              </a:pathLst>
            </a:custGeom>
            <a:solidFill>
              <a:srgbClr val="2C92D5">
                <a:alpha val="4979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2" name="object 12"/>
            <p:cNvSpPr/>
            <p:nvPr/>
          </p:nvSpPr>
          <p:spPr>
            <a:xfrm>
              <a:off x="5360441" y="8698572"/>
              <a:ext cx="618490" cy="617220"/>
            </a:xfrm>
            <a:custGeom>
              <a:avLst/>
              <a:gdLst/>
              <a:ahLst/>
              <a:cxnLst/>
              <a:rect l="l" t="t" r="r" b="b"/>
              <a:pathLst>
                <a:path w="618489" h="617220">
                  <a:moveTo>
                    <a:pt x="618159" y="0"/>
                  </a:moveTo>
                  <a:lnTo>
                    <a:pt x="0" y="0"/>
                  </a:lnTo>
                  <a:lnTo>
                    <a:pt x="618159" y="617171"/>
                  </a:lnTo>
                  <a:lnTo>
                    <a:pt x="618159" y="0"/>
                  </a:lnTo>
                  <a:close/>
                </a:path>
              </a:pathLst>
            </a:custGeom>
            <a:solidFill>
              <a:srgbClr val="37C9EF">
                <a:alpha val="4979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13"/>
            <p:cNvSpPr/>
            <p:nvPr/>
          </p:nvSpPr>
          <p:spPr>
            <a:xfrm>
              <a:off x="11213363" y="4388421"/>
              <a:ext cx="4526280" cy="4020820"/>
            </a:xfrm>
            <a:custGeom>
              <a:avLst/>
              <a:gdLst/>
              <a:ahLst/>
              <a:cxnLst/>
              <a:rect l="l" t="t" r="r" b="b"/>
              <a:pathLst>
                <a:path w="4526280" h="4020820">
                  <a:moveTo>
                    <a:pt x="2644241" y="0"/>
                  </a:moveTo>
                  <a:lnTo>
                    <a:pt x="2644241" y="940866"/>
                  </a:lnTo>
                  <a:lnTo>
                    <a:pt x="0" y="940866"/>
                  </a:lnTo>
                  <a:lnTo>
                    <a:pt x="0" y="3079762"/>
                  </a:lnTo>
                  <a:lnTo>
                    <a:pt x="2644241" y="3079762"/>
                  </a:lnTo>
                  <a:lnTo>
                    <a:pt x="2644241" y="4020616"/>
                  </a:lnTo>
                  <a:lnTo>
                    <a:pt x="4525873" y="2010308"/>
                  </a:lnTo>
                  <a:lnTo>
                    <a:pt x="2644241" y="0"/>
                  </a:lnTo>
                  <a:close/>
                </a:path>
              </a:pathLst>
            </a:custGeom>
            <a:solidFill>
              <a:srgbClr val="13538A"/>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14" name="object 14"/>
          <p:cNvSpPr txBox="1"/>
          <p:nvPr/>
        </p:nvSpPr>
        <p:spPr>
          <a:xfrm>
            <a:off x="12671818" y="5782562"/>
            <a:ext cx="351790" cy="635000"/>
          </a:xfrm>
          <a:prstGeom prst="rect">
            <a:avLst/>
          </a:prstGeom>
        </p:spPr>
        <p:txBody>
          <a:bodyPr vert="horz" wrap="square" lIns="0" tIns="12700" rIns="0" bIns="0" rtlCol="0">
            <a:spAutoFit/>
          </a:bodyPr>
          <a:lstStyle/>
          <a:p>
            <a:pPr marL="12700">
              <a:lnSpc>
                <a:spcPct val="100000"/>
              </a:lnSpc>
              <a:spcBef>
                <a:spcPts val="100"/>
              </a:spcBef>
            </a:pPr>
            <a:r>
              <a:rPr sz="4000" spc="25" dirty="0">
                <a:solidFill>
                  <a:srgbClr val="FFFFFF"/>
                </a:solidFill>
                <a:latin typeface="Arial" panose="020B0604020202020204" pitchFamily="34" charset="0"/>
                <a:cs typeface="Arial" panose="020B0604020202020204" pitchFamily="34" charset="0"/>
              </a:rPr>
              <a:t>5</a:t>
            </a:r>
            <a:endParaRPr sz="4000">
              <a:latin typeface="Arial" panose="020B0604020202020204" pitchFamily="34" charset="0"/>
              <a:cs typeface="Arial" panose="020B0604020202020204" pitchFamily="34" charset="0"/>
            </a:endParaRPr>
          </a:p>
        </p:txBody>
      </p:sp>
      <p:grpSp>
        <p:nvGrpSpPr>
          <p:cNvPr id="15" name="object 15"/>
          <p:cNvGrpSpPr/>
          <p:nvPr/>
        </p:nvGrpSpPr>
        <p:grpSpPr>
          <a:xfrm>
            <a:off x="5409349" y="3616731"/>
            <a:ext cx="6384290" cy="4464685"/>
            <a:chOff x="5409349" y="3616731"/>
            <a:chExt cx="6384290" cy="4464685"/>
          </a:xfrm>
        </p:grpSpPr>
        <p:sp>
          <p:nvSpPr>
            <p:cNvPr id="16" name="object 16"/>
            <p:cNvSpPr/>
            <p:nvPr/>
          </p:nvSpPr>
          <p:spPr>
            <a:xfrm>
              <a:off x="11175263" y="7464247"/>
              <a:ext cx="618490" cy="617220"/>
            </a:xfrm>
            <a:custGeom>
              <a:avLst/>
              <a:gdLst/>
              <a:ahLst/>
              <a:cxnLst/>
              <a:rect l="l" t="t" r="r" b="b"/>
              <a:pathLst>
                <a:path w="618490" h="617220">
                  <a:moveTo>
                    <a:pt x="618159" y="0"/>
                  </a:moveTo>
                  <a:lnTo>
                    <a:pt x="0" y="0"/>
                  </a:lnTo>
                  <a:lnTo>
                    <a:pt x="618159" y="617156"/>
                  </a:lnTo>
                  <a:lnTo>
                    <a:pt x="618159" y="0"/>
                  </a:lnTo>
                  <a:close/>
                </a:path>
              </a:pathLst>
            </a:custGeom>
            <a:solidFill>
              <a:srgbClr val="13538A">
                <a:alpha val="4979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7" name="object 17"/>
            <p:cNvSpPr/>
            <p:nvPr/>
          </p:nvSpPr>
          <p:spPr>
            <a:xfrm>
              <a:off x="5409349" y="3616731"/>
              <a:ext cx="2674620" cy="2813050"/>
            </a:xfrm>
            <a:custGeom>
              <a:avLst/>
              <a:gdLst/>
              <a:ahLst/>
              <a:cxnLst/>
              <a:rect l="l" t="t" r="r" b="b"/>
              <a:pathLst>
                <a:path w="2674620" h="2813050">
                  <a:moveTo>
                    <a:pt x="2116493" y="0"/>
                  </a:moveTo>
                  <a:lnTo>
                    <a:pt x="557771" y="0"/>
                  </a:lnTo>
                  <a:lnTo>
                    <a:pt x="509644" y="2047"/>
                  </a:lnTo>
                  <a:lnTo>
                    <a:pt x="462654" y="8077"/>
                  </a:lnTo>
                  <a:lnTo>
                    <a:pt x="416968" y="17923"/>
                  </a:lnTo>
                  <a:lnTo>
                    <a:pt x="372754" y="31418"/>
                  </a:lnTo>
                  <a:lnTo>
                    <a:pt x="330179" y="48393"/>
                  </a:lnTo>
                  <a:lnTo>
                    <a:pt x="289411" y="68681"/>
                  </a:lnTo>
                  <a:lnTo>
                    <a:pt x="250617" y="92116"/>
                  </a:lnTo>
                  <a:lnTo>
                    <a:pt x="213964" y="118529"/>
                  </a:lnTo>
                  <a:lnTo>
                    <a:pt x="179620" y="147753"/>
                  </a:lnTo>
                  <a:lnTo>
                    <a:pt x="147752" y="179622"/>
                  </a:lnTo>
                  <a:lnTo>
                    <a:pt x="118528" y="213966"/>
                  </a:lnTo>
                  <a:lnTo>
                    <a:pt x="92115" y="250620"/>
                  </a:lnTo>
                  <a:lnTo>
                    <a:pt x="68681" y="289415"/>
                  </a:lnTo>
                  <a:lnTo>
                    <a:pt x="48392" y="330184"/>
                  </a:lnTo>
                  <a:lnTo>
                    <a:pt x="31417" y="372760"/>
                  </a:lnTo>
                  <a:lnTo>
                    <a:pt x="17923" y="416975"/>
                  </a:lnTo>
                  <a:lnTo>
                    <a:pt x="8077" y="462663"/>
                  </a:lnTo>
                  <a:lnTo>
                    <a:pt x="2047" y="509655"/>
                  </a:lnTo>
                  <a:lnTo>
                    <a:pt x="0" y="557783"/>
                  </a:lnTo>
                  <a:lnTo>
                    <a:pt x="0" y="2255189"/>
                  </a:lnTo>
                  <a:lnTo>
                    <a:pt x="2047" y="2303316"/>
                  </a:lnTo>
                  <a:lnTo>
                    <a:pt x="8077" y="2350307"/>
                  </a:lnTo>
                  <a:lnTo>
                    <a:pt x="17923" y="2395993"/>
                  </a:lnTo>
                  <a:lnTo>
                    <a:pt x="31417" y="2440208"/>
                  </a:lnTo>
                  <a:lnTo>
                    <a:pt x="48392" y="2482783"/>
                  </a:lnTo>
                  <a:lnTo>
                    <a:pt x="68681" y="2523552"/>
                  </a:lnTo>
                  <a:lnTo>
                    <a:pt x="92115" y="2562347"/>
                  </a:lnTo>
                  <a:lnTo>
                    <a:pt x="118528" y="2599001"/>
                  </a:lnTo>
                  <a:lnTo>
                    <a:pt x="147752" y="2633346"/>
                  </a:lnTo>
                  <a:lnTo>
                    <a:pt x="179620" y="2665215"/>
                  </a:lnTo>
                  <a:lnTo>
                    <a:pt x="213964" y="2694440"/>
                  </a:lnTo>
                  <a:lnTo>
                    <a:pt x="250617" y="2720854"/>
                  </a:lnTo>
                  <a:lnTo>
                    <a:pt x="289411" y="2744289"/>
                  </a:lnTo>
                  <a:lnTo>
                    <a:pt x="330179" y="2764578"/>
                  </a:lnTo>
                  <a:lnTo>
                    <a:pt x="372754" y="2781554"/>
                  </a:lnTo>
                  <a:lnTo>
                    <a:pt x="416968" y="2795049"/>
                  </a:lnTo>
                  <a:lnTo>
                    <a:pt x="462654" y="2804895"/>
                  </a:lnTo>
                  <a:lnTo>
                    <a:pt x="509644" y="2810926"/>
                  </a:lnTo>
                  <a:lnTo>
                    <a:pt x="557771" y="2812973"/>
                  </a:lnTo>
                  <a:lnTo>
                    <a:pt x="2116493" y="2812973"/>
                  </a:lnTo>
                  <a:lnTo>
                    <a:pt x="2164620" y="2810926"/>
                  </a:lnTo>
                  <a:lnTo>
                    <a:pt x="2211610" y="2804895"/>
                  </a:lnTo>
                  <a:lnTo>
                    <a:pt x="2257296" y="2795049"/>
                  </a:lnTo>
                  <a:lnTo>
                    <a:pt x="2301511" y="2781554"/>
                  </a:lnTo>
                  <a:lnTo>
                    <a:pt x="2344087" y="2764578"/>
                  </a:lnTo>
                  <a:lnTo>
                    <a:pt x="2384856" y="2744289"/>
                  </a:lnTo>
                  <a:lnTo>
                    <a:pt x="2423651" y="2720854"/>
                  </a:lnTo>
                  <a:lnTo>
                    <a:pt x="2460305" y="2694440"/>
                  </a:lnTo>
                  <a:lnTo>
                    <a:pt x="2494649" y="2665215"/>
                  </a:lnTo>
                  <a:lnTo>
                    <a:pt x="2526518" y="2633346"/>
                  </a:lnTo>
                  <a:lnTo>
                    <a:pt x="2555743" y="2599001"/>
                  </a:lnTo>
                  <a:lnTo>
                    <a:pt x="2582157" y="2562347"/>
                  </a:lnTo>
                  <a:lnTo>
                    <a:pt x="2605592" y="2523552"/>
                  </a:lnTo>
                  <a:lnTo>
                    <a:pt x="2625881" y="2482783"/>
                  </a:lnTo>
                  <a:lnTo>
                    <a:pt x="2642857" y="2440208"/>
                  </a:lnTo>
                  <a:lnTo>
                    <a:pt x="2656352" y="2395993"/>
                  </a:lnTo>
                  <a:lnTo>
                    <a:pt x="2666198" y="2350307"/>
                  </a:lnTo>
                  <a:lnTo>
                    <a:pt x="2672229" y="2303316"/>
                  </a:lnTo>
                  <a:lnTo>
                    <a:pt x="2674277" y="2255189"/>
                  </a:lnTo>
                  <a:lnTo>
                    <a:pt x="2674277" y="557783"/>
                  </a:lnTo>
                  <a:lnTo>
                    <a:pt x="2672118" y="508737"/>
                  </a:lnTo>
                  <a:lnTo>
                    <a:pt x="2665713" y="460397"/>
                  </a:lnTo>
                  <a:lnTo>
                    <a:pt x="2655167" y="413020"/>
                  </a:lnTo>
                  <a:lnTo>
                    <a:pt x="2640588" y="366864"/>
                  </a:lnTo>
                  <a:lnTo>
                    <a:pt x="2622081" y="322184"/>
                  </a:lnTo>
                  <a:lnTo>
                    <a:pt x="2599753" y="279239"/>
                  </a:lnTo>
                  <a:lnTo>
                    <a:pt x="2573710" y="238283"/>
                  </a:lnTo>
                  <a:lnTo>
                    <a:pt x="2544058" y="199576"/>
                  </a:lnTo>
                  <a:lnTo>
                    <a:pt x="2510904" y="163372"/>
                  </a:lnTo>
                  <a:lnTo>
                    <a:pt x="2474700" y="130218"/>
                  </a:lnTo>
                  <a:lnTo>
                    <a:pt x="2435993" y="100566"/>
                  </a:lnTo>
                  <a:lnTo>
                    <a:pt x="2395037" y="74523"/>
                  </a:lnTo>
                  <a:lnTo>
                    <a:pt x="2352092" y="52195"/>
                  </a:lnTo>
                  <a:lnTo>
                    <a:pt x="2307412" y="33688"/>
                  </a:lnTo>
                  <a:lnTo>
                    <a:pt x="2261256" y="19109"/>
                  </a:lnTo>
                  <a:lnTo>
                    <a:pt x="2213879" y="8563"/>
                  </a:lnTo>
                  <a:lnTo>
                    <a:pt x="2165539" y="2158"/>
                  </a:lnTo>
                  <a:lnTo>
                    <a:pt x="2116493" y="0"/>
                  </a:lnTo>
                  <a:close/>
                </a:path>
              </a:pathLst>
            </a:custGeom>
            <a:solidFill>
              <a:srgbClr val="E9E8E9"/>
            </a:solidFill>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18" name="object 18"/>
          <p:cNvSpPr txBox="1"/>
          <p:nvPr/>
        </p:nvSpPr>
        <p:spPr>
          <a:xfrm>
            <a:off x="2524556" y="7236459"/>
            <a:ext cx="2794000" cy="770275"/>
          </a:xfrm>
          <a:prstGeom prst="rect">
            <a:avLst/>
          </a:prstGeom>
        </p:spPr>
        <p:txBody>
          <a:bodyPr vert="horz" wrap="square" lIns="0" tIns="12700" rIns="0" bIns="0" rtlCol="0">
            <a:spAutoFit/>
          </a:bodyPr>
          <a:lstStyle/>
          <a:p>
            <a:pPr marL="184785" marR="5080" indent="-185420">
              <a:lnSpc>
                <a:spcPct val="117300"/>
              </a:lnSpc>
              <a:spcBef>
                <a:spcPts val="100"/>
              </a:spcBef>
            </a:pPr>
            <a:r>
              <a:rPr sz="2200" b="1" spc="60" dirty="0">
                <a:solidFill>
                  <a:srgbClr val="EDF4E0"/>
                </a:solidFill>
                <a:latin typeface="Arial" panose="020B0604020202020204" pitchFamily="34" charset="0"/>
                <a:cs typeface="Arial" panose="020B0604020202020204" pitchFamily="34" charset="0"/>
              </a:rPr>
              <a:t>Hình thành </a:t>
            </a:r>
            <a:r>
              <a:rPr sz="2200" b="1" dirty="0">
                <a:solidFill>
                  <a:srgbClr val="EDF4E0"/>
                </a:solidFill>
                <a:latin typeface="Arial" panose="020B0604020202020204" pitchFamily="34" charset="0"/>
                <a:cs typeface="Arial" panose="020B0604020202020204" pitchFamily="34" charset="0"/>
              </a:rPr>
              <a:t>ý </a:t>
            </a:r>
            <a:r>
              <a:rPr sz="2200" b="1" spc="65" dirty="0">
                <a:solidFill>
                  <a:srgbClr val="EDF4E0"/>
                </a:solidFill>
                <a:latin typeface="Arial" panose="020B0604020202020204" pitchFamily="34" charset="0"/>
                <a:cs typeface="Arial" panose="020B0604020202020204" pitchFamily="34" charset="0"/>
              </a:rPr>
              <a:t>tưởng  </a:t>
            </a:r>
            <a:r>
              <a:rPr sz="2200" b="1" spc="60" dirty="0">
                <a:solidFill>
                  <a:srgbClr val="EDF4E0"/>
                </a:solidFill>
                <a:latin typeface="Arial" panose="020B0604020202020204" pitchFamily="34" charset="0"/>
                <a:cs typeface="Arial" panose="020B0604020202020204" pitchFamily="34" charset="0"/>
              </a:rPr>
              <a:t>(Idea</a:t>
            </a:r>
            <a:r>
              <a:rPr sz="2200" b="1" spc="135" dirty="0">
                <a:solidFill>
                  <a:srgbClr val="EDF4E0"/>
                </a:solidFill>
                <a:latin typeface="Arial" panose="020B0604020202020204" pitchFamily="34" charset="0"/>
                <a:cs typeface="Arial" panose="020B0604020202020204" pitchFamily="34" charset="0"/>
              </a:rPr>
              <a:t> </a:t>
            </a:r>
            <a:r>
              <a:rPr sz="2200" b="1" spc="65" dirty="0">
                <a:solidFill>
                  <a:srgbClr val="EDF4E0"/>
                </a:solidFill>
                <a:latin typeface="Arial" panose="020B0604020202020204" pitchFamily="34" charset="0"/>
                <a:cs typeface="Arial" panose="020B0604020202020204" pitchFamily="34" charset="0"/>
              </a:rPr>
              <a:t>generation)</a:t>
            </a:r>
            <a:endParaRPr sz="2200">
              <a:latin typeface="Arial" panose="020B0604020202020204" pitchFamily="34" charset="0"/>
              <a:cs typeface="Arial" panose="020B0604020202020204" pitchFamily="34" charset="0"/>
            </a:endParaRPr>
          </a:p>
        </p:txBody>
      </p:sp>
      <p:sp>
        <p:nvSpPr>
          <p:cNvPr id="19" name="object 19"/>
          <p:cNvSpPr txBox="1"/>
          <p:nvPr/>
        </p:nvSpPr>
        <p:spPr>
          <a:xfrm>
            <a:off x="2529776" y="4596180"/>
            <a:ext cx="2512695" cy="2029017"/>
          </a:xfrm>
          <a:prstGeom prst="rect">
            <a:avLst/>
          </a:prstGeom>
          <a:solidFill>
            <a:srgbClr val="4AB1B4"/>
          </a:solidFill>
        </p:spPr>
        <p:txBody>
          <a:bodyPr vert="horz" wrap="square" lIns="0" tIns="127635" rIns="0" bIns="0" rtlCol="0">
            <a:spAutoFit/>
          </a:bodyPr>
          <a:lstStyle/>
          <a:p>
            <a:pPr marL="183515" marR="227329">
              <a:lnSpc>
                <a:spcPct val="115799"/>
              </a:lnSpc>
              <a:spcBef>
                <a:spcPts val="1005"/>
              </a:spcBef>
            </a:pPr>
            <a:r>
              <a:rPr sz="1800" b="1" spc="25" dirty="0">
                <a:solidFill>
                  <a:srgbClr val="FFFFFF"/>
                </a:solidFill>
                <a:latin typeface="Arial" panose="020B0604020202020204" pitchFamily="34" charset="0"/>
                <a:cs typeface="Arial" panose="020B0604020202020204" pitchFamily="34" charset="0"/>
              </a:rPr>
              <a:t>Một công </a:t>
            </a:r>
            <a:r>
              <a:rPr sz="1800" b="1" spc="20" dirty="0">
                <a:solidFill>
                  <a:srgbClr val="FFFFFF"/>
                </a:solidFill>
                <a:latin typeface="Arial" panose="020B0604020202020204" pitchFamily="34" charset="0"/>
                <a:cs typeface="Arial" panose="020B0604020202020204" pitchFamily="34" charset="0"/>
              </a:rPr>
              <a:t>ty </a:t>
            </a:r>
            <a:r>
              <a:rPr sz="1800" b="1" spc="25" dirty="0">
                <a:solidFill>
                  <a:srgbClr val="FFFFFF"/>
                </a:solidFill>
                <a:latin typeface="Arial" panose="020B0604020202020204" pitchFamily="34" charset="0"/>
                <a:cs typeface="Arial" panose="020B0604020202020204" pitchFamily="34" charset="0"/>
              </a:rPr>
              <a:t>phải  </a:t>
            </a:r>
            <a:r>
              <a:rPr sz="1800" b="1" spc="30" dirty="0">
                <a:solidFill>
                  <a:srgbClr val="FFFFFF"/>
                </a:solidFill>
                <a:latin typeface="Arial" panose="020B0604020202020204" pitchFamily="34" charset="0"/>
                <a:cs typeface="Arial" panose="020B0604020202020204" pitchFamily="34" charset="0"/>
              </a:rPr>
              <a:t>nghĩ </a:t>
            </a:r>
            <a:r>
              <a:rPr sz="1800" b="1" spc="20" dirty="0">
                <a:solidFill>
                  <a:srgbClr val="FFFFFF"/>
                </a:solidFill>
                <a:latin typeface="Arial" panose="020B0604020202020204" pitchFamily="34" charset="0"/>
                <a:cs typeface="Arial" panose="020B0604020202020204" pitchFamily="34" charset="0"/>
              </a:rPr>
              <a:t>ra </a:t>
            </a:r>
            <a:r>
              <a:rPr sz="1800" b="1" spc="25" dirty="0">
                <a:solidFill>
                  <a:srgbClr val="FFFFFF"/>
                </a:solidFill>
                <a:latin typeface="Arial" panose="020B0604020202020204" pitchFamily="34" charset="0"/>
                <a:cs typeface="Arial" panose="020B0604020202020204" pitchFamily="34" charset="0"/>
              </a:rPr>
              <a:t>hàng </a:t>
            </a:r>
            <a:r>
              <a:rPr sz="1800" b="1" spc="35" dirty="0">
                <a:solidFill>
                  <a:srgbClr val="FFFFFF"/>
                </a:solidFill>
                <a:latin typeface="Arial" panose="020B0604020202020204" pitchFamily="34" charset="0"/>
                <a:cs typeface="Arial" panose="020B0604020202020204" pitchFamily="34" charset="0"/>
              </a:rPr>
              <a:t>trăm,  </a:t>
            </a:r>
            <a:r>
              <a:rPr sz="1800" b="1" spc="25" dirty="0">
                <a:solidFill>
                  <a:srgbClr val="FFFFFF"/>
                </a:solidFill>
                <a:latin typeface="Arial" panose="020B0604020202020204" pitchFamily="34" charset="0"/>
                <a:cs typeface="Arial" panose="020B0604020202020204" pitchFamily="34" charset="0"/>
              </a:rPr>
              <a:t>thậm chí là </a:t>
            </a:r>
            <a:r>
              <a:rPr sz="1800" b="1" spc="35" dirty="0">
                <a:solidFill>
                  <a:srgbClr val="FFFFFF"/>
                </a:solidFill>
                <a:latin typeface="Arial" panose="020B0604020202020204" pitchFamily="34" charset="0"/>
                <a:cs typeface="Arial" panose="020B0604020202020204" pitchFamily="34" charset="0"/>
              </a:rPr>
              <a:t>hàng  </a:t>
            </a:r>
            <a:r>
              <a:rPr sz="1800" b="1" spc="30" dirty="0">
                <a:solidFill>
                  <a:srgbClr val="FFFFFF"/>
                </a:solidFill>
                <a:latin typeface="Arial" panose="020B0604020202020204" pitchFamily="34" charset="0"/>
                <a:cs typeface="Arial" panose="020B0604020202020204" pitchFamily="34" charset="0"/>
              </a:rPr>
              <a:t>nghìn </a:t>
            </a:r>
            <a:r>
              <a:rPr sz="1800" b="1" dirty="0">
                <a:solidFill>
                  <a:srgbClr val="FFFFFF"/>
                </a:solidFill>
                <a:latin typeface="Arial" panose="020B0604020202020204" pitchFamily="34" charset="0"/>
                <a:cs typeface="Arial" panose="020B0604020202020204" pitchFamily="34" charset="0"/>
              </a:rPr>
              <a:t>ý </a:t>
            </a:r>
            <a:r>
              <a:rPr sz="1800" b="1" spc="30" dirty="0">
                <a:solidFill>
                  <a:srgbClr val="FFFFFF"/>
                </a:solidFill>
                <a:latin typeface="Arial" panose="020B0604020202020204" pitchFamily="34" charset="0"/>
                <a:cs typeface="Arial" panose="020B0604020202020204" pitchFamily="34" charset="0"/>
              </a:rPr>
              <a:t>tưởng </a:t>
            </a:r>
            <a:r>
              <a:rPr sz="1800" b="1" spc="40" dirty="0">
                <a:solidFill>
                  <a:srgbClr val="FFFFFF"/>
                </a:solidFill>
                <a:latin typeface="Arial" panose="020B0604020202020204" pitchFamily="34" charset="0"/>
                <a:cs typeface="Arial" panose="020B0604020202020204" pitchFamily="34" charset="0"/>
              </a:rPr>
              <a:t>thì  </a:t>
            </a:r>
            <a:r>
              <a:rPr sz="1800" b="1" spc="25" dirty="0">
                <a:solidFill>
                  <a:srgbClr val="FFFFFF"/>
                </a:solidFill>
                <a:latin typeface="Arial" panose="020B0604020202020204" pitchFamily="34" charset="0"/>
                <a:cs typeface="Arial" panose="020B0604020202020204" pitchFamily="34" charset="0"/>
              </a:rPr>
              <a:t>mới </a:t>
            </a:r>
            <a:r>
              <a:rPr sz="1800" b="1" spc="30" dirty="0">
                <a:solidFill>
                  <a:srgbClr val="FFFFFF"/>
                </a:solidFill>
                <a:latin typeface="Arial" panose="020B0604020202020204" pitchFamily="34" charset="0"/>
                <a:cs typeface="Arial" panose="020B0604020202020204" pitchFamily="34" charset="0"/>
              </a:rPr>
              <a:t>tìm </a:t>
            </a:r>
            <a:r>
              <a:rPr sz="1800" b="1" spc="25" dirty="0">
                <a:solidFill>
                  <a:srgbClr val="FFFFFF"/>
                </a:solidFill>
                <a:latin typeface="Arial" panose="020B0604020202020204" pitchFamily="34" charset="0"/>
                <a:cs typeface="Arial" panose="020B0604020202020204" pitchFamily="34" charset="0"/>
              </a:rPr>
              <a:t>được một  </a:t>
            </a:r>
            <a:r>
              <a:rPr sz="1800" b="1" spc="20" dirty="0">
                <a:solidFill>
                  <a:srgbClr val="FFFFFF"/>
                </a:solidFill>
                <a:latin typeface="Arial" panose="020B0604020202020204" pitchFamily="34" charset="0"/>
                <a:cs typeface="Arial" panose="020B0604020202020204" pitchFamily="34" charset="0"/>
              </a:rPr>
              <a:t>vài </a:t>
            </a:r>
            <a:r>
              <a:rPr sz="1800" b="1" dirty="0">
                <a:solidFill>
                  <a:srgbClr val="FFFFFF"/>
                </a:solidFill>
                <a:latin typeface="Arial" panose="020B0604020202020204" pitchFamily="34" charset="0"/>
                <a:cs typeface="Arial" panose="020B0604020202020204" pitchFamily="34" charset="0"/>
              </a:rPr>
              <a:t>ý </a:t>
            </a:r>
            <a:r>
              <a:rPr sz="1800" b="1" spc="30" dirty="0">
                <a:solidFill>
                  <a:srgbClr val="FFFFFF"/>
                </a:solidFill>
                <a:latin typeface="Arial" panose="020B0604020202020204" pitchFamily="34" charset="0"/>
                <a:cs typeface="Arial" panose="020B0604020202020204" pitchFamily="34" charset="0"/>
              </a:rPr>
              <a:t>tưởng</a:t>
            </a:r>
            <a:r>
              <a:rPr sz="1800" b="1" spc="220" dirty="0">
                <a:solidFill>
                  <a:srgbClr val="FFFFFF"/>
                </a:solidFill>
                <a:latin typeface="Arial" panose="020B0604020202020204" pitchFamily="34" charset="0"/>
                <a:cs typeface="Arial" panose="020B0604020202020204" pitchFamily="34" charset="0"/>
              </a:rPr>
              <a:t> </a:t>
            </a:r>
            <a:r>
              <a:rPr sz="1800" b="1" spc="30" dirty="0">
                <a:solidFill>
                  <a:srgbClr val="FFFFFF"/>
                </a:solidFill>
                <a:latin typeface="Arial" panose="020B0604020202020204" pitchFamily="34" charset="0"/>
                <a:cs typeface="Arial" panose="020B0604020202020204" pitchFamily="34" charset="0"/>
              </a:rPr>
              <a:t>tốt.</a:t>
            </a:r>
            <a:endParaRPr sz="1800" dirty="0">
              <a:latin typeface="Arial" panose="020B0604020202020204" pitchFamily="34" charset="0"/>
              <a:cs typeface="Arial" panose="020B0604020202020204" pitchFamily="34" charset="0"/>
            </a:endParaRPr>
          </a:p>
        </p:txBody>
      </p:sp>
      <p:sp>
        <p:nvSpPr>
          <p:cNvPr id="20" name="object 20"/>
          <p:cNvSpPr txBox="1"/>
          <p:nvPr/>
        </p:nvSpPr>
        <p:spPr>
          <a:xfrm>
            <a:off x="5376786" y="6668249"/>
            <a:ext cx="2940685" cy="423193"/>
          </a:xfrm>
          <a:prstGeom prst="rect">
            <a:avLst/>
          </a:prstGeom>
        </p:spPr>
        <p:txBody>
          <a:bodyPr vert="horz" wrap="square" lIns="0" tIns="83820" rIns="0" bIns="0" rtlCol="0">
            <a:spAutoFit/>
          </a:bodyPr>
          <a:lstStyle/>
          <a:p>
            <a:pPr marL="573405">
              <a:lnSpc>
                <a:spcPct val="100000"/>
              </a:lnSpc>
              <a:spcBef>
                <a:spcPts val="660"/>
              </a:spcBef>
            </a:pPr>
            <a:r>
              <a:rPr sz="2200" b="1" spc="65" dirty="0">
                <a:solidFill>
                  <a:srgbClr val="EDF4E0"/>
                </a:solidFill>
                <a:latin typeface="Arial" panose="020B0604020202020204" pitchFamily="34" charset="0"/>
                <a:cs typeface="Arial" panose="020B0604020202020204" pitchFamily="34" charset="0"/>
              </a:rPr>
              <a:t>Nguồn </a:t>
            </a:r>
            <a:r>
              <a:rPr sz="2200" b="1" spc="50" dirty="0">
                <a:solidFill>
                  <a:srgbClr val="EDF4E0"/>
                </a:solidFill>
                <a:latin typeface="Arial" panose="020B0604020202020204" pitchFamily="34" charset="0"/>
                <a:cs typeface="Arial" panose="020B0604020202020204" pitchFamily="34" charset="0"/>
              </a:rPr>
              <a:t>nội</a:t>
            </a:r>
            <a:r>
              <a:rPr sz="2200" b="1" spc="220" dirty="0">
                <a:solidFill>
                  <a:srgbClr val="EDF4E0"/>
                </a:solidFill>
                <a:latin typeface="Arial" panose="020B0604020202020204" pitchFamily="34" charset="0"/>
                <a:cs typeface="Arial" panose="020B0604020202020204" pitchFamily="34" charset="0"/>
              </a:rPr>
              <a:t> </a:t>
            </a:r>
            <a:r>
              <a:rPr sz="2200" b="1" spc="40" dirty="0">
                <a:solidFill>
                  <a:srgbClr val="EDF4E0"/>
                </a:solidFill>
                <a:latin typeface="Arial" panose="020B0604020202020204" pitchFamily="34" charset="0"/>
                <a:cs typeface="Arial" panose="020B0604020202020204" pitchFamily="34" charset="0"/>
              </a:rPr>
              <a:t>bộ</a:t>
            </a:r>
            <a:endParaRPr sz="2200">
              <a:latin typeface="Arial" panose="020B0604020202020204" pitchFamily="34" charset="0"/>
              <a:cs typeface="Arial" panose="020B0604020202020204" pitchFamily="34" charset="0"/>
            </a:endParaRPr>
          </a:p>
        </p:txBody>
      </p:sp>
      <p:sp>
        <p:nvSpPr>
          <p:cNvPr id="21" name="object 21"/>
          <p:cNvSpPr txBox="1"/>
          <p:nvPr/>
        </p:nvSpPr>
        <p:spPr>
          <a:xfrm>
            <a:off x="5686577" y="3977131"/>
            <a:ext cx="2115185" cy="1927860"/>
          </a:xfrm>
          <a:prstGeom prst="rect">
            <a:avLst/>
          </a:prstGeom>
        </p:spPr>
        <p:txBody>
          <a:bodyPr vert="horz" wrap="square" lIns="0" tIns="12700" rIns="0" bIns="0" rtlCol="0">
            <a:spAutoFit/>
          </a:bodyPr>
          <a:lstStyle/>
          <a:p>
            <a:pPr marL="12065" marR="5080" algn="ctr">
              <a:lnSpc>
                <a:spcPct val="115599"/>
              </a:lnSpc>
              <a:spcBef>
                <a:spcPts val="100"/>
              </a:spcBef>
            </a:pPr>
            <a:r>
              <a:rPr sz="1800" b="1" spc="30" dirty="0">
                <a:latin typeface="Arial" panose="020B0604020202020204" pitchFamily="34" charset="0"/>
                <a:cs typeface="Arial" panose="020B0604020202020204" pitchFamily="34" charset="0"/>
              </a:rPr>
              <a:t>Công </a:t>
            </a:r>
            <a:r>
              <a:rPr sz="1800" b="1" spc="20" dirty="0">
                <a:latin typeface="Arial" panose="020B0604020202020204" pitchFamily="34" charset="0"/>
                <a:cs typeface="Arial" panose="020B0604020202020204" pitchFamily="34" charset="0"/>
              </a:rPr>
              <a:t>ty </a:t>
            </a:r>
            <a:r>
              <a:rPr sz="1800" b="1" spc="15" dirty="0">
                <a:latin typeface="Arial" panose="020B0604020202020204" pitchFamily="34" charset="0"/>
                <a:cs typeface="Arial" panose="020B0604020202020204" pitchFamily="34" charset="0"/>
              </a:rPr>
              <a:t>có </a:t>
            </a:r>
            <a:r>
              <a:rPr sz="1800" b="1" spc="25" dirty="0">
                <a:latin typeface="Arial" panose="020B0604020202020204" pitchFamily="34" charset="0"/>
                <a:cs typeface="Arial" panose="020B0604020202020204" pitchFamily="34" charset="0"/>
              </a:rPr>
              <a:t>thể </a:t>
            </a:r>
            <a:r>
              <a:rPr sz="1800" b="1" spc="30" dirty="0">
                <a:latin typeface="Arial" panose="020B0604020202020204" pitchFamily="34" charset="0"/>
                <a:cs typeface="Arial" panose="020B0604020202020204" pitchFamily="34" charset="0"/>
              </a:rPr>
              <a:t>tìm  kiếm những </a:t>
            </a:r>
            <a:r>
              <a:rPr sz="1800" b="1" dirty="0">
                <a:latin typeface="Arial" panose="020B0604020202020204" pitchFamily="34" charset="0"/>
                <a:cs typeface="Arial" panose="020B0604020202020204" pitchFamily="34" charset="0"/>
              </a:rPr>
              <a:t>ý  </a:t>
            </a:r>
            <a:r>
              <a:rPr sz="1800" b="1" spc="30" dirty="0">
                <a:latin typeface="Arial" panose="020B0604020202020204" pitchFamily="34" charset="0"/>
                <a:cs typeface="Arial" panose="020B0604020202020204" pitchFamily="34" charset="0"/>
              </a:rPr>
              <a:t>tưởng </a:t>
            </a:r>
            <a:r>
              <a:rPr sz="1800" b="1" spc="25" dirty="0">
                <a:latin typeface="Arial" panose="020B0604020202020204" pitchFamily="34" charset="0"/>
                <a:cs typeface="Arial" panose="020B0604020202020204" pitchFamily="34" charset="0"/>
              </a:rPr>
              <a:t>mới </a:t>
            </a:r>
            <a:r>
              <a:rPr sz="1800" b="1" spc="40" dirty="0">
                <a:latin typeface="Arial" panose="020B0604020202020204" pitchFamily="34" charset="0"/>
                <a:cs typeface="Arial" panose="020B0604020202020204" pitchFamily="34" charset="0"/>
              </a:rPr>
              <a:t>thông  </a:t>
            </a:r>
            <a:r>
              <a:rPr sz="1800" b="1" spc="25" dirty="0">
                <a:latin typeface="Arial" panose="020B0604020202020204" pitchFamily="34" charset="0"/>
                <a:cs typeface="Arial" panose="020B0604020202020204" pitchFamily="34" charset="0"/>
              </a:rPr>
              <a:t>qua </a:t>
            </a:r>
            <a:r>
              <a:rPr sz="1800" b="1" spc="20" dirty="0">
                <a:latin typeface="Arial" panose="020B0604020202020204" pitchFamily="34" charset="0"/>
                <a:cs typeface="Arial" panose="020B0604020202020204" pitchFamily="34" charset="0"/>
              </a:rPr>
              <a:t>bộ </a:t>
            </a:r>
            <a:r>
              <a:rPr sz="1800" b="1" spc="25" dirty="0">
                <a:latin typeface="Arial" panose="020B0604020202020204" pitchFamily="34" charset="0"/>
                <a:cs typeface="Arial" panose="020B0604020202020204" pitchFamily="34" charset="0"/>
              </a:rPr>
              <a:t>phận </a:t>
            </a:r>
            <a:r>
              <a:rPr sz="1800" b="1" spc="40" dirty="0">
                <a:latin typeface="Arial" panose="020B0604020202020204" pitchFamily="34" charset="0"/>
                <a:cs typeface="Arial" panose="020B0604020202020204" pitchFamily="34" charset="0"/>
              </a:rPr>
              <a:t>R&amp;D  </a:t>
            </a:r>
            <a:r>
              <a:rPr sz="1800" b="1" spc="15" dirty="0">
                <a:latin typeface="Arial" panose="020B0604020202020204" pitchFamily="34" charset="0"/>
                <a:cs typeface="Arial" panose="020B0604020202020204" pitchFamily="34" charset="0"/>
              </a:rPr>
              <a:t>và </a:t>
            </a:r>
            <a:r>
              <a:rPr sz="1800" b="1" spc="25" dirty="0">
                <a:latin typeface="Arial" panose="020B0604020202020204" pitchFamily="34" charset="0"/>
                <a:cs typeface="Arial" panose="020B0604020202020204" pitchFamily="34" charset="0"/>
              </a:rPr>
              <a:t>nhân </a:t>
            </a:r>
            <a:r>
              <a:rPr sz="1800" b="1" spc="30" dirty="0">
                <a:latin typeface="Arial" panose="020B0604020202020204" pitchFamily="34" charset="0"/>
                <a:cs typeface="Arial" panose="020B0604020202020204" pitchFamily="34" charset="0"/>
              </a:rPr>
              <a:t>viên </a:t>
            </a:r>
            <a:r>
              <a:rPr sz="1800" b="1" spc="25" dirty="0">
                <a:latin typeface="Arial" panose="020B0604020202020204" pitchFamily="34" charset="0"/>
                <a:cs typeface="Arial" panose="020B0604020202020204" pitchFamily="34" charset="0"/>
              </a:rPr>
              <a:t>của  công</a:t>
            </a:r>
            <a:r>
              <a:rPr sz="1800" b="1" spc="80" dirty="0">
                <a:latin typeface="Arial" panose="020B0604020202020204" pitchFamily="34" charset="0"/>
                <a:cs typeface="Arial" panose="020B0604020202020204" pitchFamily="34" charset="0"/>
              </a:rPr>
              <a:t> </a:t>
            </a:r>
            <a:r>
              <a:rPr sz="1800" b="1" spc="-20" dirty="0">
                <a:latin typeface="Arial" panose="020B0604020202020204" pitchFamily="34" charset="0"/>
                <a:cs typeface="Arial" panose="020B0604020202020204" pitchFamily="34" charset="0"/>
              </a:rPr>
              <a:t>ty.</a:t>
            </a:r>
            <a:endParaRPr sz="1800" dirty="0">
              <a:latin typeface="Arial" panose="020B0604020202020204" pitchFamily="34" charset="0"/>
              <a:cs typeface="Arial" panose="020B0604020202020204" pitchFamily="34" charset="0"/>
            </a:endParaRPr>
          </a:p>
        </p:txBody>
      </p:sp>
      <p:sp>
        <p:nvSpPr>
          <p:cNvPr id="22" name="object 22"/>
          <p:cNvSpPr txBox="1"/>
          <p:nvPr/>
        </p:nvSpPr>
        <p:spPr>
          <a:xfrm>
            <a:off x="8316950" y="6056439"/>
            <a:ext cx="3491865" cy="431528"/>
          </a:xfrm>
          <a:prstGeom prst="rect">
            <a:avLst/>
          </a:prstGeom>
        </p:spPr>
        <p:txBody>
          <a:bodyPr vert="horz" wrap="square" lIns="0" tIns="92075" rIns="0" bIns="0" rtlCol="0">
            <a:spAutoFit/>
          </a:bodyPr>
          <a:lstStyle/>
          <a:p>
            <a:pPr marL="107950">
              <a:lnSpc>
                <a:spcPct val="100000"/>
              </a:lnSpc>
              <a:spcBef>
                <a:spcPts val="725"/>
              </a:spcBef>
            </a:pPr>
            <a:r>
              <a:rPr sz="2200" b="1" spc="50" dirty="0">
                <a:solidFill>
                  <a:srgbClr val="EDF4E0"/>
                </a:solidFill>
                <a:latin typeface="Arial" panose="020B0604020202020204" pitchFamily="34" charset="0"/>
                <a:cs typeface="Arial" panose="020B0604020202020204" pitchFamily="34" charset="0"/>
              </a:rPr>
              <a:t>Bên </a:t>
            </a:r>
            <a:r>
              <a:rPr sz="2200" b="1" spc="60" dirty="0">
                <a:solidFill>
                  <a:srgbClr val="EDF4E0"/>
                </a:solidFill>
                <a:latin typeface="Arial" panose="020B0604020202020204" pitchFamily="34" charset="0"/>
                <a:cs typeface="Arial" panose="020B0604020202020204" pitchFamily="34" charset="0"/>
              </a:rPr>
              <a:t>ngoài </a:t>
            </a:r>
            <a:r>
              <a:rPr sz="2200" b="1" spc="55" dirty="0">
                <a:solidFill>
                  <a:srgbClr val="EDF4E0"/>
                </a:solidFill>
                <a:latin typeface="Arial" panose="020B0604020202020204" pitchFamily="34" charset="0"/>
                <a:cs typeface="Arial" panose="020B0604020202020204" pitchFamily="34" charset="0"/>
              </a:rPr>
              <a:t>công</a:t>
            </a:r>
            <a:r>
              <a:rPr sz="2200" b="1" spc="345" dirty="0">
                <a:solidFill>
                  <a:srgbClr val="EDF4E0"/>
                </a:solidFill>
                <a:latin typeface="Arial" panose="020B0604020202020204" pitchFamily="34" charset="0"/>
                <a:cs typeface="Arial" panose="020B0604020202020204" pitchFamily="34" charset="0"/>
              </a:rPr>
              <a:t> </a:t>
            </a:r>
            <a:r>
              <a:rPr sz="2200" b="1" spc="35" dirty="0">
                <a:solidFill>
                  <a:srgbClr val="EDF4E0"/>
                </a:solidFill>
                <a:latin typeface="Arial" panose="020B0604020202020204" pitchFamily="34" charset="0"/>
                <a:cs typeface="Arial" panose="020B0604020202020204" pitchFamily="34" charset="0"/>
              </a:rPr>
              <a:t>ty</a:t>
            </a:r>
            <a:endParaRPr sz="2200">
              <a:latin typeface="Arial" panose="020B0604020202020204" pitchFamily="34" charset="0"/>
              <a:cs typeface="Arial" panose="020B0604020202020204" pitchFamily="34" charset="0"/>
            </a:endParaRPr>
          </a:p>
        </p:txBody>
      </p:sp>
      <p:sp>
        <p:nvSpPr>
          <p:cNvPr id="23" name="object 23"/>
          <p:cNvSpPr txBox="1"/>
          <p:nvPr/>
        </p:nvSpPr>
        <p:spPr>
          <a:xfrm>
            <a:off x="11423484" y="5474715"/>
            <a:ext cx="3117850" cy="360680"/>
          </a:xfrm>
          <a:prstGeom prst="rect">
            <a:avLst/>
          </a:prstGeom>
        </p:spPr>
        <p:txBody>
          <a:bodyPr vert="horz" wrap="square" lIns="0" tIns="12700" rIns="0" bIns="0" rtlCol="0">
            <a:spAutoFit/>
          </a:bodyPr>
          <a:lstStyle/>
          <a:p>
            <a:pPr marL="12700">
              <a:lnSpc>
                <a:spcPct val="100000"/>
              </a:lnSpc>
              <a:spcBef>
                <a:spcPts val="100"/>
              </a:spcBef>
            </a:pPr>
            <a:r>
              <a:rPr sz="2200" b="1" spc="65" dirty="0">
                <a:solidFill>
                  <a:srgbClr val="EDF4E0"/>
                </a:solidFill>
                <a:latin typeface="Arial" panose="020B0604020202020204" pitchFamily="34" charset="0"/>
                <a:cs typeface="Arial" panose="020B0604020202020204" pitchFamily="34" charset="0"/>
              </a:rPr>
              <a:t>Nguồn </a:t>
            </a:r>
            <a:r>
              <a:rPr sz="2200" b="1" spc="50" dirty="0">
                <a:solidFill>
                  <a:srgbClr val="EDF4E0"/>
                </a:solidFill>
                <a:latin typeface="Arial" panose="020B0604020202020204" pitchFamily="34" charset="0"/>
                <a:cs typeface="Arial" panose="020B0604020202020204" pitchFamily="34" charset="0"/>
              </a:rPr>
              <a:t>lực </a:t>
            </a:r>
            <a:r>
              <a:rPr sz="2200" b="1" spc="55" dirty="0">
                <a:solidFill>
                  <a:srgbClr val="EDF4E0"/>
                </a:solidFill>
                <a:latin typeface="Arial" panose="020B0604020202020204" pitchFamily="34" charset="0"/>
                <a:cs typeface="Arial" panose="020B0604020202020204" pitchFamily="34" charset="0"/>
              </a:rPr>
              <a:t>cộng</a:t>
            </a:r>
            <a:r>
              <a:rPr sz="2200" b="1" spc="285" dirty="0">
                <a:solidFill>
                  <a:srgbClr val="EDF4E0"/>
                </a:solidFill>
                <a:latin typeface="Arial" panose="020B0604020202020204" pitchFamily="34" charset="0"/>
                <a:cs typeface="Arial" panose="020B0604020202020204" pitchFamily="34" charset="0"/>
              </a:rPr>
              <a:t> </a:t>
            </a:r>
            <a:r>
              <a:rPr sz="2200" b="1" spc="60" dirty="0">
                <a:solidFill>
                  <a:srgbClr val="EDF4E0"/>
                </a:solidFill>
                <a:latin typeface="Arial" panose="020B0604020202020204" pitchFamily="34" charset="0"/>
                <a:cs typeface="Arial" panose="020B0604020202020204" pitchFamily="34" charset="0"/>
              </a:rPr>
              <a:t>đồng</a:t>
            </a:r>
            <a:endParaRPr sz="2200">
              <a:latin typeface="Arial" panose="020B0604020202020204" pitchFamily="34" charset="0"/>
              <a:cs typeface="Arial" panose="020B0604020202020204" pitchFamily="34" charset="0"/>
            </a:endParaRPr>
          </a:p>
        </p:txBody>
      </p:sp>
      <p:sp>
        <p:nvSpPr>
          <p:cNvPr id="24" name="object 24"/>
          <p:cNvSpPr/>
          <p:nvPr/>
        </p:nvSpPr>
        <p:spPr>
          <a:xfrm>
            <a:off x="11213363" y="2330526"/>
            <a:ext cx="2674620" cy="2813050"/>
          </a:xfrm>
          <a:custGeom>
            <a:avLst/>
            <a:gdLst/>
            <a:ahLst/>
            <a:cxnLst/>
            <a:rect l="l" t="t" r="r" b="b"/>
            <a:pathLst>
              <a:path w="2674619" h="2813050">
                <a:moveTo>
                  <a:pt x="2116556" y="0"/>
                </a:moveTo>
                <a:lnTo>
                  <a:pt x="557783" y="0"/>
                </a:lnTo>
                <a:lnTo>
                  <a:pt x="509656" y="2047"/>
                </a:lnTo>
                <a:lnTo>
                  <a:pt x="462666" y="8078"/>
                </a:lnTo>
                <a:lnTo>
                  <a:pt x="416980" y="17924"/>
                </a:lnTo>
                <a:lnTo>
                  <a:pt x="372765" y="31419"/>
                </a:lnTo>
                <a:lnTo>
                  <a:pt x="330190" y="48395"/>
                </a:lnTo>
                <a:lnTo>
                  <a:pt x="289420" y="68684"/>
                </a:lnTo>
                <a:lnTo>
                  <a:pt x="250625" y="92119"/>
                </a:lnTo>
                <a:lnTo>
                  <a:pt x="213972" y="118533"/>
                </a:lnTo>
                <a:lnTo>
                  <a:pt x="179627" y="147758"/>
                </a:lnTo>
                <a:lnTo>
                  <a:pt x="147758" y="179627"/>
                </a:lnTo>
                <a:lnTo>
                  <a:pt x="118533" y="213972"/>
                </a:lnTo>
                <a:lnTo>
                  <a:pt x="92119" y="250625"/>
                </a:lnTo>
                <a:lnTo>
                  <a:pt x="68684" y="289420"/>
                </a:lnTo>
                <a:lnTo>
                  <a:pt x="48395" y="330190"/>
                </a:lnTo>
                <a:lnTo>
                  <a:pt x="31419" y="372765"/>
                </a:lnTo>
                <a:lnTo>
                  <a:pt x="17924" y="416980"/>
                </a:lnTo>
                <a:lnTo>
                  <a:pt x="8078" y="462666"/>
                </a:lnTo>
                <a:lnTo>
                  <a:pt x="2047" y="509656"/>
                </a:lnTo>
                <a:lnTo>
                  <a:pt x="0" y="557784"/>
                </a:lnTo>
                <a:lnTo>
                  <a:pt x="0" y="2255189"/>
                </a:lnTo>
                <a:lnTo>
                  <a:pt x="2047" y="2303316"/>
                </a:lnTo>
                <a:lnTo>
                  <a:pt x="8078" y="2350307"/>
                </a:lnTo>
                <a:lnTo>
                  <a:pt x="17924" y="2395993"/>
                </a:lnTo>
                <a:lnTo>
                  <a:pt x="31419" y="2440208"/>
                </a:lnTo>
                <a:lnTo>
                  <a:pt x="48395" y="2482783"/>
                </a:lnTo>
                <a:lnTo>
                  <a:pt x="68684" y="2523552"/>
                </a:lnTo>
                <a:lnTo>
                  <a:pt x="92119" y="2562347"/>
                </a:lnTo>
                <a:lnTo>
                  <a:pt x="118533" y="2599001"/>
                </a:lnTo>
                <a:lnTo>
                  <a:pt x="147758" y="2633346"/>
                </a:lnTo>
                <a:lnTo>
                  <a:pt x="179627" y="2665215"/>
                </a:lnTo>
                <a:lnTo>
                  <a:pt x="213972" y="2694440"/>
                </a:lnTo>
                <a:lnTo>
                  <a:pt x="250625" y="2720854"/>
                </a:lnTo>
                <a:lnTo>
                  <a:pt x="289420" y="2744289"/>
                </a:lnTo>
                <a:lnTo>
                  <a:pt x="330190" y="2764578"/>
                </a:lnTo>
                <a:lnTo>
                  <a:pt x="372765" y="2781554"/>
                </a:lnTo>
                <a:lnTo>
                  <a:pt x="416980" y="2795049"/>
                </a:lnTo>
                <a:lnTo>
                  <a:pt x="462666" y="2804895"/>
                </a:lnTo>
                <a:lnTo>
                  <a:pt x="509656" y="2810926"/>
                </a:lnTo>
                <a:lnTo>
                  <a:pt x="557783" y="2812973"/>
                </a:lnTo>
                <a:lnTo>
                  <a:pt x="2116556" y="2812973"/>
                </a:lnTo>
                <a:lnTo>
                  <a:pt x="2164672" y="2810926"/>
                </a:lnTo>
                <a:lnTo>
                  <a:pt x="2211654" y="2804895"/>
                </a:lnTo>
                <a:lnTo>
                  <a:pt x="2257334" y="2795049"/>
                </a:lnTo>
                <a:lnTo>
                  <a:pt x="2301544" y="2781554"/>
                </a:lnTo>
                <a:lnTo>
                  <a:pt x="2344117" y="2764578"/>
                </a:lnTo>
                <a:lnTo>
                  <a:pt x="2384885" y="2744289"/>
                </a:lnTo>
                <a:lnTo>
                  <a:pt x="2423681" y="2720854"/>
                </a:lnTo>
                <a:lnTo>
                  <a:pt x="2460336" y="2694440"/>
                </a:lnTo>
                <a:lnTo>
                  <a:pt x="2494683" y="2665215"/>
                </a:lnTo>
                <a:lnTo>
                  <a:pt x="2526555" y="2633346"/>
                </a:lnTo>
                <a:lnTo>
                  <a:pt x="2555783" y="2599001"/>
                </a:lnTo>
                <a:lnTo>
                  <a:pt x="2582201" y="2562347"/>
                </a:lnTo>
                <a:lnTo>
                  <a:pt x="2605640" y="2523552"/>
                </a:lnTo>
                <a:lnTo>
                  <a:pt x="2625933" y="2482783"/>
                </a:lnTo>
                <a:lnTo>
                  <a:pt x="2642913" y="2440208"/>
                </a:lnTo>
                <a:lnTo>
                  <a:pt x="2656411" y="2395993"/>
                </a:lnTo>
                <a:lnTo>
                  <a:pt x="2666260" y="2350307"/>
                </a:lnTo>
                <a:lnTo>
                  <a:pt x="2672292" y="2303316"/>
                </a:lnTo>
                <a:lnTo>
                  <a:pt x="2674340" y="2255189"/>
                </a:lnTo>
                <a:lnTo>
                  <a:pt x="2674340" y="557784"/>
                </a:lnTo>
                <a:lnTo>
                  <a:pt x="2672180" y="508737"/>
                </a:lnTo>
                <a:lnTo>
                  <a:pt x="2665771" y="460397"/>
                </a:lnTo>
                <a:lnTo>
                  <a:pt x="2655220" y="413020"/>
                </a:lnTo>
                <a:lnTo>
                  <a:pt x="2640632" y="366864"/>
                </a:lnTo>
                <a:lnTo>
                  <a:pt x="2622116" y="322184"/>
                </a:lnTo>
                <a:lnTo>
                  <a:pt x="2599777" y="279239"/>
                </a:lnTo>
                <a:lnTo>
                  <a:pt x="2573722" y="238283"/>
                </a:lnTo>
                <a:lnTo>
                  <a:pt x="2544058" y="199576"/>
                </a:lnTo>
                <a:lnTo>
                  <a:pt x="2510891" y="163372"/>
                </a:lnTo>
                <a:lnTo>
                  <a:pt x="2474707" y="130218"/>
                </a:lnTo>
                <a:lnTo>
                  <a:pt x="2436007" y="100566"/>
                </a:lnTo>
                <a:lnTo>
                  <a:pt x="2395053" y="74523"/>
                </a:lnTo>
                <a:lnTo>
                  <a:pt x="2352105" y="52195"/>
                </a:lnTo>
                <a:lnTo>
                  <a:pt x="2307422" y="33688"/>
                </a:lnTo>
                <a:lnTo>
                  <a:pt x="2261266" y="19109"/>
                </a:lnTo>
                <a:lnTo>
                  <a:pt x="2213896" y="8563"/>
                </a:lnTo>
                <a:lnTo>
                  <a:pt x="2165572" y="2158"/>
                </a:lnTo>
                <a:lnTo>
                  <a:pt x="2116556" y="0"/>
                </a:lnTo>
                <a:close/>
              </a:path>
            </a:pathLst>
          </a:custGeom>
          <a:solidFill>
            <a:srgbClr val="E9E8E9"/>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5" name="object 25"/>
          <p:cNvSpPr txBox="1"/>
          <p:nvPr/>
        </p:nvSpPr>
        <p:spPr>
          <a:xfrm>
            <a:off x="11533758" y="2785363"/>
            <a:ext cx="2056130" cy="1613535"/>
          </a:xfrm>
          <a:prstGeom prst="rect">
            <a:avLst/>
          </a:prstGeom>
        </p:spPr>
        <p:txBody>
          <a:bodyPr vert="horz" wrap="square" lIns="0" tIns="12065" rIns="0" bIns="0" rtlCol="0">
            <a:spAutoFit/>
          </a:bodyPr>
          <a:lstStyle/>
          <a:p>
            <a:pPr marL="12065" marR="5080" indent="5080" algn="ctr">
              <a:lnSpc>
                <a:spcPct val="115799"/>
              </a:lnSpc>
              <a:spcBef>
                <a:spcPts val="95"/>
              </a:spcBef>
            </a:pPr>
            <a:r>
              <a:rPr sz="1800" b="1" spc="25" dirty="0">
                <a:solidFill>
                  <a:srgbClr val="010101"/>
                </a:solidFill>
                <a:latin typeface="Arial" panose="020B0604020202020204" pitchFamily="34" charset="0"/>
                <a:cs typeface="Arial" panose="020B0604020202020204" pitchFamily="34" charset="0"/>
              </a:rPr>
              <a:t>Mời cộng </a:t>
            </a:r>
            <a:r>
              <a:rPr sz="1800" b="1" spc="40" dirty="0">
                <a:solidFill>
                  <a:srgbClr val="010101"/>
                </a:solidFill>
                <a:latin typeface="Arial" panose="020B0604020202020204" pitchFamily="34" charset="0"/>
                <a:cs typeface="Arial" panose="020B0604020202020204" pitchFamily="34" charset="0"/>
              </a:rPr>
              <a:t>đồng  </a:t>
            </a:r>
            <a:r>
              <a:rPr sz="1800" b="1" spc="30" dirty="0">
                <a:solidFill>
                  <a:srgbClr val="010101"/>
                </a:solidFill>
                <a:latin typeface="Arial" panose="020B0604020202020204" pitchFamily="34" charset="0"/>
                <a:cs typeface="Arial" panose="020B0604020202020204" pitchFamily="34" charset="0"/>
              </a:rPr>
              <a:t>rộng </a:t>
            </a:r>
            <a:r>
              <a:rPr sz="1800" b="1" spc="25" dirty="0">
                <a:solidFill>
                  <a:srgbClr val="010101"/>
                </a:solidFill>
                <a:latin typeface="Arial" panose="020B0604020202020204" pitchFamily="34" charset="0"/>
                <a:cs typeface="Arial" panose="020B0604020202020204" pitchFamily="34" charset="0"/>
              </a:rPr>
              <a:t>lớn </a:t>
            </a:r>
            <a:r>
              <a:rPr sz="1800" b="1" spc="30" dirty="0">
                <a:solidFill>
                  <a:srgbClr val="010101"/>
                </a:solidFill>
                <a:latin typeface="Arial" panose="020B0604020202020204" pitchFamily="34" charset="0"/>
                <a:cs typeface="Arial" panose="020B0604020202020204" pitchFamily="34" charset="0"/>
              </a:rPr>
              <a:t>tham gia  </a:t>
            </a:r>
            <a:r>
              <a:rPr sz="1800" b="1" spc="20" dirty="0">
                <a:solidFill>
                  <a:srgbClr val="010101"/>
                </a:solidFill>
                <a:latin typeface="Arial" panose="020B0604020202020204" pitchFamily="34" charset="0"/>
                <a:cs typeface="Arial" panose="020B0604020202020204" pitchFamily="34" charset="0"/>
              </a:rPr>
              <a:t>vào </a:t>
            </a:r>
            <a:r>
              <a:rPr sz="1800" b="1" spc="25" dirty="0">
                <a:solidFill>
                  <a:srgbClr val="010101"/>
                </a:solidFill>
                <a:latin typeface="Arial" panose="020B0604020202020204" pitchFamily="34" charset="0"/>
                <a:cs typeface="Arial" panose="020B0604020202020204" pitchFamily="34" charset="0"/>
              </a:rPr>
              <a:t>quy </a:t>
            </a:r>
            <a:r>
              <a:rPr sz="1800" b="1" spc="30" dirty="0">
                <a:solidFill>
                  <a:srgbClr val="010101"/>
                </a:solidFill>
                <a:latin typeface="Arial" panose="020B0604020202020204" pitchFamily="34" charset="0"/>
                <a:cs typeface="Arial" panose="020B0604020202020204" pitchFamily="34" charset="0"/>
              </a:rPr>
              <a:t>trình </a:t>
            </a:r>
            <a:r>
              <a:rPr sz="1800" b="1" spc="20" dirty="0">
                <a:solidFill>
                  <a:srgbClr val="010101"/>
                </a:solidFill>
                <a:latin typeface="Arial" panose="020B0604020202020204" pitchFamily="34" charset="0"/>
                <a:cs typeface="Arial" panose="020B0604020202020204" pitchFamily="34" charset="0"/>
              </a:rPr>
              <a:t>cải  </a:t>
            </a:r>
            <a:r>
              <a:rPr sz="1800" b="1" spc="30" dirty="0">
                <a:solidFill>
                  <a:srgbClr val="010101"/>
                </a:solidFill>
                <a:latin typeface="Arial" panose="020B0604020202020204" pitchFamily="34" charset="0"/>
                <a:cs typeface="Arial" panose="020B0604020202020204" pitchFamily="34" charset="0"/>
              </a:rPr>
              <a:t>tiến </a:t>
            </a:r>
            <a:r>
              <a:rPr sz="1800" b="1" spc="20" dirty="0">
                <a:solidFill>
                  <a:srgbClr val="010101"/>
                </a:solidFill>
                <a:latin typeface="Arial" panose="020B0604020202020204" pitchFamily="34" charset="0"/>
                <a:cs typeface="Arial" panose="020B0604020202020204" pitchFamily="34" charset="0"/>
              </a:rPr>
              <a:t>sản </a:t>
            </a:r>
            <a:r>
              <a:rPr sz="1800" b="1" spc="25" dirty="0">
                <a:solidFill>
                  <a:srgbClr val="010101"/>
                </a:solidFill>
                <a:latin typeface="Arial" panose="020B0604020202020204" pitchFamily="34" charset="0"/>
                <a:cs typeface="Arial" panose="020B0604020202020204" pitchFamily="34" charset="0"/>
              </a:rPr>
              <a:t>phẩm  mới của công</a:t>
            </a:r>
            <a:r>
              <a:rPr sz="1800" b="1" spc="170" dirty="0">
                <a:solidFill>
                  <a:srgbClr val="010101"/>
                </a:solidFill>
                <a:latin typeface="Arial" panose="020B0604020202020204" pitchFamily="34" charset="0"/>
                <a:cs typeface="Arial" panose="020B0604020202020204" pitchFamily="34" charset="0"/>
              </a:rPr>
              <a:t> </a:t>
            </a:r>
            <a:r>
              <a:rPr sz="1800" b="1" spc="-20" dirty="0">
                <a:solidFill>
                  <a:srgbClr val="010101"/>
                </a:solidFill>
                <a:latin typeface="Arial" panose="020B0604020202020204" pitchFamily="34" charset="0"/>
                <a:cs typeface="Arial" panose="020B0604020202020204" pitchFamily="34" charset="0"/>
              </a:rPr>
              <a:t>ty.</a:t>
            </a:r>
            <a:endParaRPr sz="1800">
              <a:latin typeface="Arial" panose="020B0604020202020204" pitchFamily="34" charset="0"/>
              <a:cs typeface="Arial" panose="020B0604020202020204" pitchFamily="34" charset="0"/>
            </a:endParaRPr>
          </a:p>
        </p:txBody>
      </p:sp>
      <p:sp>
        <p:nvSpPr>
          <p:cNvPr id="26" name="object 26"/>
          <p:cNvSpPr txBox="1"/>
          <p:nvPr/>
        </p:nvSpPr>
        <p:spPr>
          <a:xfrm>
            <a:off x="8328050" y="3085998"/>
            <a:ext cx="2708275" cy="2292615"/>
          </a:xfrm>
          <a:prstGeom prst="rect">
            <a:avLst/>
          </a:prstGeom>
          <a:solidFill>
            <a:srgbClr val="2C92D5"/>
          </a:solidFill>
        </p:spPr>
        <p:txBody>
          <a:bodyPr vert="horz" wrap="square" lIns="0" tIns="54610" rIns="0" bIns="0" rtlCol="0">
            <a:spAutoFit/>
          </a:bodyPr>
          <a:lstStyle/>
          <a:p>
            <a:pPr marL="184785" marR="70485" indent="-111760">
              <a:lnSpc>
                <a:spcPct val="116100"/>
              </a:lnSpc>
              <a:spcBef>
                <a:spcPts val="430"/>
              </a:spcBef>
            </a:pPr>
            <a:r>
              <a:rPr sz="1800" b="1" spc="25" dirty="0">
                <a:solidFill>
                  <a:srgbClr val="FFFFFF"/>
                </a:solidFill>
                <a:latin typeface="Arial" panose="020B0604020202020204" pitchFamily="34" charset="0"/>
                <a:cs typeface="Arial" panose="020B0604020202020204" pitchFamily="34" charset="0"/>
              </a:rPr>
              <a:t>Các công </a:t>
            </a:r>
            <a:r>
              <a:rPr sz="1800" b="1" spc="20" dirty="0">
                <a:solidFill>
                  <a:srgbClr val="FFFFFF"/>
                </a:solidFill>
                <a:latin typeface="Arial" panose="020B0604020202020204" pitchFamily="34" charset="0"/>
                <a:cs typeface="Arial" panose="020B0604020202020204" pitchFamily="34" charset="0"/>
              </a:rPr>
              <a:t>ty </a:t>
            </a:r>
            <a:r>
              <a:rPr sz="1800" b="1" spc="15" dirty="0">
                <a:solidFill>
                  <a:srgbClr val="FFFFFF"/>
                </a:solidFill>
                <a:latin typeface="Arial" panose="020B0604020202020204" pitchFamily="34" charset="0"/>
                <a:cs typeface="Arial" panose="020B0604020202020204" pitchFamily="34" charset="0"/>
              </a:rPr>
              <a:t>có </a:t>
            </a:r>
            <a:r>
              <a:rPr sz="1800" b="1" spc="25" dirty="0">
                <a:solidFill>
                  <a:srgbClr val="FFFFFF"/>
                </a:solidFill>
                <a:latin typeface="Arial" panose="020B0604020202020204" pitchFamily="34" charset="0"/>
                <a:cs typeface="Arial" panose="020B0604020202020204" pitchFamily="34" charset="0"/>
              </a:rPr>
              <a:t>thể </a:t>
            </a:r>
            <a:r>
              <a:rPr sz="1800" b="1" spc="30" dirty="0">
                <a:solidFill>
                  <a:srgbClr val="FFFFFF"/>
                </a:solidFill>
                <a:latin typeface="Arial" panose="020B0604020202020204" pitchFamily="34" charset="0"/>
                <a:cs typeface="Arial" panose="020B0604020202020204" pitchFamily="34" charset="0"/>
              </a:rPr>
              <a:t>tìm  kiếm </a:t>
            </a:r>
            <a:r>
              <a:rPr sz="1800" b="1" dirty="0">
                <a:solidFill>
                  <a:srgbClr val="FFFFFF"/>
                </a:solidFill>
                <a:latin typeface="Arial" panose="020B0604020202020204" pitchFamily="34" charset="0"/>
                <a:cs typeface="Arial" panose="020B0604020202020204" pitchFamily="34" charset="0"/>
              </a:rPr>
              <a:t>ý </a:t>
            </a:r>
            <a:r>
              <a:rPr sz="1800" b="1" spc="30" dirty="0">
                <a:solidFill>
                  <a:srgbClr val="FFFFFF"/>
                </a:solidFill>
                <a:latin typeface="Arial" panose="020B0604020202020204" pitchFamily="34" charset="0"/>
                <a:cs typeface="Arial" panose="020B0604020202020204" pitchFamily="34" charset="0"/>
              </a:rPr>
              <a:t>tưởng </a:t>
            </a:r>
            <a:r>
              <a:rPr sz="1800" b="1" spc="15" dirty="0">
                <a:solidFill>
                  <a:srgbClr val="FFFFFF"/>
                </a:solidFill>
                <a:latin typeface="Arial" panose="020B0604020202020204" pitchFamily="34" charset="0"/>
                <a:cs typeface="Arial" panose="020B0604020202020204" pitchFamily="34" charset="0"/>
              </a:rPr>
              <a:t>về </a:t>
            </a:r>
            <a:r>
              <a:rPr sz="1800" b="1" spc="20" dirty="0">
                <a:solidFill>
                  <a:srgbClr val="FFFFFF"/>
                </a:solidFill>
                <a:latin typeface="Arial" panose="020B0604020202020204" pitchFamily="34" charset="0"/>
                <a:cs typeface="Arial" panose="020B0604020202020204" pitchFamily="34" charset="0"/>
              </a:rPr>
              <a:t>sản  </a:t>
            </a:r>
            <a:r>
              <a:rPr sz="1800" b="1" spc="25" dirty="0">
                <a:solidFill>
                  <a:srgbClr val="FFFFFF"/>
                </a:solidFill>
                <a:latin typeface="Arial" panose="020B0604020202020204" pitchFamily="34" charset="0"/>
                <a:cs typeface="Arial" panose="020B0604020202020204" pitchFamily="34" charset="0"/>
              </a:rPr>
              <a:t>phẩm mới </a:t>
            </a:r>
            <a:r>
              <a:rPr sz="1800" b="1" spc="20" dirty="0">
                <a:solidFill>
                  <a:srgbClr val="FFFFFF"/>
                </a:solidFill>
                <a:latin typeface="Arial" panose="020B0604020202020204" pitchFamily="34" charset="0"/>
                <a:cs typeface="Arial" panose="020B0604020202020204" pitchFamily="34" charset="0"/>
              </a:rPr>
              <a:t>từ </a:t>
            </a:r>
            <a:r>
              <a:rPr sz="1800" b="1" spc="25" dirty="0">
                <a:solidFill>
                  <a:srgbClr val="FFFFFF"/>
                </a:solidFill>
                <a:latin typeface="Arial" panose="020B0604020202020204" pitchFamily="34" charset="0"/>
                <a:cs typeface="Arial" panose="020B0604020202020204" pitchFamily="34" charset="0"/>
              </a:rPr>
              <a:t>bất</a:t>
            </a:r>
            <a:r>
              <a:rPr sz="1800" b="1" spc="254" dirty="0">
                <a:solidFill>
                  <a:srgbClr val="FFFFFF"/>
                </a:solidFill>
                <a:latin typeface="Arial" panose="020B0604020202020204" pitchFamily="34" charset="0"/>
                <a:cs typeface="Arial" panose="020B0604020202020204" pitchFamily="34" charset="0"/>
              </a:rPr>
              <a:t> </a:t>
            </a:r>
            <a:r>
              <a:rPr sz="1800" b="1" spc="15" dirty="0">
                <a:solidFill>
                  <a:srgbClr val="FFFFFF"/>
                </a:solidFill>
                <a:latin typeface="Arial" panose="020B0604020202020204" pitchFamily="34" charset="0"/>
                <a:cs typeface="Arial" panose="020B0604020202020204" pitchFamily="34" charset="0"/>
              </a:rPr>
              <a:t>cứ</a:t>
            </a:r>
            <a:endParaRPr sz="1800" dirty="0">
              <a:latin typeface="Arial" panose="020B0604020202020204" pitchFamily="34" charset="0"/>
              <a:cs typeface="Arial" panose="020B0604020202020204" pitchFamily="34" charset="0"/>
            </a:endParaRPr>
          </a:p>
          <a:p>
            <a:pPr algn="ctr">
              <a:lnSpc>
                <a:spcPct val="100000"/>
              </a:lnSpc>
              <a:spcBef>
                <a:spcPts val="340"/>
              </a:spcBef>
            </a:pPr>
            <a:r>
              <a:rPr sz="1800" b="1" spc="30" dirty="0">
                <a:solidFill>
                  <a:srgbClr val="FFFFFF"/>
                </a:solidFill>
                <a:latin typeface="Arial" panose="020B0604020202020204" pitchFamily="34" charset="0"/>
                <a:cs typeface="Arial" panose="020B0604020202020204" pitchFamily="34" charset="0"/>
              </a:rPr>
              <a:t>nguồn </a:t>
            </a:r>
            <a:r>
              <a:rPr sz="1800" b="1" spc="25" dirty="0">
                <a:solidFill>
                  <a:srgbClr val="FFFFFF"/>
                </a:solidFill>
                <a:latin typeface="Arial" panose="020B0604020202020204" pitchFamily="34" charset="0"/>
                <a:cs typeface="Arial" panose="020B0604020202020204" pitchFamily="34" charset="0"/>
              </a:rPr>
              <a:t>nào </a:t>
            </a:r>
            <a:r>
              <a:rPr sz="1800" b="1" spc="20" dirty="0">
                <a:solidFill>
                  <a:srgbClr val="FFFFFF"/>
                </a:solidFill>
                <a:latin typeface="Arial" panose="020B0604020202020204" pitchFamily="34" charset="0"/>
                <a:cs typeface="Arial" panose="020B0604020202020204" pitchFamily="34" charset="0"/>
              </a:rPr>
              <a:t>từ</a:t>
            </a:r>
            <a:r>
              <a:rPr sz="1800" b="1" spc="175" dirty="0">
                <a:solidFill>
                  <a:srgbClr val="FFFFFF"/>
                </a:solidFill>
                <a:latin typeface="Arial" panose="020B0604020202020204" pitchFamily="34" charset="0"/>
                <a:cs typeface="Arial" panose="020B0604020202020204" pitchFamily="34" charset="0"/>
              </a:rPr>
              <a:t> </a:t>
            </a:r>
            <a:r>
              <a:rPr sz="1800" b="1" spc="25" dirty="0">
                <a:solidFill>
                  <a:srgbClr val="FFFFFF"/>
                </a:solidFill>
                <a:latin typeface="Arial" panose="020B0604020202020204" pitchFamily="34" charset="0"/>
                <a:cs typeface="Arial" panose="020B0604020202020204" pitchFamily="34" charset="0"/>
              </a:rPr>
              <a:t>bên</a:t>
            </a:r>
            <a:endParaRPr sz="1800" dirty="0">
              <a:latin typeface="Arial" panose="020B0604020202020204" pitchFamily="34" charset="0"/>
              <a:cs typeface="Arial" panose="020B0604020202020204" pitchFamily="34" charset="0"/>
            </a:endParaRPr>
          </a:p>
          <a:p>
            <a:pPr marL="76835" marR="73660" algn="ctr">
              <a:lnSpc>
                <a:spcPct val="115599"/>
              </a:lnSpc>
            </a:pPr>
            <a:r>
              <a:rPr sz="1800" b="1" spc="30" dirty="0">
                <a:solidFill>
                  <a:srgbClr val="FFFFFF"/>
                </a:solidFill>
                <a:latin typeface="Arial" panose="020B0604020202020204" pitchFamily="34" charset="0"/>
                <a:cs typeface="Arial" panose="020B0604020202020204" pitchFamily="34" charset="0"/>
              </a:rPr>
              <a:t>ngoài </a:t>
            </a:r>
            <a:r>
              <a:rPr sz="1800" b="1" spc="25" dirty="0">
                <a:solidFill>
                  <a:srgbClr val="FFFFFF"/>
                </a:solidFill>
                <a:latin typeface="Arial" panose="020B0604020202020204" pitchFamily="34" charset="0"/>
                <a:cs typeface="Arial" panose="020B0604020202020204" pitchFamily="34" charset="0"/>
              </a:rPr>
              <a:t>công </a:t>
            </a:r>
            <a:r>
              <a:rPr sz="1800" b="1" spc="20" dirty="0">
                <a:solidFill>
                  <a:srgbClr val="FFFFFF"/>
                </a:solidFill>
                <a:latin typeface="Arial" panose="020B0604020202020204" pitchFamily="34" charset="0"/>
                <a:cs typeface="Arial" panose="020B0604020202020204" pitchFamily="34" charset="0"/>
              </a:rPr>
              <a:t>ty </a:t>
            </a:r>
            <a:r>
              <a:rPr sz="1800" b="1" spc="25" dirty="0">
                <a:solidFill>
                  <a:srgbClr val="FFFFFF"/>
                </a:solidFill>
                <a:latin typeface="Arial" panose="020B0604020202020204" pitchFamily="34" charset="0"/>
                <a:cs typeface="Arial" panose="020B0604020202020204" pitchFamily="34" charset="0"/>
              </a:rPr>
              <a:t>như </a:t>
            </a:r>
            <a:r>
              <a:rPr sz="1800" b="1" spc="20" dirty="0">
                <a:solidFill>
                  <a:srgbClr val="FFFFFF"/>
                </a:solidFill>
                <a:latin typeface="Arial" panose="020B0604020202020204" pitchFamily="34" charset="0"/>
                <a:cs typeface="Arial" panose="020B0604020202020204" pitchFamily="34" charset="0"/>
              </a:rPr>
              <a:t>các  </a:t>
            </a:r>
            <a:r>
              <a:rPr sz="1800" b="1" spc="25" dirty="0">
                <a:solidFill>
                  <a:srgbClr val="FFFFFF"/>
                </a:solidFill>
                <a:latin typeface="Arial" panose="020B0604020202020204" pitchFamily="34" charset="0"/>
                <a:cs typeface="Arial" panose="020B0604020202020204" pitchFamily="34" charset="0"/>
              </a:rPr>
              <a:t>nhà phân </a:t>
            </a:r>
            <a:r>
              <a:rPr sz="1800" b="1" spc="30" dirty="0">
                <a:solidFill>
                  <a:srgbClr val="FFFFFF"/>
                </a:solidFill>
                <a:latin typeface="Arial" panose="020B0604020202020204" pitchFamily="34" charset="0"/>
                <a:cs typeface="Arial" panose="020B0604020202020204" pitchFamily="34" charset="0"/>
              </a:rPr>
              <a:t>phối,</a:t>
            </a:r>
            <a:r>
              <a:rPr sz="1800" b="1" spc="200" dirty="0">
                <a:solidFill>
                  <a:srgbClr val="FFFFFF"/>
                </a:solidFill>
                <a:latin typeface="Arial" panose="020B0604020202020204" pitchFamily="34" charset="0"/>
                <a:cs typeface="Arial" panose="020B0604020202020204" pitchFamily="34" charset="0"/>
              </a:rPr>
              <a:t> </a:t>
            </a:r>
            <a:r>
              <a:rPr sz="1800" b="1" spc="40" dirty="0">
                <a:solidFill>
                  <a:srgbClr val="FFFFFF"/>
                </a:solidFill>
                <a:latin typeface="Arial" panose="020B0604020202020204" pitchFamily="34" charset="0"/>
                <a:cs typeface="Arial" panose="020B0604020202020204" pitchFamily="34" charset="0"/>
              </a:rPr>
              <a:t>nhà</a:t>
            </a:r>
            <a:endParaRPr sz="1800" dirty="0">
              <a:latin typeface="Arial" panose="020B0604020202020204" pitchFamily="34" charset="0"/>
              <a:cs typeface="Arial" panose="020B0604020202020204" pitchFamily="34" charset="0"/>
            </a:endParaRPr>
          </a:p>
          <a:p>
            <a:pPr algn="ctr">
              <a:lnSpc>
                <a:spcPct val="100000"/>
              </a:lnSpc>
              <a:spcBef>
                <a:spcPts val="334"/>
              </a:spcBef>
            </a:pPr>
            <a:r>
              <a:rPr sz="1800" b="1" spc="25" dirty="0">
                <a:solidFill>
                  <a:srgbClr val="FFFFFF"/>
                </a:solidFill>
                <a:latin typeface="Arial" panose="020B0604020202020204" pitchFamily="34" charset="0"/>
                <a:cs typeface="Arial" panose="020B0604020202020204" pitchFamily="34" charset="0"/>
              </a:rPr>
              <a:t>cung</a:t>
            </a:r>
            <a:r>
              <a:rPr sz="1800" b="1" spc="80" dirty="0">
                <a:solidFill>
                  <a:srgbClr val="FFFFFF"/>
                </a:solidFill>
                <a:latin typeface="Arial" panose="020B0604020202020204" pitchFamily="34" charset="0"/>
                <a:cs typeface="Arial" panose="020B0604020202020204" pitchFamily="34" charset="0"/>
              </a:rPr>
              <a:t> </a:t>
            </a:r>
            <a:r>
              <a:rPr sz="1800" b="1" spc="35" dirty="0">
                <a:solidFill>
                  <a:srgbClr val="FFFFFF"/>
                </a:solidFill>
                <a:latin typeface="Arial" panose="020B0604020202020204" pitchFamily="34" charset="0"/>
                <a:cs typeface="Arial" panose="020B0604020202020204" pitchFamily="34" charset="0"/>
              </a:rPr>
              <a:t>cấp,...</a:t>
            </a:r>
            <a:endParaRPr sz="1800" dirty="0">
              <a:latin typeface="Arial" panose="020B0604020202020204" pitchFamily="34" charset="0"/>
              <a:cs typeface="Arial" panose="020B0604020202020204" pitchFamily="34" charset="0"/>
            </a:endParaRPr>
          </a:p>
        </p:txBody>
      </p:sp>
      <p:sp>
        <p:nvSpPr>
          <p:cNvPr id="28" name="object 28"/>
          <p:cNvSpPr txBox="1">
            <a:spLocks noGrp="1"/>
          </p:cNvSpPr>
          <p:nvPr>
            <p:ph type="title"/>
          </p:nvPr>
        </p:nvSpPr>
        <p:spPr>
          <a:xfrm>
            <a:off x="4008856" y="279074"/>
            <a:ext cx="9236075" cy="558800"/>
          </a:xfrm>
          <a:prstGeom prst="rect">
            <a:avLst/>
          </a:prstGeom>
        </p:spPr>
        <p:txBody>
          <a:bodyPr vert="horz" wrap="square" lIns="0" tIns="12700" rIns="0" bIns="0" rtlCol="0">
            <a:spAutoFit/>
          </a:bodyPr>
          <a:lstStyle/>
          <a:p>
            <a:pPr marL="12700">
              <a:lnSpc>
                <a:spcPct val="100000"/>
              </a:lnSpc>
              <a:spcBef>
                <a:spcPts val="100"/>
              </a:spcBef>
            </a:pPr>
            <a:r>
              <a:rPr dirty="0">
                <a:latin typeface="Arial" panose="020B0604020202020204" pitchFamily="34" charset="0"/>
                <a:cs typeface="Arial" panose="020B0604020202020204" pitchFamily="34" charset="0"/>
              </a:rPr>
              <a:t>2. </a:t>
            </a:r>
            <a:r>
              <a:rPr spc="-5" dirty="0">
                <a:latin typeface="Arial" panose="020B0604020202020204" pitchFamily="34" charset="0"/>
                <a:cs typeface="Arial" panose="020B0604020202020204" pitchFamily="34" charset="0"/>
              </a:rPr>
              <a:t>QUY TRÌNH PHÁT TRIỂN SẢN PHẨM</a:t>
            </a:r>
            <a:r>
              <a:rPr spc="-7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MỚI</a:t>
            </a:r>
          </a:p>
        </p:txBody>
      </p:sp>
      <p:grpSp>
        <p:nvGrpSpPr>
          <p:cNvPr id="51" name="Group 50">
            <a:extLst>
              <a:ext uri="{FF2B5EF4-FFF2-40B4-BE49-F238E27FC236}">
                <a16:creationId xmlns:a16="http://schemas.microsoft.com/office/drawing/2014/main" xmlns="" id="{A33FEF18-CB1F-5D42-412D-AD5B8CD7EFEB}"/>
              </a:ext>
            </a:extLst>
          </p:cNvPr>
          <p:cNvGrpSpPr/>
          <p:nvPr/>
        </p:nvGrpSpPr>
        <p:grpSpPr>
          <a:xfrm>
            <a:off x="1800620" y="648614"/>
            <a:ext cx="3080930" cy="3146730"/>
            <a:chOff x="1800620" y="648614"/>
            <a:chExt cx="3080930" cy="3146730"/>
          </a:xfrm>
        </p:grpSpPr>
        <p:sp>
          <p:nvSpPr>
            <p:cNvPr id="49" name="TextBox 48">
              <a:extLst>
                <a:ext uri="{FF2B5EF4-FFF2-40B4-BE49-F238E27FC236}">
                  <a16:creationId xmlns:a16="http://schemas.microsoft.com/office/drawing/2014/main" xmlns="" id="{DA7A1BC8-CC8B-A397-8EFB-6B0CCE647613}"/>
                </a:ext>
              </a:extLst>
            </p:cNvPr>
            <p:cNvSpPr txBox="1">
              <a:spLocks noChangeAspect="1"/>
            </p:cNvSpPr>
            <p:nvPr/>
          </p:nvSpPr>
          <p:spPr>
            <a:xfrm>
              <a:off x="1800620" y="1156412"/>
              <a:ext cx="701035" cy="2218549"/>
            </a:xfrm>
            <a:custGeom>
              <a:avLst/>
              <a:gdLst/>
              <a:ahLst/>
              <a:cxnLst/>
              <a:rect l="l" t="t" r="r" b="b"/>
              <a:pathLst>
                <a:path w="592503" h="2126932">
                  <a:moveTo>
                    <a:pt x="367656" y="0"/>
                  </a:moveTo>
                  <a:lnTo>
                    <a:pt x="592503" y="0"/>
                  </a:lnTo>
                  <a:lnTo>
                    <a:pt x="592503" y="2126932"/>
                  </a:lnTo>
                  <a:lnTo>
                    <a:pt x="258271" y="2126932"/>
                  </a:lnTo>
                  <a:lnTo>
                    <a:pt x="258271" y="504387"/>
                  </a:lnTo>
                  <a:lnTo>
                    <a:pt x="0" y="504387"/>
                  </a:lnTo>
                  <a:lnTo>
                    <a:pt x="0" y="267386"/>
                  </a:lnTo>
                  <a:cubicBezTo>
                    <a:pt x="64821" y="267386"/>
                    <a:pt x="117994" y="260296"/>
                    <a:pt x="159520" y="246116"/>
                  </a:cubicBezTo>
                  <a:cubicBezTo>
                    <a:pt x="201046" y="231937"/>
                    <a:pt x="234976" y="212693"/>
                    <a:pt x="261309" y="188385"/>
                  </a:cubicBezTo>
                  <a:cubicBezTo>
                    <a:pt x="287643" y="164077"/>
                    <a:pt x="308912" y="135718"/>
                    <a:pt x="325117" y="103308"/>
                  </a:cubicBezTo>
                  <a:cubicBezTo>
                    <a:pt x="341322" y="70897"/>
                    <a:pt x="355502" y="36461"/>
                    <a:pt x="367656" y="0"/>
                  </a:cubicBezTo>
                  <a:close/>
                </a:path>
              </a:pathLst>
            </a:custGeom>
            <a:solidFill>
              <a:srgbClr val="F9DBA5"/>
            </a:solidFill>
            <a:ln>
              <a:noFill/>
            </a:ln>
            <a:effectLst>
              <a:outerShdw blurRad="50800" dist="38100" dir="10800000" algn="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3900" dirty="0">
                <a:solidFill>
                  <a:srgbClr val="545EDB"/>
                </a:solidFill>
                <a:effectLst>
                  <a:outerShdw dist="38100" dir="10800000" algn="r" rotWithShape="0">
                    <a:schemeClr val="tx2">
                      <a:lumMod val="20000"/>
                      <a:lumOff val="80000"/>
                      <a:alpha val="41000"/>
                    </a:schemeClr>
                  </a:outerShdw>
                </a:effectLst>
                <a:latin typeface="Times New Roman" panose="02020603050405020304" pitchFamily="18" charset="0"/>
                <a:cs typeface="Times New Roman" panose="02020603050405020304" pitchFamily="18" charset="0"/>
              </a:endParaRPr>
            </a:p>
          </p:txBody>
        </p:sp>
        <p:sp>
          <p:nvSpPr>
            <p:cNvPr id="50" name="Freeform: Shape 49">
              <a:extLst>
                <a:ext uri="{FF2B5EF4-FFF2-40B4-BE49-F238E27FC236}">
                  <a16:creationId xmlns:a16="http://schemas.microsoft.com/office/drawing/2014/main" xmlns="" id="{7364F54A-D72D-0B78-135C-19A838A418E5}"/>
                </a:ext>
              </a:extLst>
            </p:cNvPr>
            <p:cNvSpPr/>
            <p:nvPr/>
          </p:nvSpPr>
          <p:spPr>
            <a:xfrm>
              <a:off x="2501655" y="648614"/>
              <a:ext cx="2317229" cy="3146730"/>
            </a:xfrm>
            <a:custGeom>
              <a:avLst/>
              <a:gdLst>
                <a:gd name="connsiteX0" fmla="*/ 576420 w 1795620"/>
                <a:gd name="connsiteY0" fmla="*/ 0 h 2438400"/>
                <a:gd name="connsiteX1" fmla="*/ 1795620 w 1795620"/>
                <a:gd name="connsiteY1" fmla="*/ 1219200 h 2438400"/>
                <a:gd name="connsiteX2" fmla="*/ 576420 w 1795620"/>
                <a:gd name="connsiteY2" fmla="*/ 2438400 h 2438400"/>
                <a:gd name="connsiteX3" fmla="*/ 101852 w 1795620"/>
                <a:gd name="connsiteY3" fmla="*/ 2342589 h 2438400"/>
                <a:gd name="connsiteX4" fmla="*/ 0 w 1795620"/>
                <a:gd name="connsiteY4" fmla="*/ 2293525 h 2438400"/>
                <a:gd name="connsiteX5" fmla="*/ 0 w 1795620"/>
                <a:gd name="connsiteY5" fmla="*/ 144876 h 2438400"/>
                <a:gd name="connsiteX6" fmla="*/ 101852 w 1795620"/>
                <a:gd name="connsiteY6" fmla="*/ 95811 h 2438400"/>
                <a:gd name="connsiteX7" fmla="*/ 576420 w 1795620"/>
                <a:gd name="connsiteY7"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5620" h="2438400">
                  <a:moveTo>
                    <a:pt x="576420" y="0"/>
                  </a:moveTo>
                  <a:cubicBezTo>
                    <a:pt x="1249766" y="0"/>
                    <a:pt x="1795620" y="545854"/>
                    <a:pt x="1795620" y="1219200"/>
                  </a:cubicBezTo>
                  <a:cubicBezTo>
                    <a:pt x="1795620" y="1892546"/>
                    <a:pt x="1249766" y="2438400"/>
                    <a:pt x="576420" y="2438400"/>
                  </a:cubicBezTo>
                  <a:cubicBezTo>
                    <a:pt x="408084" y="2438400"/>
                    <a:pt x="247715" y="2404284"/>
                    <a:pt x="101852" y="2342589"/>
                  </a:cubicBezTo>
                  <a:lnTo>
                    <a:pt x="0" y="2293525"/>
                  </a:lnTo>
                  <a:lnTo>
                    <a:pt x="0" y="144876"/>
                  </a:lnTo>
                  <a:lnTo>
                    <a:pt x="101852" y="95811"/>
                  </a:lnTo>
                  <a:cubicBezTo>
                    <a:pt x="247715" y="34116"/>
                    <a:pt x="408084" y="0"/>
                    <a:pt x="576420" y="0"/>
                  </a:cubicBezTo>
                  <a:close/>
                </a:path>
              </a:pathLst>
            </a:custGeom>
            <a:solidFill>
              <a:schemeClr val="bg2">
                <a:lumMod val="90000"/>
              </a:schemeClr>
            </a:solidFill>
            <a:ln>
              <a:noFill/>
            </a:ln>
            <a:effectLst>
              <a:outerShdw blurRad="50800" dist="38100" dir="10800000" sx="102000" sy="102000" algn="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Times New Roman" panose="02020603050405020304" pitchFamily="18" charset="0"/>
                <a:cs typeface="Times New Roman" panose="02020603050405020304" pitchFamily="18" charset="0"/>
              </a:endParaRPr>
            </a:p>
          </p:txBody>
        </p:sp>
        <p:sp>
          <p:nvSpPr>
            <p:cNvPr id="27" name="object 27"/>
            <p:cNvSpPr txBox="1"/>
            <p:nvPr/>
          </p:nvSpPr>
          <p:spPr>
            <a:xfrm>
              <a:off x="2631364" y="1617730"/>
              <a:ext cx="2250186" cy="874598"/>
            </a:xfrm>
            <a:prstGeom prst="rect">
              <a:avLst/>
            </a:prstGeom>
          </p:spPr>
          <p:txBody>
            <a:bodyPr vert="horz" wrap="square" lIns="0" tIns="12700" rIns="0" bIns="0" rtlCol="0">
              <a:spAutoFit/>
            </a:bodyPr>
            <a:lstStyle/>
            <a:p>
              <a:pPr marL="12700">
                <a:lnSpc>
                  <a:spcPct val="100000"/>
                </a:lnSpc>
                <a:spcBef>
                  <a:spcPts val="100"/>
                </a:spcBef>
              </a:pPr>
              <a:r>
                <a:rPr sz="2800" b="1" spc="60" dirty="0" err="1">
                  <a:latin typeface="Arial" panose="020B0604020202020204" pitchFamily="34" charset="0"/>
                  <a:cs typeface="Arial" panose="020B0604020202020204" pitchFamily="34" charset="0"/>
                </a:rPr>
                <a:t>Hình</a:t>
              </a:r>
              <a:r>
                <a:rPr sz="2800" b="1" spc="60" dirty="0">
                  <a:latin typeface="Arial" panose="020B0604020202020204" pitchFamily="34" charset="0"/>
                  <a:cs typeface="Arial" panose="020B0604020202020204" pitchFamily="34" charset="0"/>
                </a:rPr>
                <a:t> thành </a:t>
              </a:r>
              <a:r>
                <a:rPr sz="2800" b="1" dirty="0">
                  <a:latin typeface="Arial" panose="020B0604020202020204" pitchFamily="34" charset="0"/>
                  <a:cs typeface="Arial" panose="020B0604020202020204" pitchFamily="34" charset="0"/>
                </a:rPr>
                <a:t>ý</a:t>
              </a:r>
              <a:r>
                <a:rPr sz="2800" b="1" spc="495" dirty="0">
                  <a:latin typeface="Arial" panose="020B0604020202020204" pitchFamily="34" charset="0"/>
                  <a:cs typeface="Arial" panose="020B0604020202020204" pitchFamily="34" charset="0"/>
                </a:rPr>
                <a:t> </a:t>
              </a:r>
              <a:r>
                <a:rPr sz="2800" b="1" spc="60" dirty="0">
                  <a:latin typeface="Arial" panose="020B0604020202020204" pitchFamily="34" charset="0"/>
                  <a:cs typeface="Arial" panose="020B0604020202020204" pitchFamily="34" charset="0"/>
                </a:rPr>
                <a:t>tưởng</a:t>
              </a:r>
              <a:endParaRPr sz="2800" dirty="0">
                <a:latin typeface="Arial" panose="020B0604020202020204" pitchFamily="34" charset="0"/>
                <a:cs typeface="Arial" panose="020B0604020202020204" pitchFamily="34" charset="0"/>
              </a:endParaRPr>
            </a:p>
          </p:txBody>
        </p:sp>
      </p:grpSp>
      <p:sp>
        <p:nvSpPr>
          <p:cNvPr id="52" name="object 6">
            <a:extLst>
              <a:ext uri="{FF2B5EF4-FFF2-40B4-BE49-F238E27FC236}">
                <a16:creationId xmlns:a16="http://schemas.microsoft.com/office/drawing/2014/main" xmlns="" id="{E0F13F84-95AD-7F93-072E-92F1BCE75044}"/>
              </a:ext>
            </a:extLst>
          </p:cNvPr>
          <p:cNvSpPr/>
          <p:nvPr/>
        </p:nvSpPr>
        <p:spPr>
          <a:xfrm>
            <a:off x="14743176" y="341375"/>
            <a:ext cx="3249167" cy="624840"/>
          </a:xfrm>
          <a:prstGeom prst="rect">
            <a:avLst/>
          </a:prstGeom>
          <a:blipFill>
            <a:blip r:embed="rId2" cstate="print"/>
            <a:stretch>
              <a:fillRect/>
            </a:stretch>
          </a:blip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3" name="object 12">
            <a:extLst>
              <a:ext uri="{FF2B5EF4-FFF2-40B4-BE49-F238E27FC236}">
                <a16:creationId xmlns:a16="http://schemas.microsoft.com/office/drawing/2014/main" xmlns="" id="{663F3649-A106-1BF6-DF37-3864172BB51D}"/>
              </a:ext>
            </a:extLst>
          </p:cNvPr>
          <p:cNvSpPr txBox="1"/>
          <p:nvPr/>
        </p:nvSpPr>
        <p:spPr>
          <a:xfrm>
            <a:off x="15419451" y="491743"/>
            <a:ext cx="2104390" cy="243656"/>
          </a:xfrm>
          <a:prstGeom prst="rect">
            <a:avLst/>
          </a:prstGeom>
        </p:spPr>
        <p:txBody>
          <a:bodyPr vert="horz" wrap="square" lIns="0" tIns="12700" rIns="0" bIns="0" rtlCol="0">
            <a:spAutoFit/>
          </a:bodyPr>
          <a:lstStyle/>
          <a:p>
            <a:pPr marL="12700">
              <a:lnSpc>
                <a:spcPct val="100000"/>
              </a:lnSpc>
              <a:spcBef>
                <a:spcPts val="100"/>
              </a:spcBef>
            </a:pPr>
            <a:r>
              <a:rPr sz="1500" b="1" spc="10" dirty="0">
                <a:latin typeface="Arial" panose="020B0604020202020204" pitchFamily="34" charset="0"/>
                <a:cs typeface="Arial" panose="020B0604020202020204" pitchFamily="34" charset="0"/>
              </a:rPr>
              <a:t>CO </a:t>
            </a:r>
            <a:r>
              <a:rPr sz="1500" b="1" spc="15" dirty="0">
                <a:latin typeface="Arial" panose="020B0604020202020204" pitchFamily="34" charset="0"/>
                <a:cs typeface="Arial" panose="020B0604020202020204" pitchFamily="34" charset="0"/>
              </a:rPr>
              <a:t>WORKING</a:t>
            </a:r>
            <a:r>
              <a:rPr sz="1500" b="1" spc="-10" dirty="0">
                <a:latin typeface="Arial" panose="020B0604020202020204" pitchFamily="34" charset="0"/>
                <a:cs typeface="Arial" panose="020B0604020202020204" pitchFamily="34" charset="0"/>
              </a:rPr>
              <a:t> </a:t>
            </a:r>
            <a:r>
              <a:rPr sz="1500" b="1" spc="20" dirty="0">
                <a:latin typeface="Arial" panose="020B0604020202020204" pitchFamily="34" charset="0"/>
                <a:cs typeface="Arial" panose="020B0604020202020204" pitchFamily="34" charset="0"/>
              </a:rPr>
              <a:t>GROUP</a:t>
            </a:r>
            <a:endParaRPr sz="1500" dirty="0">
              <a:latin typeface="Arial" panose="020B0604020202020204" pitchFamily="34" charset="0"/>
              <a:cs typeface="Arial" panose="020B0604020202020204" pitchFamily="34" charset="0"/>
            </a:endParaRPr>
          </a:p>
        </p:txBody>
      </p:sp>
      <p:grpSp>
        <p:nvGrpSpPr>
          <p:cNvPr id="54" name="Group 9">
            <a:extLst>
              <a:ext uri="{FF2B5EF4-FFF2-40B4-BE49-F238E27FC236}">
                <a16:creationId xmlns:a16="http://schemas.microsoft.com/office/drawing/2014/main" xmlns="" id="{92D07F09-E4B9-62D8-C2EA-31645BE0FED3}"/>
              </a:ext>
            </a:extLst>
          </p:cNvPr>
          <p:cNvGrpSpPr/>
          <p:nvPr/>
        </p:nvGrpSpPr>
        <p:grpSpPr>
          <a:xfrm>
            <a:off x="1190998" y="13928236"/>
            <a:ext cx="13552438" cy="2812973"/>
            <a:chOff x="0" y="0"/>
            <a:chExt cx="3587297" cy="744587"/>
          </a:xfrm>
        </p:grpSpPr>
        <p:sp>
          <p:nvSpPr>
            <p:cNvPr id="55" name="Freeform 10">
              <a:extLst>
                <a:ext uri="{FF2B5EF4-FFF2-40B4-BE49-F238E27FC236}">
                  <a16:creationId xmlns:a16="http://schemas.microsoft.com/office/drawing/2014/main" xmlns="" id="{9226CFE0-89D7-6E90-E40E-2BFA9B7002E7}"/>
                </a:ext>
              </a:extLst>
            </p:cNvPr>
            <p:cNvSpPr/>
            <p:nvPr/>
          </p:nvSpPr>
          <p:spPr>
            <a:xfrm>
              <a:off x="0" y="0"/>
              <a:ext cx="3587297" cy="744587"/>
            </a:xfrm>
            <a:custGeom>
              <a:avLst/>
              <a:gdLst/>
              <a:ahLst/>
              <a:cxnLst/>
              <a:rect l="l" t="t" r="r" b="b"/>
              <a:pathLst>
                <a:path w="3587297" h="744587">
                  <a:moveTo>
                    <a:pt x="29134" y="0"/>
                  </a:moveTo>
                  <a:lnTo>
                    <a:pt x="3558162" y="0"/>
                  </a:lnTo>
                  <a:cubicBezTo>
                    <a:pt x="3574253" y="0"/>
                    <a:pt x="3587297" y="13044"/>
                    <a:pt x="3587297" y="29134"/>
                  </a:cubicBezTo>
                  <a:lnTo>
                    <a:pt x="3587297" y="715453"/>
                  </a:lnTo>
                  <a:cubicBezTo>
                    <a:pt x="3587297" y="723180"/>
                    <a:pt x="3584227" y="730590"/>
                    <a:pt x="3578763" y="736054"/>
                  </a:cubicBezTo>
                  <a:cubicBezTo>
                    <a:pt x="3573300" y="741517"/>
                    <a:pt x="3565889" y="744587"/>
                    <a:pt x="3558162" y="744587"/>
                  </a:cubicBezTo>
                  <a:lnTo>
                    <a:pt x="29134" y="744587"/>
                  </a:lnTo>
                  <a:cubicBezTo>
                    <a:pt x="13044" y="744587"/>
                    <a:pt x="0" y="731543"/>
                    <a:pt x="0" y="715453"/>
                  </a:cubicBezTo>
                  <a:lnTo>
                    <a:pt x="0" y="29134"/>
                  </a:lnTo>
                  <a:cubicBezTo>
                    <a:pt x="0" y="13044"/>
                    <a:pt x="13044" y="0"/>
                    <a:pt x="29134" y="0"/>
                  </a:cubicBezTo>
                  <a:close/>
                </a:path>
              </a:pathLst>
            </a:custGeom>
            <a:solidFill>
              <a:srgbClr val="E9E8E9"/>
            </a:solidFill>
          </p:spPr>
        </p:sp>
        <p:sp>
          <p:nvSpPr>
            <p:cNvPr id="56" name="TextBox 11">
              <a:extLst>
                <a:ext uri="{FF2B5EF4-FFF2-40B4-BE49-F238E27FC236}">
                  <a16:creationId xmlns:a16="http://schemas.microsoft.com/office/drawing/2014/main" xmlns="" id="{EDE3E429-5118-397B-027C-8FE8D4D49980}"/>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31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7" name="Group 56">
            <a:extLst>
              <a:ext uri="{FF2B5EF4-FFF2-40B4-BE49-F238E27FC236}">
                <a16:creationId xmlns:a16="http://schemas.microsoft.com/office/drawing/2014/main" xmlns="" id="{917A1258-875D-EA31-B01F-2FDC927050D7}"/>
              </a:ext>
            </a:extLst>
          </p:cNvPr>
          <p:cNvGrpSpPr/>
          <p:nvPr/>
        </p:nvGrpSpPr>
        <p:grpSpPr>
          <a:xfrm>
            <a:off x="1595382" y="14182799"/>
            <a:ext cx="3795920" cy="2571711"/>
            <a:chOff x="1595382" y="6418884"/>
            <a:chExt cx="3795920" cy="2571711"/>
          </a:xfrm>
        </p:grpSpPr>
        <p:grpSp>
          <p:nvGrpSpPr>
            <p:cNvPr id="58" name="Group 12">
              <a:extLst>
                <a:ext uri="{FF2B5EF4-FFF2-40B4-BE49-F238E27FC236}">
                  <a16:creationId xmlns:a16="http://schemas.microsoft.com/office/drawing/2014/main" xmlns="" id="{AC6D9D4C-226D-8A02-91BF-7DE79CD0C7FF}"/>
                </a:ext>
              </a:extLst>
            </p:cNvPr>
            <p:cNvGrpSpPr/>
            <p:nvPr/>
          </p:nvGrpSpPr>
          <p:grpSpPr>
            <a:xfrm>
              <a:off x="1595382" y="6418884"/>
              <a:ext cx="3795920" cy="2306358"/>
              <a:chOff x="0" y="0"/>
              <a:chExt cx="1004771" cy="610487"/>
            </a:xfrm>
          </p:grpSpPr>
          <p:sp>
            <p:nvSpPr>
              <p:cNvPr id="60" name="Freeform 13">
                <a:extLst>
                  <a:ext uri="{FF2B5EF4-FFF2-40B4-BE49-F238E27FC236}">
                    <a16:creationId xmlns:a16="http://schemas.microsoft.com/office/drawing/2014/main" xmlns="" id="{52CB04DE-1681-9449-BCA0-E99F67FD4718}"/>
                  </a:ext>
                </a:extLst>
              </p:cNvPr>
              <p:cNvSpPr/>
              <p:nvPr/>
            </p:nvSpPr>
            <p:spPr>
              <a:xfrm>
                <a:off x="0" y="0"/>
                <a:ext cx="1004771" cy="610487"/>
              </a:xfrm>
              <a:custGeom>
                <a:avLst/>
                <a:gdLst/>
                <a:ahLst/>
                <a:cxnLst/>
                <a:rect l="l" t="t" r="r" b="b"/>
                <a:pathLst>
                  <a:path w="1004771" h="610487">
                    <a:moveTo>
                      <a:pt x="104016" y="0"/>
                    </a:moveTo>
                    <a:lnTo>
                      <a:pt x="900754" y="0"/>
                    </a:lnTo>
                    <a:cubicBezTo>
                      <a:pt x="958201" y="0"/>
                      <a:pt x="1004771" y="46570"/>
                      <a:pt x="1004771" y="104016"/>
                    </a:cubicBezTo>
                    <a:lnTo>
                      <a:pt x="1004771" y="506471"/>
                    </a:lnTo>
                    <a:cubicBezTo>
                      <a:pt x="1004771" y="563917"/>
                      <a:pt x="958201" y="610487"/>
                      <a:pt x="900754" y="610487"/>
                    </a:cubicBezTo>
                    <a:lnTo>
                      <a:pt x="104016" y="610487"/>
                    </a:lnTo>
                    <a:cubicBezTo>
                      <a:pt x="46570" y="610487"/>
                      <a:pt x="0" y="563917"/>
                      <a:pt x="0" y="506471"/>
                    </a:cubicBezTo>
                    <a:lnTo>
                      <a:pt x="0" y="104016"/>
                    </a:lnTo>
                    <a:cubicBezTo>
                      <a:pt x="0" y="46570"/>
                      <a:pt x="46570" y="0"/>
                      <a:pt x="104016" y="0"/>
                    </a:cubicBezTo>
                    <a:close/>
                  </a:path>
                </a:pathLst>
              </a:custGeom>
              <a:solidFill>
                <a:srgbClr val="2C5569"/>
              </a:solidFill>
            </p:spPr>
          </p:sp>
          <p:sp>
            <p:nvSpPr>
              <p:cNvPr id="61" name="TextBox 14">
                <a:extLst>
                  <a:ext uri="{FF2B5EF4-FFF2-40B4-BE49-F238E27FC236}">
                    <a16:creationId xmlns:a16="http://schemas.microsoft.com/office/drawing/2014/main" xmlns="" id="{E92968DC-0ED8-4B84-6BC6-3C6883D3803D}"/>
                  </a:ext>
                </a:extLst>
              </p:cNvPr>
              <p:cNvSpPr txBox="1"/>
              <p:nvPr/>
            </p:nvSpPr>
            <p:spPr>
              <a:xfrm>
                <a:off x="0" y="-9525"/>
                <a:ext cx="812800" cy="822325"/>
              </a:xfrm>
              <a:prstGeom prst="rect">
                <a:avLst/>
              </a:prstGeom>
            </p:spPr>
            <p:txBody>
              <a:bodyPr lIns="50800" tIns="50800" rIns="50800" bIns="50800" rtlCol="0" anchor="ctr"/>
              <a:lstStyle/>
              <a:p>
                <a:pPr marL="0" marR="0" lvl="0" indent="0" algn="ctr" defTabSz="914400" rtl="0" eaLnBrk="1" fontAlgn="auto" latinLnBrk="0" hangingPunct="1">
                  <a:lnSpc>
                    <a:spcPts val="195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9" name="TextBox 15">
              <a:extLst>
                <a:ext uri="{FF2B5EF4-FFF2-40B4-BE49-F238E27FC236}">
                  <a16:creationId xmlns:a16="http://schemas.microsoft.com/office/drawing/2014/main" xmlns="" id="{EEB6ECE1-A992-695C-2155-51354B78531E}"/>
                </a:ext>
              </a:extLst>
            </p:cNvPr>
            <p:cNvSpPr txBox="1"/>
            <p:nvPr/>
          </p:nvSpPr>
          <p:spPr>
            <a:xfrm>
              <a:off x="1939164" y="6746391"/>
              <a:ext cx="3215672" cy="2244204"/>
            </a:xfrm>
            <a:prstGeom prst="rect">
              <a:avLst/>
            </a:prstGeom>
          </p:spPr>
          <p:txBody>
            <a:bodyPr lIns="0" tIns="0" rIns="0" bIns="0" rtlCol="0" anchor="t">
              <a:spAutoFit/>
            </a:bodyPr>
            <a:lstStyle/>
            <a:p>
              <a:pPr marL="0" marR="0" lvl="0" indent="0" algn="l" defTabSz="914400" rtl="0" eaLnBrk="1" fontAlgn="auto" latinLnBrk="0" hangingPunct="1">
                <a:lnSpc>
                  <a:spcPts val="2491"/>
                </a:lnSpc>
                <a:spcBef>
                  <a:spcPts val="0"/>
                </a:spcBef>
                <a:spcAft>
                  <a:spcPts val="0"/>
                </a:spcAft>
                <a:buClrTx/>
                <a:buSzTx/>
                <a:buFontTx/>
                <a:buNone/>
                <a:tabLst/>
                <a:defRPr/>
              </a:pP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Thị</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trường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thực</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sự</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cần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và</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mong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muốn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sản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phẩm</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hay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Liệu</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người</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tiêu</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dùng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mua</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hay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ts val="2491"/>
                </a:lnSpc>
                <a:spcBef>
                  <a:spcPts val="0"/>
                </a:spcBef>
                <a:spcAft>
                  <a:spcPts val="0"/>
                </a:spcAft>
                <a:buClrTx/>
                <a:buSzTx/>
                <a:buFontTx/>
                <a:buNone/>
                <a:tabLst/>
                <a:defRPr/>
              </a:pPr>
              <a:endPar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pic>
        <p:nvPicPr>
          <p:cNvPr id="62" name="Picture 25">
            <a:extLst>
              <a:ext uri="{FF2B5EF4-FFF2-40B4-BE49-F238E27FC236}">
                <a16:creationId xmlns:a16="http://schemas.microsoft.com/office/drawing/2014/main" xmlns="" id="{CD5615B5-F7DB-B4E1-85B6-9ADDAD7330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7250" y="11559723"/>
            <a:ext cx="3244156" cy="1244945"/>
          </a:xfrm>
          <a:prstGeom prst="rect">
            <a:avLst/>
          </a:prstGeom>
        </p:spPr>
      </p:pic>
      <p:pic>
        <p:nvPicPr>
          <p:cNvPr id="63" name="Picture 26">
            <a:extLst>
              <a:ext uri="{FF2B5EF4-FFF2-40B4-BE49-F238E27FC236}">
                <a16:creationId xmlns:a16="http://schemas.microsoft.com/office/drawing/2014/main" xmlns="" id="{C3BC718C-57B4-EA66-F976-BF1D89C735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77823">
            <a:off x="6021239" y="11209671"/>
            <a:ext cx="4010414" cy="1945051"/>
          </a:xfrm>
          <a:prstGeom prst="rect">
            <a:avLst/>
          </a:prstGeom>
        </p:spPr>
      </p:pic>
      <p:pic>
        <p:nvPicPr>
          <p:cNvPr id="64" name="Picture 27">
            <a:extLst>
              <a:ext uri="{FF2B5EF4-FFF2-40B4-BE49-F238E27FC236}">
                <a16:creationId xmlns:a16="http://schemas.microsoft.com/office/drawing/2014/main" xmlns="" id="{36445B2A-4EA0-5A84-9097-0CC13FEA49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542689" y="10658889"/>
            <a:ext cx="2420428" cy="2339747"/>
          </a:xfrm>
          <a:prstGeom prst="rect">
            <a:avLst/>
          </a:prstGeom>
        </p:spPr>
      </p:pic>
      <p:sp>
        <p:nvSpPr>
          <p:cNvPr id="65" name="TextBox 34">
            <a:extLst>
              <a:ext uri="{FF2B5EF4-FFF2-40B4-BE49-F238E27FC236}">
                <a16:creationId xmlns:a16="http://schemas.microsoft.com/office/drawing/2014/main" xmlns="" id="{523404BF-A99E-8E43-8FF5-4AD447CD76B5}"/>
              </a:ext>
            </a:extLst>
          </p:cNvPr>
          <p:cNvSpPr txBox="1"/>
          <p:nvPr/>
        </p:nvSpPr>
        <p:spPr>
          <a:xfrm>
            <a:off x="1028700" y="17026959"/>
            <a:ext cx="5231327" cy="290733"/>
          </a:xfrm>
          <a:prstGeom prst="rect">
            <a:avLst/>
          </a:prstGeom>
        </p:spPr>
        <p:txBody>
          <a:bodyPr lIns="0" tIns="0" rIns="0" bIns="0" rtlCol="0" anchor="t">
            <a:spAutoFit/>
          </a:bodyPr>
          <a:lstStyle/>
          <a:p>
            <a:pPr marL="0" marR="0" lvl="0" indent="0" algn="l" defTabSz="914400" rtl="0" eaLnBrk="1" fontAlgn="auto" latinLnBrk="0" hangingPunct="1">
              <a:lnSpc>
                <a:spcPts val="2350"/>
              </a:lnSpc>
              <a:spcBef>
                <a:spcPct val="0"/>
              </a:spcBef>
              <a:spcAft>
                <a:spcPts val="0"/>
              </a:spcAft>
              <a:buClrTx/>
              <a:buSzTx/>
              <a:buFontTx/>
              <a:buNone/>
              <a:tabLst/>
              <a:defRPr/>
            </a:pPr>
            <a:r>
              <a:rPr kumimoji="0" lang="en-US" sz="1678" b="0" i="0" u="sng"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hlinkClick r:id="rId9" action="ppaction://hlinksldjump"/>
              </a:rPr>
              <a:t>Quay lại Trang Chương trình</a:t>
            </a:r>
          </a:p>
        </p:txBody>
      </p:sp>
      <p:grpSp>
        <p:nvGrpSpPr>
          <p:cNvPr id="66" name="Group 65">
            <a:extLst>
              <a:ext uri="{FF2B5EF4-FFF2-40B4-BE49-F238E27FC236}">
                <a16:creationId xmlns:a16="http://schemas.microsoft.com/office/drawing/2014/main" xmlns="" id="{0BD5D9B1-D2CC-EDF9-F3E0-1D1942A8AE10}"/>
              </a:ext>
            </a:extLst>
          </p:cNvPr>
          <p:cNvGrpSpPr/>
          <p:nvPr/>
        </p:nvGrpSpPr>
        <p:grpSpPr>
          <a:xfrm>
            <a:off x="5655050" y="14180288"/>
            <a:ext cx="4801853" cy="2589062"/>
            <a:chOff x="5655050" y="6416373"/>
            <a:chExt cx="4801853" cy="2589062"/>
          </a:xfrm>
        </p:grpSpPr>
        <p:grpSp>
          <p:nvGrpSpPr>
            <p:cNvPr id="67" name="Group 19">
              <a:extLst>
                <a:ext uri="{FF2B5EF4-FFF2-40B4-BE49-F238E27FC236}">
                  <a16:creationId xmlns:a16="http://schemas.microsoft.com/office/drawing/2014/main" xmlns="" id="{92A7307B-F4A5-0D55-861E-18EA0D0A097C}"/>
                </a:ext>
              </a:extLst>
            </p:cNvPr>
            <p:cNvGrpSpPr/>
            <p:nvPr/>
          </p:nvGrpSpPr>
          <p:grpSpPr>
            <a:xfrm>
              <a:off x="5655050" y="6416373"/>
              <a:ext cx="4801853" cy="2306358"/>
              <a:chOff x="0" y="0"/>
              <a:chExt cx="1271039" cy="610487"/>
            </a:xfrm>
          </p:grpSpPr>
          <p:sp>
            <p:nvSpPr>
              <p:cNvPr id="69" name="Freeform 20">
                <a:extLst>
                  <a:ext uri="{FF2B5EF4-FFF2-40B4-BE49-F238E27FC236}">
                    <a16:creationId xmlns:a16="http://schemas.microsoft.com/office/drawing/2014/main" xmlns="" id="{FD541CA0-6D27-1B4E-111B-BB23B06BCFC5}"/>
                  </a:ext>
                </a:extLst>
              </p:cNvPr>
              <p:cNvSpPr/>
              <p:nvPr/>
            </p:nvSpPr>
            <p:spPr>
              <a:xfrm>
                <a:off x="0" y="0"/>
                <a:ext cx="1271039" cy="610487"/>
              </a:xfrm>
              <a:custGeom>
                <a:avLst/>
                <a:gdLst/>
                <a:ahLst/>
                <a:cxnLst/>
                <a:rect l="l" t="t" r="r" b="b"/>
                <a:pathLst>
                  <a:path w="1271039" h="610487">
                    <a:moveTo>
                      <a:pt x="82226" y="0"/>
                    </a:moveTo>
                    <a:lnTo>
                      <a:pt x="1188812" y="0"/>
                    </a:lnTo>
                    <a:cubicBezTo>
                      <a:pt x="1210620" y="0"/>
                      <a:pt x="1231535" y="8663"/>
                      <a:pt x="1246955" y="24083"/>
                    </a:cubicBezTo>
                    <a:cubicBezTo>
                      <a:pt x="1262375" y="39504"/>
                      <a:pt x="1271039" y="60418"/>
                      <a:pt x="1271039" y="82226"/>
                    </a:cubicBezTo>
                    <a:lnTo>
                      <a:pt x="1271039" y="528261"/>
                    </a:lnTo>
                    <a:cubicBezTo>
                      <a:pt x="1271039" y="550069"/>
                      <a:pt x="1262375" y="570983"/>
                      <a:pt x="1246955" y="586404"/>
                    </a:cubicBezTo>
                    <a:cubicBezTo>
                      <a:pt x="1231535" y="601824"/>
                      <a:pt x="1210620" y="610487"/>
                      <a:pt x="1188812" y="610487"/>
                    </a:cubicBezTo>
                    <a:lnTo>
                      <a:pt x="82226" y="610487"/>
                    </a:lnTo>
                    <a:cubicBezTo>
                      <a:pt x="60418" y="610487"/>
                      <a:pt x="39504" y="601824"/>
                      <a:pt x="24083" y="586404"/>
                    </a:cubicBezTo>
                    <a:cubicBezTo>
                      <a:pt x="8663" y="570983"/>
                      <a:pt x="0" y="550069"/>
                      <a:pt x="0" y="528261"/>
                    </a:cubicBezTo>
                    <a:lnTo>
                      <a:pt x="0" y="82226"/>
                    </a:lnTo>
                    <a:cubicBezTo>
                      <a:pt x="0" y="60418"/>
                      <a:pt x="8663" y="39504"/>
                      <a:pt x="24083" y="24083"/>
                    </a:cubicBezTo>
                    <a:cubicBezTo>
                      <a:pt x="39504" y="8663"/>
                      <a:pt x="60418" y="0"/>
                      <a:pt x="82226" y="0"/>
                    </a:cubicBezTo>
                    <a:close/>
                  </a:path>
                </a:pathLst>
              </a:custGeom>
              <a:solidFill>
                <a:srgbClr val="2C5569"/>
              </a:solidFill>
            </p:spPr>
          </p:sp>
          <p:sp>
            <p:nvSpPr>
              <p:cNvPr id="70" name="TextBox 21">
                <a:extLst>
                  <a:ext uri="{FF2B5EF4-FFF2-40B4-BE49-F238E27FC236}">
                    <a16:creationId xmlns:a16="http://schemas.microsoft.com/office/drawing/2014/main" xmlns="" id="{C4A7DCF2-56C1-6729-74FF-EB1C6B001085}"/>
                  </a:ext>
                </a:extLst>
              </p:cNvPr>
              <p:cNvSpPr txBox="1"/>
              <p:nvPr/>
            </p:nvSpPr>
            <p:spPr>
              <a:xfrm>
                <a:off x="0" y="-9525"/>
                <a:ext cx="812800" cy="822325"/>
              </a:xfrm>
              <a:prstGeom prst="rect">
                <a:avLst/>
              </a:prstGeom>
            </p:spPr>
            <p:txBody>
              <a:bodyPr lIns="50800" tIns="50800" rIns="50800" bIns="50800" rtlCol="0" anchor="ctr"/>
              <a:lstStyle/>
              <a:p>
                <a:pPr marL="0" marR="0" lvl="0" indent="0" algn="ctr" defTabSz="914400" rtl="0" eaLnBrk="1" fontAlgn="auto" latinLnBrk="0" hangingPunct="1">
                  <a:lnSpc>
                    <a:spcPts val="195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68" name="TextBox 38">
              <a:extLst>
                <a:ext uri="{FF2B5EF4-FFF2-40B4-BE49-F238E27FC236}">
                  <a16:creationId xmlns:a16="http://schemas.microsoft.com/office/drawing/2014/main" xmlns="" id="{FBFAF31B-3B92-5288-715D-11411E221503}"/>
                </a:ext>
              </a:extLst>
            </p:cNvPr>
            <p:cNvSpPr txBox="1"/>
            <p:nvPr/>
          </p:nvSpPr>
          <p:spPr>
            <a:xfrm>
              <a:off x="5905838" y="6761231"/>
              <a:ext cx="4429130" cy="2244204"/>
            </a:xfrm>
            <a:prstGeom prst="rect">
              <a:avLst/>
            </a:prstGeom>
          </p:spPr>
          <p:txBody>
            <a:bodyPr lIns="0" tIns="0" rIns="0" bIns="0" rtlCol="0" anchor="t">
              <a:spAutoFit/>
            </a:bodyPr>
            <a:lstStyle/>
            <a:p>
              <a:pPr marL="0" marR="0" lvl="0" indent="0" algn="l" defTabSz="914400" rtl="0" eaLnBrk="1" fontAlgn="auto" latinLnBrk="0" hangingPunct="1">
                <a:lnSpc>
                  <a:spcPts val="2491"/>
                </a:lnSpc>
                <a:spcBef>
                  <a:spcPts val="0"/>
                </a:spcBef>
                <a:spcAft>
                  <a:spcPts val="0"/>
                </a:spcAft>
                <a:buClrTx/>
                <a:buSzTx/>
                <a:buFontTx/>
                <a:buNone/>
                <a:tabLst/>
                <a:defRPr/>
              </a:pP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Sản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phẩm</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đem</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lại</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một</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lợi</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thế</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cạnh</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tranh</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bền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vững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cho</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ty hay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ty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đủ</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nguồn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lực</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để</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đưa</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trở</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thành</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một</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sản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phẩm</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độc</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nhất</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ts val="2491"/>
                </a:lnSpc>
                <a:spcBef>
                  <a:spcPts val="0"/>
                </a:spcBef>
                <a:spcAft>
                  <a:spcPts val="0"/>
                </a:spcAft>
                <a:buClrTx/>
                <a:buSzTx/>
                <a:buFontTx/>
                <a:buNone/>
                <a:tabLst/>
                <a:defRPr/>
              </a:pPr>
              <a:endPar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1" name="Group 70">
            <a:extLst>
              <a:ext uri="{FF2B5EF4-FFF2-40B4-BE49-F238E27FC236}">
                <a16:creationId xmlns:a16="http://schemas.microsoft.com/office/drawing/2014/main" xmlns="" id="{507E2934-3B5F-C51C-C009-7A2870DEA132}"/>
              </a:ext>
            </a:extLst>
          </p:cNvPr>
          <p:cNvGrpSpPr/>
          <p:nvPr/>
        </p:nvGrpSpPr>
        <p:grpSpPr>
          <a:xfrm>
            <a:off x="10736481" y="14182799"/>
            <a:ext cx="3794415" cy="2571711"/>
            <a:chOff x="10736481" y="6418884"/>
            <a:chExt cx="3794415" cy="2571711"/>
          </a:xfrm>
        </p:grpSpPr>
        <p:grpSp>
          <p:nvGrpSpPr>
            <p:cNvPr id="72" name="Group 16">
              <a:extLst>
                <a:ext uri="{FF2B5EF4-FFF2-40B4-BE49-F238E27FC236}">
                  <a16:creationId xmlns:a16="http://schemas.microsoft.com/office/drawing/2014/main" xmlns="" id="{10462291-18FC-1ED9-5484-D6C147A1E2B7}"/>
                </a:ext>
              </a:extLst>
            </p:cNvPr>
            <p:cNvGrpSpPr/>
            <p:nvPr/>
          </p:nvGrpSpPr>
          <p:grpSpPr>
            <a:xfrm>
              <a:off x="10736481" y="6418884"/>
              <a:ext cx="3602571" cy="2306358"/>
              <a:chOff x="0" y="0"/>
              <a:chExt cx="953592" cy="610487"/>
            </a:xfrm>
          </p:grpSpPr>
          <p:sp>
            <p:nvSpPr>
              <p:cNvPr id="74" name="Freeform 17">
                <a:extLst>
                  <a:ext uri="{FF2B5EF4-FFF2-40B4-BE49-F238E27FC236}">
                    <a16:creationId xmlns:a16="http://schemas.microsoft.com/office/drawing/2014/main" xmlns="" id="{EE181DB8-2E6E-10FD-70D2-58F710EA2A1F}"/>
                  </a:ext>
                </a:extLst>
              </p:cNvPr>
              <p:cNvSpPr/>
              <p:nvPr/>
            </p:nvSpPr>
            <p:spPr>
              <a:xfrm>
                <a:off x="0" y="0"/>
                <a:ext cx="953592" cy="610487"/>
              </a:xfrm>
              <a:custGeom>
                <a:avLst/>
                <a:gdLst/>
                <a:ahLst/>
                <a:cxnLst/>
                <a:rect l="l" t="t" r="r" b="b"/>
                <a:pathLst>
                  <a:path w="953592" h="610487">
                    <a:moveTo>
                      <a:pt x="109599" y="0"/>
                    </a:moveTo>
                    <a:lnTo>
                      <a:pt x="843993" y="0"/>
                    </a:lnTo>
                    <a:cubicBezTo>
                      <a:pt x="873060" y="0"/>
                      <a:pt x="900937" y="11547"/>
                      <a:pt x="921491" y="32101"/>
                    </a:cubicBezTo>
                    <a:cubicBezTo>
                      <a:pt x="942045" y="52655"/>
                      <a:pt x="953592" y="80531"/>
                      <a:pt x="953592" y="109599"/>
                    </a:cubicBezTo>
                    <a:lnTo>
                      <a:pt x="953592" y="500888"/>
                    </a:lnTo>
                    <a:cubicBezTo>
                      <a:pt x="953592" y="561418"/>
                      <a:pt x="904523" y="610487"/>
                      <a:pt x="843993" y="610487"/>
                    </a:cubicBezTo>
                    <a:lnTo>
                      <a:pt x="109599" y="610487"/>
                    </a:lnTo>
                    <a:cubicBezTo>
                      <a:pt x="80531" y="610487"/>
                      <a:pt x="52655" y="598940"/>
                      <a:pt x="32101" y="578386"/>
                    </a:cubicBezTo>
                    <a:cubicBezTo>
                      <a:pt x="11547" y="557833"/>
                      <a:pt x="0" y="529956"/>
                      <a:pt x="0" y="500888"/>
                    </a:cubicBezTo>
                    <a:lnTo>
                      <a:pt x="0" y="109599"/>
                    </a:lnTo>
                    <a:cubicBezTo>
                      <a:pt x="0" y="49069"/>
                      <a:pt x="49069" y="0"/>
                      <a:pt x="109599" y="0"/>
                    </a:cubicBezTo>
                    <a:close/>
                  </a:path>
                </a:pathLst>
              </a:custGeom>
              <a:solidFill>
                <a:srgbClr val="2C5569"/>
              </a:solidFill>
            </p:spPr>
          </p:sp>
          <p:sp>
            <p:nvSpPr>
              <p:cNvPr id="75" name="TextBox 18">
                <a:extLst>
                  <a:ext uri="{FF2B5EF4-FFF2-40B4-BE49-F238E27FC236}">
                    <a16:creationId xmlns:a16="http://schemas.microsoft.com/office/drawing/2014/main" xmlns="" id="{BBDE020E-73BB-6087-33D5-5317606EF2A2}"/>
                  </a:ext>
                </a:extLst>
              </p:cNvPr>
              <p:cNvSpPr txBox="1"/>
              <p:nvPr/>
            </p:nvSpPr>
            <p:spPr>
              <a:xfrm>
                <a:off x="0" y="-9525"/>
                <a:ext cx="812800" cy="822325"/>
              </a:xfrm>
              <a:prstGeom prst="rect">
                <a:avLst/>
              </a:prstGeom>
            </p:spPr>
            <p:txBody>
              <a:bodyPr lIns="50800" tIns="50800" rIns="50800" bIns="50800" rtlCol="0" anchor="ctr"/>
              <a:lstStyle/>
              <a:p>
                <a:pPr marL="0" marR="0" lvl="0" indent="0" algn="ctr" defTabSz="914400" rtl="0" eaLnBrk="1" fontAlgn="auto" latinLnBrk="0" hangingPunct="1">
                  <a:lnSpc>
                    <a:spcPts val="195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73" name="TextBox 39">
              <a:extLst>
                <a:ext uri="{FF2B5EF4-FFF2-40B4-BE49-F238E27FC236}">
                  <a16:creationId xmlns:a16="http://schemas.microsoft.com/office/drawing/2014/main" xmlns="" id="{2B0953B6-6E37-03DD-6E13-DFD21064BE39}"/>
                </a:ext>
              </a:extLst>
            </p:cNvPr>
            <p:cNvSpPr txBox="1"/>
            <p:nvPr/>
          </p:nvSpPr>
          <p:spPr>
            <a:xfrm>
              <a:off x="10961727" y="6746391"/>
              <a:ext cx="3569169" cy="2244204"/>
            </a:xfrm>
            <a:prstGeom prst="rect">
              <a:avLst/>
            </a:prstGeom>
          </p:spPr>
          <p:txBody>
            <a:bodyPr wrap="square" lIns="0" tIns="0" rIns="0" bIns="0" rtlCol="0" anchor="t">
              <a:spAutoFit/>
            </a:bodyPr>
            <a:lstStyle/>
            <a:p>
              <a:pPr marL="0" marR="0" lvl="0" indent="0" algn="l" defTabSz="914400" rtl="0" eaLnBrk="1" fontAlgn="auto" latinLnBrk="0" hangingPunct="1">
                <a:lnSpc>
                  <a:spcPts val="2491"/>
                </a:lnSpc>
                <a:spcBef>
                  <a:spcPts val="0"/>
                </a:spcBef>
                <a:spcAft>
                  <a:spcPts val="0"/>
                </a:spcAft>
                <a:buClrTx/>
                <a:buSzTx/>
                <a:buFontTx/>
                <a:buNone/>
                <a:tabLst/>
                <a:defRPr/>
              </a:pP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Sản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phẩm</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ăn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khớp</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với</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chiến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lược</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tổng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thể</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của</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ty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hứa</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hẹn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sẽ</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đem</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về</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lợi</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nhuận</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đáng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kể</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400" b="0" i="0" u="none" strike="noStrike" kern="1200" cap="none" spc="53" normalizeH="0" baseline="0" noProof="0" dirty="0" err="1">
                  <a:ln>
                    <a:noFill/>
                  </a:ln>
                  <a:solidFill>
                    <a:srgbClr val="FFFFFF"/>
                  </a:solidFill>
                  <a:effectLst/>
                  <a:uLnTx/>
                  <a:uFillTx/>
                  <a:latin typeface="Arial" panose="020B0604020202020204" pitchFamily="34" charset="0"/>
                  <a:cs typeface="Arial" panose="020B0604020202020204" pitchFamily="34" charset="0"/>
                </a:rPr>
                <a:t>không</a:t>
              </a:r>
              <a:r>
                <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ts val="2491"/>
                </a:lnSpc>
                <a:spcBef>
                  <a:spcPts val="0"/>
                </a:spcBef>
                <a:spcAft>
                  <a:spcPts val="0"/>
                </a:spcAft>
                <a:buClrTx/>
                <a:buSzTx/>
                <a:buFontTx/>
                <a:buNone/>
                <a:tabLst/>
                <a:defRPr/>
              </a:pPr>
              <a:endParaRPr kumimoji="0" lang="en-US" sz="2400" b="0" i="0" u="none" strike="noStrike" kern="1200" cap="none" spc="53"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6" name="Group 75">
            <a:extLst>
              <a:ext uri="{FF2B5EF4-FFF2-40B4-BE49-F238E27FC236}">
                <a16:creationId xmlns:a16="http://schemas.microsoft.com/office/drawing/2014/main" xmlns="" id="{DC472F6C-20C4-61EA-DD7B-106CD0293842}"/>
              </a:ext>
            </a:extLst>
          </p:cNvPr>
          <p:cNvGrpSpPr/>
          <p:nvPr/>
        </p:nvGrpSpPr>
        <p:grpSpPr>
          <a:xfrm>
            <a:off x="711246" y="12942361"/>
            <a:ext cx="4406144" cy="985875"/>
            <a:chOff x="711246" y="5178446"/>
            <a:chExt cx="4406144" cy="985875"/>
          </a:xfrm>
        </p:grpSpPr>
        <p:pic>
          <p:nvPicPr>
            <p:cNvPr id="77" name="Picture 22">
              <a:extLst>
                <a:ext uri="{FF2B5EF4-FFF2-40B4-BE49-F238E27FC236}">
                  <a16:creationId xmlns:a16="http://schemas.microsoft.com/office/drawing/2014/main" xmlns="" id="{B7069038-2633-076E-2012-EB092885FF3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11246" y="5178446"/>
              <a:ext cx="4406144" cy="985875"/>
            </a:xfrm>
            <a:prstGeom prst="rect">
              <a:avLst/>
            </a:prstGeom>
          </p:spPr>
        </p:pic>
        <p:pic>
          <p:nvPicPr>
            <p:cNvPr id="78" name="Picture 31">
              <a:extLst>
                <a:ext uri="{FF2B5EF4-FFF2-40B4-BE49-F238E27FC236}">
                  <a16:creationId xmlns:a16="http://schemas.microsoft.com/office/drawing/2014/main" xmlns="" id="{B867632E-5AAD-336C-F35F-42AE0613D46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13573" y="5393958"/>
              <a:ext cx="554851" cy="554851"/>
            </a:xfrm>
            <a:prstGeom prst="rect">
              <a:avLst/>
            </a:prstGeom>
          </p:spPr>
        </p:pic>
        <p:sp>
          <p:nvSpPr>
            <p:cNvPr id="79" name="TextBox 40">
              <a:extLst>
                <a:ext uri="{FF2B5EF4-FFF2-40B4-BE49-F238E27FC236}">
                  <a16:creationId xmlns:a16="http://schemas.microsoft.com/office/drawing/2014/main" xmlns="" id="{6959E9EC-3F4B-1CB6-D20F-E1735BF78C00}"/>
                </a:ext>
              </a:extLst>
            </p:cNvPr>
            <p:cNvSpPr txBox="1"/>
            <p:nvPr/>
          </p:nvSpPr>
          <p:spPr>
            <a:xfrm>
              <a:off x="1557937" y="5447292"/>
              <a:ext cx="3193469" cy="365165"/>
            </a:xfrm>
            <a:prstGeom prst="rect">
              <a:avLst/>
            </a:prstGeom>
          </p:spPr>
          <p:txBody>
            <a:bodyPr lIns="0" tIns="0" rIns="0" bIns="0" rtlCol="0" anchor="t">
              <a:spAutoFit/>
            </a:bodyPr>
            <a:lstStyle/>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2229" b="0" i="0" u="none" strike="noStrike" kern="1200" cap="none" spc="66" normalizeH="0" baseline="0" noProof="0">
                  <a:ln>
                    <a:noFill/>
                  </a:ln>
                  <a:solidFill>
                    <a:srgbClr val="000000"/>
                  </a:solidFill>
                  <a:effectLst/>
                  <a:uLnTx/>
                  <a:uFillTx/>
                  <a:latin typeface="Arial" panose="020B0604020202020204" pitchFamily="34" charset="0"/>
                  <a:cs typeface="Arial" panose="020B0604020202020204" pitchFamily="34" charset="0"/>
                </a:rPr>
                <a:t>Is it </a:t>
              </a:r>
              <a:r>
                <a:rPr kumimoji="0" lang="en-US" sz="2229" b="0" i="0" u="none" strike="noStrike" kern="1200" cap="none" spc="66" normalizeH="0" baseline="0" noProof="0">
                  <a:ln>
                    <a:noFill/>
                  </a:ln>
                  <a:solidFill>
                    <a:srgbClr val="FFCC00"/>
                  </a:solidFill>
                  <a:effectLst/>
                  <a:uLnTx/>
                  <a:uFillTx/>
                  <a:latin typeface="Arial" panose="020B0604020202020204" pitchFamily="34" charset="0"/>
                  <a:cs typeface="Arial" panose="020B0604020202020204" pitchFamily="34" charset="0"/>
                </a:rPr>
                <a:t>Reals</a:t>
              </a:r>
              <a:r>
                <a:rPr kumimoji="0" lang="en-US" sz="2229" b="0" i="0" u="none" strike="noStrike" kern="1200" cap="none" spc="66" normalizeH="0" baseline="0" noProof="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80" name="Group 79">
            <a:extLst>
              <a:ext uri="{FF2B5EF4-FFF2-40B4-BE49-F238E27FC236}">
                <a16:creationId xmlns:a16="http://schemas.microsoft.com/office/drawing/2014/main" xmlns="" id="{82B325DA-A77A-7493-C24A-15B77E163F86}"/>
              </a:ext>
            </a:extLst>
          </p:cNvPr>
          <p:cNvGrpSpPr/>
          <p:nvPr/>
        </p:nvGrpSpPr>
        <p:grpSpPr>
          <a:xfrm>
            <a:off x="5629337" y="12942361"/>
            <a:ext cx="4406144" cy="985875"/>
            <a:chOff x="5629337" y="5178446"/>
            <a:chExt cx="4406144" cy="985875"/>
          </a:xfrm>
        </p:grpSpPr>
        <p:pic>
          <p:nvPicPr>
            <p:cNvPr id="81" name="Picture 23">
              <a:extLst>
                <a:ext uri="{FF2B5EF4-FFF2-40B4-BE49-F238E27FC236}">
                  <a16:creationId xmlns:a16="http://schemas.microsoft.com/office/drawing/2014/main" xmlns="" id="{2F352274-0211-E515-B97C-327A75B4B06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29337" y="5178446"/>
              <a:ext cx="4406144" cy="985875"/>
            </a:xfrm>
            <a:prstGeom prst="rect">
              <a:avLst/>
            </a:prstGeom>
          </p:spPr>
        </p:pic>
        <p:pic>
          <p:nvPicPr>
            <p:cNvPr id="82" name="Picture 32">
              <a:extLst>
                <a:ext uri="{FF2B5EF4-FFF2-40B4-BE49-F238E27FC236}">
                  <a16:creationId xmlns:a16="http://schemas.microsoft.com/office/drawing/2014/main" xmlns="" id="{D465C0C2-B0C2-EAA5-2A38-A62A6EF8753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822932" y="5367994"/>
              <a:ext cx="606780" cy="606780"/>
            </a:xfrm>
            <a:prstGeom prst="rect">
              <a:avLst/>
            </a:prstGeom>
          </p:spPr>
        </p:pic>
        <p:sp>
          <p:nvSpPr>
            <p:cNvPr id="83" name="TextBox 41">
              <a:extLst>
                <a:ext uri="{FF2B5EF4-FFF2-40B4-BE49-F238E27FC236}">
                  <a16:creationId xmlns:a16="http://schemas.microsoft.com/office/drawing/2014/main" xmlns="" id="{E9B828B7-7476-B879-4A3A-D4021C355FFA}"/>
                </a:ext>
              </a:extLst>
            </p:cNvPr>
            <p:cNvSpPr txBox="1"/>
            <p:nvPr/>
          </p:nvSpPr>
          <p:spPr>
            <a:xfrm>
              <a:off x="6429712" y="5447292"/>
              <a:ext cx="3193469" cy="365165"/>
            </a:xfrm>
            <a:prstGeom prst="rect">
              <a:avLst/>
            </a:prstGeom>
          </p:spPr>
          <p:txBody>
            <a:bodyPr lIns="0" tIns="0" rIns="0" bIns="0" rtlCol="0" anchor="t">
              <a:spAutoFit/>
            </a:bodyPr>
            <a:lstStyle/>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2229" b="0" i="0" u="none" strike="noStrike" kern="1200" cap="none" spc="66" normalizeH="0" baseline="0" noProof="0">
                  <a:ln>
                    <a:noFill/>
                  </a:ln>
                  <a:solidFill>
                    <a:srgbClr val="000000"/>
                  </a:solidFill>
                  <a:effectLst/>
                  <a:uLnTx/>
                  <a:uFillTx/>
                  <a:latin typeface="Arial" panose="020B0604020202020204" pitchFamily="34" charset="0"/>
                  <a:cs typeface="Arial" panose="020B0604020202020204" pitchFamily="34" charset="0"/>
                </a:rPr>
                <a:t>Can we </a:t>
              </a:r>
              <a:r>
                <a:rPr kumimoji="0" lang="en-US" sz="2229" b="0" i="0" u="none" strike="noStrike" kern="1200" cap="none" spc="66" normalizeH="0" baseline="0" noProof="0">
                  <a:ln>
                    <a:noFill/>
                  </a:ln>
                  <a:solidFill>
                    <a:srgbClr val="FFCC00"/>
                  </a:solidFill>
                  <a:effectLst/>
                  <a:uLnTx/>
                  <a:uFillTx/>
                  <a:latin typeface="Arial" panose="020B0604020202020204" pitchFamily="34" charset="0"/>
                  <a:cs typeface="Arial" panose="020B0604020202020204" pitchFamily="34" charset="0"/>
                </a:rPr>
                <a:t>win</a:t>
              </a:r>
              <a:r>
                <a:rPr kumimoji="0" lang="en-US" sz="2229" b="0" i="0" u="none" strike="noStrike" kern="1200" cap="none" spc="66" normalizeH="0" baseline="0" noProof="0">
                  <a:ln>
                    <a:noFill/>
                  </a:ln>
                  <a:solidFill>
                    <a:srgbClr val="000000"/>
                  </a:solidFill>
                  <a:effectLst/>
                  <a:uLnTx/>
                  <a:uFillTx/>
                  <a:latin typeface="Arial" panose="020B0604020202020204" pitchFamily="34" charset="0"/>
                  <a:cs typeface="Arial" panose="020B0604020202020204" pitchFamily="34" charset="0"/>
                </a:rPr>
                <a:t>?</a:t>
              </a:r>
            </a:p>
          </p:txBody>
        </p:sp>
      </p:grpSp>
      <p:grpSp>
        <p:nvGrpSpPr>
          <p:cNvPr id="84" name="Group 83">
            <a:extLst>
              <a:ext uri="{FF2B5EF4-FFF2-40B4-BE49-F238E27FC236}">
                <a16:creationId xmlns:a16="http://schemas.microsoft.com/office/drawing/2014/main" xmlns="" id="{0129252B-B40F-727A-0FCB-930A28EB0683}"/>
              </a:ext>
            </a:extLst>
          </p:cNvPr>
          <p:cNvGrpSpPr/>
          <p:nvPr/>
        </p:nvGrpSpPr>
        <p:grpSpPr>
          <a:xfrm>
            <a:off x="10549831" y="12942361"/>
            <a:ext cx="4406144" cy="985875"/>
            <a:chOff x="10549831" y="5178446"/>
            <a:chExt cx="4406144" cy="985875"/>
          </a:xfrm>
        </p:grpSpPr>
        <p:pic>
          <p:nvPicPr>
            <p:cNvPr id="85" name="Picture 24">
              <a:extLst>
                <a:ext uri="{FF2B5EF4-FFF2-40B4-BE49-F238E27FC236}">
                  <a16:creationId xmlns:a16="http://schemas.microsoft.com/office/drawing/2014/main" xmlns="" id="{AEE7CE5C-D21B-C12A-0692-CE74DB69045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549831" y="5178446"/>
              <a:ext cx="4406144" cy="985875"/>
            </a:xfrm>
            <a:prstGeom prst="rect">
              <a:avLst/>
            </a:prstGeom>
          </p:spPr>
        </p:pic>
        <p:pic>
          <p:nvPicPr>
            <p:cNvPr id="86" name="Picture 33">
              <a:extLst>
                <a:ext uri="{FF2B5EF4-FFF2-40B4-BE49-F238E27FC236}">
                  <a16:creationId xmlns:a16="http://schemas.microsoft.com/office/drawing/2014/main" xmlns="" id="{9AA6A9F7-1674-E1BA-CE21-52719146B6A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769116" y="5393958"/>
              <a:ext cx="580815" cy="580815"/>
            </a:xfrm>
            <a:prstGeom prst="rect">
              <a:avLst/>
            </a:prstGeom>
          </p:spPr>
        </p:pic>
        <p:sp>
          <p:nvSpPr>
            <p:cNvPr id="87" name="TextBox 42">
              <a:extLst>
                <a:ext uri="{FF2B5EF4-FFF2-40B4-BE49-F238E27FC236}">
                  <a16:creationId xmlns:a16="http://schemas.microsoft.com/office/drawing/2014/main" xmlns="" id="{F46F2365-90D2-D1B3-D7F7-0B104B340FAF}"/>
                </a:ext>
              </a:extLst>
            </p:cNvPr>
            <p:cNvSpPr txBox="1"/>
            <p:nvPr/>
          </p:nvSpPr>
          <p:spPr>
            <a:xfrm>
              <a:off x="11349931" y="5447292"/>
              <a:ext cx="3193469" cy="365165"/>
            </a:xfrm>
            <a:prstGeom prst="rect">
              <a:avLst/>
            </a:prstGeom>
          </p:spPr>
          <p:txBody>
            <a:bodyPr lIns="0" tIns="0" rIns="0" bIns="0" rtlCol="0" anchor="t">
              <a:spAutoFit/>
            </a:bodyPr>
            <a:lstStyle/>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2229" b="0" i="0" u="none" strike="noStrike" kern="1200" cap="none" spc="66" normalizeH="0" baseline="0" noProof="0">
                  <a:ln>
                    <a:noFill/>
                  </a:ln>
                  <a:solidFill>
                    <a:srgbClr val="000000"/>
                  </a:solidFill>
                  <a:effectLst/>
                  <a:uLnTx/>
                  <a:uFillTx/>
                  <a:latin typeface="Arial" panose="020B0604020202020204" pitchFamily="34" charset="0"/>
                  <a:cs typeface="Arial" panose="020B0604020202020204" pitchFamily="34" charset="0"/>
                </a:rPr>
                <a:t>Is it </a:t>
              </a:r>
              <a:r>
                <a:rPr kumimoji="0" lang="en-US" sz="2229" b="0" i="0" u="none" strike="noStrike" kern="1200" cap="none" spc="66" normalizeH="0" baseline="0" noProof="0">
                  <a:ln>
                    <a:noFill/>
                  </a:ln>
                  <a:solidFill>
                    <a:srgbClr val="FFCC00"/>
                  </a:solidFill>
                  <a:effectLst/>
                  <a:uLnTx/>
                  <a:uFillTx/>
                  <a:latin typeface="Arial" panose="020B0604020202020204" pitchFamily="34" charset="0"/>
                  <a:cs typeface="Arial" panose="020B0604020202020204" pitchFamily="34" charset="0"/>
                </a:rPr>
                <a:t>worth</a:t>
              </a:r>
              <a:r>
                <a:rPr kumimoji="0" lang="en-US" sz="2229" b="0" i="0" u="none" strike="noStrike" kern="1200" cap="none" spc="66" normalizeH="0" baseline="0" noProof="0">
                  <a:ln>
                    <a:noFill/>
                  </a:ln>
                  <a:solidFill>
                    <a:srgbClr val="000000"/>
                  </a:solidFill>
                  <a:effectLst/>
                  <a:uLnTx/>
                  <a:uFillTx/>
                  <a:latin typeface="Arial" panose="020B0604020202020204" pitchFamily="34" charset="0"/>
                  <a:cs typeface="Arial" panose="020B0604020202020204" pitchFamily="34" charset="0"/>
                </a:rPr>
                <a:t> doing?</a:t>
              </a:r>
            </a:p>
          </p:txBody>
        </p:sp>
      </p:grpSp>
      <p:grpSp>
        <p:nvGrpSpPr>
          <p:cNvPr id="88" name="Group 87">
            <a:extLst>
              <a:ext uri="{FF2B5EF4-FFF2-40B4-BE49-F238E27FC236}">
                <a16:creationId xmlns:a16="http://schemas.microsoft.com/office/drawing/2014/main" xmlns="" id="{4EB0EEA7-72F3-334F-446F-B2F3F40738C1}"/>
              </a:ext>
            </a:extLst>
          </p:cNvPr>
          <p:cNvGrpSpPr/>
          <p:nvPr/>
        </p:nvGrpSpPr>
        <p:grpSpPr>
          <a:xfrm>
            <a:off x="-4000568" y="569900"/>
            <a:ext cx="3080154" cy="3146730"/>
            <a:chOff x="489979" y="569900"/>
            <a:chExt cx="3080154" cy="3146730"/>
          </a:xfrm>
        </p:grpSpPr>
        <p:sp>
          <p:nvSpPr>
            <p:cNvPr id="89" name="TextBox 88">
              <a:extLst>
                <a:ext uri="{FF2B5EF4-FFF2-40B4-BE49-F238E27FC236}">
                  <a16:creationId xmlns:a16="http://schemas.microsoft.com/office/drawing/2014/main" xmlns="" id="{15FEEAE4-C13F-8C4D-BE7A-643CBF5160B1}"/>
                </a:ext>
              </a:extLst>
            </p:cNvPr>
            <p:cNvSpPr txBox="1">
              <a:spLocks noChangeAspect="1"/>
            </p:cNvSpPr>
            <p:nvPr/>
          </p:nvSpPr>
          <p:spPr>
            <a:xfrm>
              <a:off x="489979" y="1104726"/>
              <a:ext cx="1039549" cy="2243904"/>
            </a:xfrm>
            <a:custGeom>
              <a:avLst/>
              <a:gdLst/>
              <a:ahLst/>
              <a:cxnLst/>
              <a:rect l="l" t="t" r="r" b="b"/>
              <a:pathLst>
                <a:path w="996620" h="2151240">
                  <a:moveTo>
                    <a:pt x="498310" y="0"/>
                  </a:moveTo>
                  <a:cubicBezTo>
                    <a:pt x="662388" y="0"/>
                    <a:pt x="786459" y="46083"/>
                    <a:pt x="870523" y="138251"/>
                  </a:cubicBezTo>
                  <a:cubicBezTo>
                    <a:pt x="954588" y="230417"/>
                    <a:pt x="996620" y="362591"/>
                    <a:pt x="996620" y="534772"/>
                  </a:cubicBezTo>
                  <a:cubicBezTo>
                    <a:pt x="996620" y="646182"/>
                    <a:pt x="980415" y="746958"/>
                    <a:pt x="948004" y="837100"/>
                  </a:cubicBezTo>
                  <a:cubicBezTo>
                    <a:pt x="915594" y="927241"/>
                    <a:pt x="874575" y="1009280"/>
                    <a:pt x="824946" y="1083216"/>
                  </a:cubicBezTo>
                  <a:cubicBezTo>
                    <a:pt x="775318" y="1157152"/>
                    <a:pt x="721638" y="1225518"/>
                    <a:pt x="663907" y="1288313"/>
                  </a:cubicBezTo>
                  <a:cubicBezTo>
                    <a:pt x="606176" y="1351108"/>
                    <a:pt x="552496" y="1410865"/>
                    <a:pt x="502868" y="1467583"/>
                  </a:cubicBezTo>
                  <a:cubicBezTo>
                    <a:pt x="453239" y="1524301"/>
                    <a:pt x="412220" y="1579500"/>
                    <a:pt x="379810" y="1633180"/>
                  </a:cubicBezTo>
                  <a:cubicBezTo>
                    <a:pt x="347399" y="1686860"/>
                    <a:pt x="331194" y="1743072"/>
                    <a:pt x="331194" y="1801816"/>
                  </a:cubicBezTo>
                  <a:cubicBezTo>
                    <a:pt x="331194" y="1822072"/>
                    <a:pt x="332207" y="1837265"/>
                    <a:pt x="334232" y="1847393"/>
                  </a:cubicBezTo>
                  <a:lnTo>
                    <a:pt x="966235" y="1847393"/>
                  </a:lnTo>
                  <a:lnTo>
                    <a:pt x="966235" y="2151240"/>
                  </a:lnTo>
                  <a:lnTo>
                    <a:pt x="0" y="2151240"/>
                  </a:lnTo>
                  <a:lnTo>
                    <a:pt x="0" y="1889931"/>
                  </a:lnTo>
                  <a:cubicBezTo>
                    <a:pt x="0" y="1786623"/>
                    <a:pt x="16205" y="1695469"/>
                    <a:pt x="48616" y="1616468"/>
                  </a:cubicBezTo>
                  <a:cubicBezTo>
                    <a:pt x="81026" y="1537468"/>
                    <a:pt x="122046" y="1465051"/>
                    <a:pt x="171674" y="1399218"/>
                  </a:cubicBezTo>
                  <a:cubicBezTo>
                    <a:pt x="221303" y="1333384"/>
                    <a:pt x="274476" y="1271602"/>
                    <a:pt x="331194" y="1213871"/>
                  </a:cubicBezTo>
                  <a:cubicBezTo>
                    <a:pt x="387912" y="1156140"/>
                    <a:pt x="441086" y="1094864"/>
                    <a:pt x="490714" y="1030043"/>
                  </a:cubicBezTo>
                  <a:cubicBezTo>
                    <a:pt x="540342" y="965222"/>
                    <a:pt x="581362" y="894324"/>
                    <a:pt x="613772" y="817350"/>
                  </a:cubicBezTo>
                  <a:cubicBezTo>
                    <a:pt x="646183" y="740375"/>
                    <a:pt x="662388" y="650234"/>
                    <a:pt x="662388" y="546925"/>
                  </a:cubicBezTo>
                  <a:cubicBezTo>
                    <a:pt x="662388" y="451720"/>
                    <a:pt x="646689" y="387405"/>
                    <a:pt x="615291" y="353982"/>
                  </a:cubicBezTo>
                  <a:cubicBezTo>
                    <a:pt x="583894" y="320559"/>
                    <a:pt x="541862" y="303847"/>
                    <a:pt x="489195" y="303847"/>
                  </a:cubicBezTo>
                  <a:cubicBezTo>
                    <a:pt x="436528" y="303847"/>
                    <a:pt x="394496" y="319546"/>
                    <a:pt x="363098" y="350944"/>
                  </a:cubicBezTo>
                  <a:cubicBezTo>
                    <a:pt x="331700" y="382341"/>
                    <a:pt x="316002" y="436528"/>
                    <a:pt x="316002" y="513502"/>
                  </a:cubicBezTo>
                  <a:lnTo>
                    <a:pt x="316002" y="741388"/>
                  </a:lnTo>
                  <a:lnTo>
                    <a:pt x="0" y="741388"/>
                  </a:lnTo>
                  <a:lnTo>
                    <a:pt x="0" y="534772"/>
                  </a:lnTo>
                  <a:cubicBezTo>
                    <a:pt x="0" y="362591"/>
                    <a:pt x="42032" y="230417"/>
                    <a:pt x="126097" y="138251"/>
                  </a:cubicBezTo>
                  <a:cubicBezTo>
                    <a:pt x="210161" y="46083"/>
                    <a:pt x="334232" y="0"/>
                    <a:pt x="498310" y="0"/>
                  </a:cubicBezTo>
                  <a:close/>
                </a:path>
              </a:pathLst>
            </a:custGeom>
            <a:solidFill>
              <a:srgbClr val="FFBA70"/>
            </a:solidFill>
            <a:ln>
              <a:noFill/>
            </a:ln>
            <a:effectLst>
              <a:outerShdw blurRad="50800" dist="38100" dir="10800000" algn="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defRPr sz="23900">
                  <a:solidFill>
                    <a:srgbClr val="545EDB"/>
                  </a:solidFill>
                  <a:effectLst>
                    <a:outerShdw dist="38100" dir="10800000" algn="r" rotWithShape="0">
                      <a:schemeClr val="tx2">
                        <a:lumMod val="20000"/>
                        <a:lumOff val="80000"/>
                        <a:alpha val="41000"/>
                      </a:schemeClr>
                    </a:outerShdw>
                  </a:effectLst>
                  <a:latin typeface="#9Slide02 Tieu de rat dai 02" panose="020B0606020202050201" pitchFamily="34" charset="0"/>
                </a:defRPr>
              </a:lvl1pPr>
            </a:lstStyle>
            <a:p>
              <a:endParaRPr lang="en-US" dirty="0">
                <a:latin typeface="Times New Roman" panose="02020603050405020304" pitchFamily="18" charset="0"/>
                <a:cs typeface="Times New Roman" panose="02020603050405020304" pitchFamily="18" charset="0"/>
              </a:endParaRPr>
            </a:p>
          </p:txBody>
        </p:sp>
        <p:sp>
          <p:nvSpPr>
            <p:cNvPr id="90" name="Freeform: Shape 89">
              <a:extLst>
                <a:ext uri="{FF2B5EF4-FFF2-40B4-BE49-F238E27FC236}">
                  <a16:creationId xmlns:a16="http://schemas.microsoft.com/office/drawing/2014/main" xmlns="" id="{0AFB181E-29E7-6CE1-A315-79536A301C58}"/>
                </a:ext>
              </a:extLst>
            </p:cNvPr>
            <p:cNvSpPr/>
            <p:nvPr/>
          </p:nvSpPr>
          <p:spPr>
            <a:xfrm>
              <a:off x="1252904" y="569900"/>
              <a:ext cx="2317229" cy="3146730"/>
            </a:xfrm>
            <a:custGeom>
              <a:avLst/>
              <a:gdLst>
                <a:gd name="connsiteX0" fmla="*/ 576420 w 1795620"/>
                <a:gd name="connsiteY0" fmla="*/ 0 h 2438400"/>
                <a:gd name="connsiteX1" fmla="*/ 1795620 w 1795620"/>
                <a:gd name="connsiteY1" fmla="*/ 1219200 h 2438400"/>
                <a:gd name="connsiteX2" fmla="*/ 576420 w 1795620"/>
                <a:gd name="connsiteY2" fmla="*/ 2438400 h 2438400"/>
                <a:gd name="connsiteX3" fmla="*/ 101852 w 1795620"/>
                <a:gd name="connsiteY3" fmla="*/ 2342589 h 2438400"/>
                <a:gd name="connsiteX4" fmla="*/ 0 w 1795620"/>
                <a:gd name="connsiteY4" fmla="*/ 2293525 h 2438400"/>
                <a:gd name="connsiteX5" fmla="*/ 0 w 1795620"/>
                <a:gd name="connsiteY5" fmla="*/ 144876 h 2438400"/>
                <a:gd name="connsiteX6" fmla="*/ 101852 w 1795620"/>
                <a:gd name="connsiteY6" fmla="*/ 95811 h 2438400"/>
                <a:gd name="connsiteX7" fmla="*/ 576420 w 1795620"/>
                <a:gd name="connsiteY7"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5620" h="2438400">
                  <a:moveTo>
                    <a:pt x="576420" y="0"/>
                  </a:moveTo>
                  <a:cubicBezTo>
                    <a:pt x="1249766" y="0"/>
                    <a:pt x="1795620" y="545854"/>
                    <a:pt x="1795620" y="1219200"/>
                  </a:cubicBezTo>
                  <a:cubicBezTo>
                    <a:pt x="1795620" y="1892546"/>
                    <a:pt x="1249766" y="2438400"/>
                    <a:pt x="576420" y="2438400"/>
                  </a:cubicBezTo>
                  <a:cubicBezTo>
                    <a:pt x="408084" y="2438400"/>
                    <a:pt x="247715" y="2404284"/>
                    <a:pt x="101852" y="2342589"/>
                  </a:cubicBezTo>
                  <a:lnTo>
                    <a:pt x="0" y="2293525"/>
                  </a:lnTo>
                  <a:lnTo>
                    <a:pt x="0" y="144876"/>
                  </a:lnTo>
                  <a:lnTo>
                    <a:pt x="101852" y="95811"/>
                  </a:lnTo>
                  <a:cubicBezTo>
                    <a:pt x="247715" y="34116"/>
                    <a:pt x="408084" y="0"/>
                    <a:pt x="576420" y="0"/>
                  </a:cubicBezTo>
                  <a:close/>
                </a:path>
              </a:pathLst>
            </a:custGeom>
            <a:solidFill>
              <a:srgbClr val="FFBA70"/>
            </a:solidFill>
            <a:ln>
              <a:noFill/>
            </a:ln>
            <a:effectLst>
              <a:outerShdw blurRad="50800" dist="38100" dir="10800000" sx="102000" sy="102000" algn="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imes New Roman" panose="02020603050405020304" pitchFamily="18" charset="0"/>
                <a:cs typeface="Times New Roman" panose="02020603050405020304" pitchFamily="18" charset="0"/>
              </a:endParaRPr>
            </a:p>
          </p:txBody>
        </p:sp>
        <p:sp>
          <p:nvSpPr>
            <p:cNvPr id="91" name="TextBox 37">
              <a:extLst>
                <a:ext uri="{FF2B5EF4-FFF2-40B4-BE49-F238E27FC236}">
                  <a16:creationId xmlns:a16="http://schemas.microsoft.com/office/drawing/2014/main" xmlns="" id="{BE87A61B-214E-E0EA-95E1-73C714BA42C7}"/>
                </a:ext>
              </a:extLst>
            </p:cNvPr>
            <p:cNvSpPr txBox="1"/>
            <p:nvPr/>
          </p:nvSpPr>
          <p:spPr>
            <a:xfrm>
              <a:off x="949985" y="1643085"/>
              <a:ext cx="2409437" cy="795089"/>
            </a:xfrm>
            <a:prstGeom prst="rect">
              <a:avLst/>
            </a:prstGeom>
          </p:spPr>
          <p:txBody>
            <a:bodyPr wrap="square" lIns="0" tIns="0" rIns="0" bIns="0" rtlCol="0" anchor="t">
              <a:spAutoFit/>
            </a:bodyPr>
            <a:lstStyle/>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2800" b="1" i="0" u="none" strike="noStrike" kern="1200" cap="none" spc="66" normalizeH="0" baseline="0" noProof="0" dirty="0" err="1">
                  <a:ln>
                    <a:noFill/>
                  </a:ln>
                  <a:effectLst/>
                  <a:uLnTx/>
                  <a:uFillTx/>
                  <a:latin typeface="Arial" panose="020B0604020202020204" pitchFamily="34" charset="0"/>
                  <a:cs typeface="Arial" panose="020B0604020202020204" pitchFamily="34" charset="0"/>
                </a:rPr>
                <a:t>Sàn</a:t>
              </a:r>
              <a:r>
                <a:rPr kumimoji="0" lang="en-US" sz="2800" b="1" i="0" u="none" strike="noStrike" kern="1200" cap="none" spc="66" normalizeH="0" baseline="0" noProof="0" dirty="0">
                  <a:ln>
                    <a:noFill/>
                  </a:ln>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effectLst/>
                  <a:uLnTx/>
                  <a:uFillTx/>
                  <a:latin typeface="Arial" panose="020B0604020202020204" pitchFamily="34" charset="0"/>
                  <a:cs typeface="Arial" panose="020B0604020202020204" pitchFamily="34" charset="0"/>
                </a:rPr>
                <a:t>lọc</a:t>
              </a:r>
              <a:r>
                <a:rPr kumimoji="0" lang="en-US" sz="2800" b="1" i="0" u="none" strike="noStrike" kern="1200" cap="none" spc="66" normalizeH="0" baseline="0" noProof="0" dirty="0">
                  <a:ln>
                    <a:noFill/>
                  </a:ln>
                  <a:effectLst/>
                  <a:uLnTx/>
                  <a:uFillTx/>
                  <a:latin typeface="Arial" panose="020B0604020202020204" pitchFamily="34" charset="0"/>
                  <a:cs typeface="Arial" panose="020B0604020202020204" pitchFamily="34" charset="0"/>
                </a:rPr>
                <a:t> </a:t>
              </a:r>
              <a:endParaRPr kumimoji="0" lang="vi-VN" sz="2800" b="1" i="0" u="none" strike="noStrike" kern="1200" cap="none" spc="66"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2800" b="1" i="0" u="none" strike="noStrike" kern="1200" cap="none" spc="66" normalizeH="0" baseline="0" noProof="0" dirty="0">
                  <a:ln>
                    <a:noFill/>
                  </a:ln>
                  <a:effectLst/>
                  <a:uLnTx/>
                  <a:uFillTx/>
                  <a:latin typeface="Arial" panose="020B0604020202020204" pitchFamily="34" charset="0"/>
                  <a:cs typeface="Arial" panose="020B0604020202020204" pitchFamily="34" charset="0"/>
                </a:rPr>
                <a:t>ý </a:t>
              </a:r>
              <a:r>
                <a:rPr kumimoji="0" lang="en-US" sz="2800" b="1" i="0" u="none" strike="noStrike" kern="1200" cap="none" spc="66" normalizeH="0" baseline="0" noProof="0" dirty="0" err="1">
                  <a:ln>
                    <a:noFill/>
                  </a:ln>
                  <a:effectLst/>
                  <a:uLnTx/>
                  <a:uFillTx/>
                  <a:latin typeface="Arial" panose="020B0604020202020204" pitchFamily="34" charset="0"/>
                  <a:cs typeface="Arial" panose="020B0604020202020204" pitchFamily="34" charset="0"/>
                </a:rPr>
                <a:t>tưởng</a:t>
              </a:r>
              <a:endParaRPr kumimoji="0" lang="en-US" sz="2800" b="1" i="0" u="none" strike="noStrike" kern="1200" cap="none" spc="66" normalizeH="0" baseline="0" noProof="0" dirty="0">
                <a:ln>
                  <a:noFill/>
                </a:ln>
                <a:effectLst/>
                <a:uLnTx/>
                <a:uFillTx/>
                <a:latin typeface="Arial" panose="020B0604020202020204" pitchFamily="34" charset="0"/>
                <a:cs typeface="Arial" panose="020B0604020202020204" pitchFamily="34" charset="0"/>
              </a:endParaRPr>
            </a:p>
          </p:txBody>
        </p:sp>
      </p:grpSp>
      <p:sp>
        <p:nvSpPr>
          <p:cNvPr id="92" name="TextBox 36">
            <a:extLst>
              <a:ext uri="{FF2B5EF4-FFF2-40B4-BE49-F238E27FC236}">
                <a16:creationId xmlns:a16="http://schemas.microsoft.com/office/drawing/2014/main" xmlns="" id="{8058FE20-B4E3-63E5-0301-46CE325C6921}"/>
              </a:ext>
            </a:extLst>
          </p:cNvPr>
          <p:cNvSpPr txBox="1"/>
          <p:nvPr/>
        </p:nvSpPr>
        <p:spPr>
          <a:xfrm>
            <a:off x="1756453" y="-3077263"/>
            <a:ext cx="13641472" cy="589905"/>
          </a:xfrm>
          <a:prstGeom prst="rect">
            <a:avLst/>
          </a:prstGeom>
        </p:spPr>
        <p:txBody>
          <a:bodyPr wrap="square" lIns="0" tIns="0" rIns="0" bIns="0" rtlCol="0" anchor="t">
            <a:spAutoFit/>
          </a:bodyPr>
          <a:lstStyle/>
          <a:p>
            <a:pPr marL="0" marR="0" lvl="0" indent="0" algn="ctr" defTabSz="914400" rtl="0" eaLnBrk="1" fontAlgn="auto" latinLnBrk="0" hangingPunct="1">
              <a:lnSpc>
                <a:spcPts val="4585"/>
              </a:lnSpc>
              <a:spcBef>
                <a:spcPct val="0"/>
              </a:spcBef>
              <a:spcAft>
                <a:spcPts val="0"/>
              </a:spcAft>
              <a:buClrTx/>
              <a:buSzTx/>
              <a:buFontTx/>
              <a:buNone/>
              <a:tabLst/>
              <a:defRPr/>
            </a:pPr>
            <a:r>
              <a:rPr kumimoji="0" lang="en-US" sz="4400" b="1" i="0" u="none" strike="noStrike" kern="1200" cap="none" spc="105" normalizeH="0" baseline="0" noProof="0" dirty="0">
                <a:ln>
                  <a:noFill/>
                </a:ln>
                <a:solidFill>
                  <a:srgbClr val="FFFFFF"/>
                </a:solidFill>
                <a:effectLst/>
                <a:uLnTx/>
                <a:uFillTx/>
                <a:latin typeface="Arial" panose="020B0604020202020204" pitchFamily="34" charset="0"/>
                <a:cs typeface="Arial" panose="020B0604020202020204" pitchFamily="34" charset="0"/>
              </a:rPr>
              <a:t>QUY TRÌNH PHÁT TRIỂN SẢN PHẨM MỚI</a:t>
            </a:r>
          </a:p>
        </p:txBody>
      </p:sp>
      <p:grpSp>
        <p:nvGrpSpPr>
          <p:cNvPr id="93" name="Group 92">
            <a:extLst>
              <a:ext uri="{FF2B5EF4-FFF2-40B4-BE49-F238E27FC236}">
                <a16:creationId xmlns:a16="http://schemas.microsoft.com/office/drawing/2014/main" xmlns="" id="{7195F11F-077F-B4E7-95BE-0E323BF3C0B6}"/>
              </a:ext>
            </a:extLst>
          </p:cNvPr>
          <p:cNvGrpSpPr/>
          <p:nvPr/>
        </p:nvGrpSpPr>
        <p:grpSpPr>
          <a:xfrm>
            <a:off x="3775465" y="-1241054"/>
            <a:ext cx="8682858" cy="1032267"/>
            <a:chOff x="1371268" y="2496155"/>
            <a:chExt cx="9085635" cy="1032267"/>
          </a:xfrm>
        </p:grpSpPr>
        <p:grpSp>
          <p:nvGrpSpPr>
            <p:cNvPr id="94" name="Group 28">
              <a:extLst>
                <a:ext uri="{FF2B5EF4-FFF2-40B4-BE49-F238E27FC236}">
                  <a16:creationId xmlns:a16="http://schemas.microsoft.com/office/drawing/2014/main" xmlns="" id="{A8227699-F8FD-EEE4-34F9-3B547295C432}"/>
                </a:ext>
              </a:extLst>
            </p:cNvPr>
            <p:cNvGrpSpPr/>
            <p:nvPr/>
          </p:nvGrpSpPr>
          <p:grpSpPr>
            <a:xfrm>
              <a:off x="1371268" y="2496155"/>
              <a:ext cx="9085635" cy="1032267"/>
              <a:chOff x="0" y="0"/>
              <a:chExt cx="2392924" cy="271873"/>
            </a:xfrm>
          </p:grpSpPr>
          <p:sp>
            <p:nvSpPr>
              <p:cNvPr id="96" name="Freeform 29">
                <a:extLst>
                  <a:ext uri="{FF2B5EF4-FFF2-40B4-BE49-F238E27FC236}">
                    <a16:creationId xmlns:a16="http://schemas.microsoft.com/office/drawing/2014/main" xmlns="" id="{FEB2EB50-E68A-7A5C-AD47-A95B2B49F98E}"/>
                  </a:ext>
                </a:extLst>
              </p:cNvPr>
              <p:cNvSpPr/>
              <p:nvPr/>
            </p:nvSpPr>
            <p:spPr>
              <a:xfrm>
                <a:off x="0" y="0"/>
                <a:ext cx="2392924" cy="271873"/>
              </a:xfrm>
              <a:custGeom>
                <a:avLst/>
                <a:gdLst/>
                <a:ahLst/>
                <a:cxnLst/>
                <a:rect l="l" t="t" r="r" b="b"/>
                <a:pathLst>
                  <a:path w="2392924" h="271873">
                    <a:moveTo>
                      <a:pt x="43457" y="0"/>
                    </a:moveTo>
                    <a:lnTo>
                      <a:pt x="2349467" y="0"/>
                    </a:lnTo>
                    <a:cubicBezTo>
                      <a:pt x="2373468" y="0"/>
                      <a:pt x="2392924" y="19457"/>
                      <a:pt x="2392924" y="43457"/>
                    </a:cubicBezTo>
                    <a:lnTo>
                      <a:pt x="2392924" y="228415"/>
                    </a:lnTo>
                    <a:cubicBezTo>
                      <a:pt x="2392924" y="252416"/>
                      <a:pt x="2373468" y="271873"/>
                      <a:pt x="2349467" y="271873"/>
                    </a:cubicBezTo>
                    <a:lnTo>
                      <a:pt x="43457" y="271873"/>
                    </a:lnTo>
                    <a:cubicBezTo>
                      <a:pt x="19457" y="271873"/>
                      <a:pt x="0" y="252416"/>
                      <a:pt x="0" y="228415"/>
                    </a:cubicBezTo>
                    <a:lnTo>
                      <a:pt x="0" y="43457"/>
                    </a:lnTo>
                    <a:cubicBezTo>
                      <a:pt x="0" y="19457"/>
                      <a:pt x="19457" y="0"/>
                      <a:pt x="43457" y="0"/>
                    </a:cubicBezTo>
                    <a:close/>
                  </a:path>
                </a:pathLst>
              </a:custGeom>
              <a:solidFill>
                <a:srgbClr val="18B6B4"/>
              </a:solidFill>
            </p:spPr>
          </p:sp>
          <p:sp>
            <p:nvSpPr>
              <p:cNvPr id="97" name="TextBox 30">
                <a:extLst>
                  <a:ext uri="{FF2B5EF4-FFF2-40B4-BE49-F238E27FC236}">
                    <a16:creationId xmlns:a16="http://schemas.microsoft.com/office/drawing/2014/main" xmlns="" id="{833A8431-C330-906A-EA8C-C81608BA3B10}"/>
                  </a:ext>
                </a:extLst>
              </p:cNvPr>
              <p:cNvSpPr txBox="1"/>
              <p:nvPr/>
            </p:nvSpPr>
            <p:spPr>
              <a:xfrm>
                <a:off x="0" y="-9525"/>
                <a:ext cx="812800" cy="822325"/>
              </a:xfrm>
              <a:prstGeom prst="rect">
                <a:avLst/>
              </a:prstGeom>
            </p:spPr>
            <p:txBody>
              <a:bodyPr lIns="50800" tIns="50800" rIns="50800" bIns="50800" rtlCol="0" anchor="ctr"/>
              <a:lstStyle/>
              <a:p>
                <a:pPr marL="0" marR="0" lvl="0" indent="0" algn="ctr" defTabSz="914400" rtl="0" eaLnBrk="1" fontAlgn="auto" latinLnBrk="0" hangingPunct="1">
                  <a:lnSpc>
                    <a:spcPts val="19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95" name="TextBox 43">
              <a:extLst>
                <a:ext uri="{FF2B5EF4-FFF2-40B4-BE49-F238E27FC236}">
                  <a16:creationId xmlns:a16="http://schemas.microsoft.com/office/drawing/2014/main" xmlns="" id="{C65841A0-1939-8837-567F-08BF3347CC80}"/>
                </a:ext>
              </a:extLst>
            </p:cNvPr>
            <p:cNvSpPr txBox="1"/>
            <p:nvPr/>
          </p:nvSpPr>
          <p:spPr>
            <a:xfrm>
              <a:off x="2022010" y="2592935"/>
              <a:ext cx="7849360" cy="795089"/>
            </a:xfrm>
            <a:prstGeom prst="rect">
              <a:avLst/>
            </a:prstGeom>
          </p:spPr>
          <p:txBody>
            <a:bodyPr lIns="0" tIns="0" rIns="0" bIns="0" rtlCol="0" anchor="t">
              <a:spAutoFit/>
            </a:bodyPr>
            <a:lstStyle/>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Công</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ty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nên</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chọn</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ý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tưởng</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nào</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thể</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đáp</a:t>
              </a:r>
              <a:r>
                <a:rPr kumimoji="0" lang="en-US" sz="2800" b="1"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ứng</a:t>
              </a:r>
              <a:r>
                <a:rPr kumimoji="0" lang="en-US" sz="2800" b="1"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được</a:t>
              </a:r>
              <a:r>
                <a:rPr kumimoji="0" lang="en-US" sz="2800" b="1"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với</a:t>
              </a:r>
              <a:r>
                <a:rPr kumimoji="0" lang="en-US" sz="2800" b="1"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cả</a:t>
              </a:r>
              <a:r>
                <a:rPr kumimoji="0" lang="en-US" sz="2800" b="1"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3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câu</a:t>
              </a:r>
              <a:r>
                <a:rPr kumimoji="0" lang="en-US" sz="2800" b="1"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a:t>
              </a:r>
              <a:r>
                <a:rPr kumimoji="0" lang="en-US" sz="2800" b="1" i="0" u="none" strike="noStrike" kern="1200" cap="none" spc="66" normalizeH="0" baseline="0" noProof="0" dirty="0" err="1">
                  <a:ln>
                    <a:noFill/>
                  </a:ln>
                  <a:solidFill>
                    <a:srgbClr val="FFCC00"/>
                  </a:solidFill>
                  <a:effectLst/>
                  <a:uLnTx/>
                  <a:uFillTx/>
                  <a:latin typeface="Arial" panose="020B0604020202020204" pitchFamily="34" charset="0"/>
                  <a:cs typeface="Arial" panose="020B0604020202020204" pitchFamily="34" charset="0"/>
                </a:rPr>
                <a:t>hỏi</a:t>
              </a:r>
              <a:r>
                <a:rPr kumimoji="0" lang="en-US" sz="2800" b="0" i="0" u="none" strike="noStrike" kern="1200" cap="none" spc="66" normalizeH="0" baseline="0" noProof="0" dirty="0">
                  <a:ln>
                    <a:noFill/>
                  </a:ln>
                  <a:solidFill>
                    <a:srgbClr val="FFCC00"/>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được</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nêu</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2800" b="0" i="0" u="none" strike="noStrike" kern="1200" cap="none" spc="66" normalizeH="0" baseline="0" noProof="0" dirty="0" err="1">
                  <a:ln>
                    <a:noFill/>
                  </a:ln>
                  <a:solidFill>
                    <a:srgbClr val="FFFFFF"/>
                  </a:solidFill>
                  <a:effectLst/>
                  <a:uLnTx/>
                  <a:uFillTx/>
                  <a:latin typeface="Arial" panose="020B0604020202020204" pitchFamily="34" charset="0"/>
                  <a:cs typeface="Arial" panose="020B0604020202020204" pitchFamily="34" charset="0"/>
                </a:rPr>
                <a:t>trên</a:t>
              </a:r>
              <a:r>
                <a:rPr kumimoji="0" lang="en-US" sz="2800" b="0" i="0" u="none" strike="noStrike" kern="1200" cap="none" spc="66"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grpSp>
      <p:sp>
        <p:nvSpPr>
          <p:cNvPr id="98" name="TextBox 37">
            <a:extLst>
              <a:ext uri="{FF2B5EF4-FFF2-40B4-BE49-F238E27FC236}">
                <a16:creationId xmlns:a16="http://schemas.microsoft.com/office/drawing/2014/main" xmlns="" id="{0FDCA4A1-4EFC-A4E2-6F7C-D3BD8C27295D}"/>
              </a:ext>
            </a:extLst>
          </p:cNvPr>
          <p:cNvSpPr txBox="1"/>
          <p:nvPr/>
        </p:nvSpPr>
        <p:spPr>
          <a:xfrm>
            <a:off x="995019" y="-1977345"/>
            <a:ext cx="10470446" cy="827984"/>
          </a:xfrm>
          <a:prstGeom prst="rect">
            <a:avLst/>
          </a:prstGeom>
        </p:spPr>
        <p:txBody>
          <a:bodyPr wrap="square" lIns="0" tIns="0" rIns="0" bIns="0" rtlCol="0" anchor="t">
            <a:spAutoFit/>
          </a:bodyPr>
          <a:lstStyle/>
          <a:p>
            <a:pPr marL="0" marR="0" lvl="0" indent="0" algn="ctr" defTabSz="914400" rtl="0" eaLnBrk="1" fontAlgn="auto" latinLnBrk="0" hangingPunct="1">
              <a:lnSpc>
                <a:spcPts val="3121"/>
              </a:lnSpc>
              <a:spcBef>
                <a:spcPts val="0"/>
              </a:spcBef>
              <a:spcAft>
                <a:spcPts val="0"/>
              </a:spcAft>
              <a:buClrTx/>
              <a:buSzTx/>
              <a:buFontTx/>
              <a:buNone/>
              <a:tabLst/>
              <a:defRPr/>
            </a:pPr>
            <a:r>
              <a:rPr kumimoji="0" lang="en-US" sz="4400" b="1" i="0" u="none" strike="noStrike" kern="1200" cap="none" spc="66" normalizeH="0" baseline="0" noProof="0" dirty="0">
                <a:ln>
                  <a:noFill/>
                </a:ln>
                <a:solidFill>
                  <a:srgbClr val="FFFF00"/>
                </a:solidFill>
                <a:effectLst/>
                <a:uLnTx/>
                <a:uFillTx/>
                <a:latin typeface="Arial" panose="020B0604020202020204" pitchFamily="34" charset="0"/>
                <a:cs typeface="Arial" panose="020B0604020202020204" pitchFamily="34" charset="0"/>
              </a:rPr>
              <a:t>(3 </a:t>
            </a:r>
            <a:r>
              <a:rPr kumimoji="0" lang="en-US" sz="4400" b="1" i="0" u="none" strike="noStrike" kern="1200" cap="none" spc="66" normalizeH="0" baseline="0" noProof="0" dirty="0" err="1">
                <a:ln>
                  <a:noFill/>
                </a:ln>
                <a:solidFill>
                  <a:srgbClr val="FFFF00"/>
                </a:solidFill>
                <a:effectLst/>
                <a:uLnTx/>
                <a:uFillTx/>
                <a:latin typeface="Arial" panose="020B0604020202020204" pitchFamily="34" charset="0"/>
                <a:cs typeface="Arial" panose="020B0604020202020204" pitchFamily="34" charset="0"/>
              </a:rPr>
              <a:t>câu</a:t>
            </a:r>
            <a:r>
              <a:rPr kumimoji="0" lang="en-US" sz="4400" b="1" i="0" u="none" strike="noStrike" kern="1200" cap="none" spc="66"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4400" b="1" i="0" u="none" strike="noStrike" kern="1200" cap="none" spc="66" normalizeH="0" baseline="0" noProof="0" dirty="0" err="1">
                <a:ln>
                  <a:noFill/>
                </a:ln>
                <a:solidFill>
                  <a:srgbClr val="FFFF00"/>
                </a:solidFill>
                <a:effectLst/>
                <a:uLnTx/>
                <a:uFillTx/>
                <a:latin typeface="Arial" panose="020B0604020202020204" pitchFamily="34" charset="0"/>
                <a:cs typeface="Arial" panose="020B0604020202020204" pitchFamily="34" charset="0"/>
              </a:rPr>
              <a:t>hỏi</a:t>
            </a:r>
            <a:r>
              <a:rPr kumimoji="0" lang="en-US" sz="4400" b="1" i="0" u="none" strike="noStrike" kern="1200" cap="none" spc="66" normalizeH="0" baseline="0" noProof="0" dirty="0">
                <a:ln>
                  <a:noFill/>
                </a:ln>
                <a:solidFill>
                  <a:srgbClr val="FFFF00"/>
                </a:solidFill>
                <a:effectLst/>
                <a:uLnTx/>
                <a:uFillTx/>
                <a:latin typeface="Arial" panose="020B0604020202020204" pitchFamily="34" charset="0"/>
                <a:cs typeface="Arial" panose="020B0604020202020204" pitchFamily="34" charset="0"/>
              </a:rPr>
              <a:t> R-W-W)</a:t>
            </a:r>
          </a:p>
          <a:p>
            <a:pPr marL="0" marR="0" lvl="0" indent="0" algn="ctr" defTabSz="914400" rtl="0" eaLnBrk="1" fontAlgn="auto" latinLnBrk="0" hangingPunct="1">
              <a:lnSpc>
                <a:spcPts val="3121"/>
              </a:lnSpc>
              <a:spcBef>
                <a:spcPts val="0"/>
              </a:spcBef>
              <a:spcAft>
                <a:spcPts val="0"/>
              </a:spcAft>
              <a:buClrTx/>
              <a:buSzTx/>
              <a:buFontTx/>
              <a:buNone/>
              <a:tabLst/>
              <a:defRPr/>
            </a:pPr>
            <a:endParaRPr kumimoji="0" lang="en-US" sz="4400" b="1" i="0" u="none" strike="noStrike" kern="1200" cap="none" spc="66"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lobalization and International Marketing Strategies by Slidesgo">
  <a:themeElements>
    <a:clrScheme name="Simple Light">
      <a:dk1>
        <a:srgbClr val="191970"/>
      </a:dk1>
      <a:lt1>
        <a:srgbClr val="2497C8"/>
      </a:lt1>
      <a:dk2>
        <a:srgbClr val="7FFFD4"/>
      </a:dk2>
      <a:lt2>
        <a:srgbClr val="FFFFFF"/>
      </a:lt2>
      <a:accent1>
        <a:srgbClr val="2067A6"/>
      </a:accent1>
      <a:accent2>
        <a:srgbClr val="38AAD6"/>
      </a:accent2>
      <a:accent3>
        <a:srgbClr val="54CDCE"/>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733</TotalTime>
  <Words>3665</Words>
  <Application>Microsoft Office PowerPoint</Application>
  <PresentationFormat>Custom</PresentationFormat>
  <Paragraphs>402</Paragraphs>
  <Slides>39</Slides>
  <Notes>18</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39</vt:i4>
      </vt:variant>
    </vt:vector>
  </HeadingPairs>
  <TitlesOfParts>
    <vt:vector size="54" baseType="lpstr">
      <vt:lpstr>Arial</vt:lpstr>
      <vt:lpstr>Arialle Bold</vt:lpstr>
      <vt:lpstr>Bebas Neue</vt:lpstr>
      <vt:lpstr>Calibri</vt:lpstr>
      <vt:lpstr>Calibri Light</vt:lpstr>
      <vt:lpstr>Carlito</vt:lpstr>
      <vt:lpstr>Epilogue</vt:lpstr>
      <vt:lpstr>Hind Siliguri</vt:lpstr>
      <vt:lpstr>PT Sans</vt:lpstr>
      <vt:lpstr>Roboto Condensed Light</vt:lpstr>
      <vt:lpstr>Times New Roman</vt:lpstr>
      <vt:lpstr>Office Theme</vt:lpstr>
      <vt:lpstr>Custom Design</vt:lpstr>
      <vt:lpstr>1_Office Theme</vt:lpstr>
      <vt:lpstr>Globalization and International Marketing Strategies by Slidesgo</vt:lpstr>
      <vt:lpstr>PHÁT TRIỂN SẢN PHẨM MỚI &amp;  QUẢN LÝ VÒNG ĐỜI SẢN PHẨM</vt:lpstr>
      <vt:lpstr>MỤC TIÊU</vt:lpstr>
      <vt:lpstr>PowerPoint Presentation</vt:lpstr>
      <vt:lpstr>1. CHIẾN LƯỢC PHÁT TRIỂN SẢN PHẨM MỚI</vt:lpstr>
      <vt:lpstr>Thu mua: mua toàn bộ một công ty, bằng sáng chế hoặc giấy phép sản xuất </vt:lpstr>
      <vt:lpstr>PowerPoint Presentation</vt:lpstr>
      <vt:lpstr>1. CHIẾN LƯỢC PHÁT TRIỂN SẢN PHẨM MỚI</vt:lpstr>
      <vt:lpstr>2. QUY TRÌNH PHÁT TRIỂN SẢN PHẨM MỚI</vt:lpstr>
      <vt:lpstr>2. QUY TRÌNH PHÁT TRIỂN SẢN PHẨM MỚI</vt:lpstr>
      <vt:lpstr>PowerPoint Presentation</vt:lpstr>
      <vt:lpstr>PowerPoint Presentation</vt:lpstr>
      <vt:lpstr>PowerPoint Presentation</vt:lpstr>
      <vt:lpstr>2. QUY TRÌNH PHÁT TRIỂN SẢN PHẨM MỚI</vt:lpstr>
      <vt:lpstr>PowerPoint Presentation</vt:lpstr>
      <vt:lpstr>2. QUY TRÌNH PHÁT TRIỂN SẢN PHẨM MỚI Bước 4: Phát triển chiến lược marketing  (Marketing strategy development)</vt:lpstr>
      <vt:lpstr>2. QUY TRÌNH PHÁT TRIỂN SẢN PHẨM MỚI</vt:lpstr>
      <vt:lpstr>2. QUY TRÌNH PHÁT TRIỂN SẢN PHẨM MỚI</vt:lpstr>
      <vt:lpstr>PowerPoint Presentation</vt:lpstr>
      <vt:lpstr>PowerPoint Presentation</vt:lpstr>
      <vt:lpstr>Thay thế cho các thị trường thử nghiệm tiêu chuẩn quy mô lớn và tốn kém</vt:lpstr>
      <vt:lpstr>2. QUY TRÌNH PHÁT TRIỂN SẢN PHẨM MỚI</vt:lpstr>
      <vt:lpstr>2. QUY TRÌNH PHÁT TRIỂN SẢN PHẨM MỚI</vt:lpstr>
      <vt:lpstr>2. QUY TRÌNH PHÁT TRIỂN SẢN PHẨM MỚI</vt:lpstr>
      <vt:lpstr>PowerPoint Presentation</vt:lpstr>
      <vt:lpstr>PowerPoint Presentation</vt:lpstr>
      <vt:lpstr>QUÁ TRÌNH P&amp;G THẤU HIỂU Ý MUỐN  NGƯỜI TIÊU DÙNG</vt:lpstr>
      <vt:lpstr>PowerPoint Presentation</vt:lpstr>
      <vt:lpstr>QUY TRÌNH PHÁT TRIỂN SẢN PHẨM MỚI XOAY  QUANH NGƯỜI TIÊU DÙNG.</vt:lpstr>
      <vt:lpstr>PowerPoint Presentation</vt:lpstr>
      <vt:lpstr>Phát triển sản phẩm</vt:lpstr>
      <vt:lpstr>Phát triển sản phẩm</vt:lpstr>
      <vt:lpstr>Hình: Chu kỳ sống của phong cách, thời trang và mốt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PHÁT TRIỂN SẢN PHẨM MỚI &amp;  QUẢN LÝ VÒNG ĐỜI SẢN PHẨM</dc:title>
  <dc:creator>Admin</dc:creator>
  <cp:lastModifiedBy>Admin</cp:lastModifiedBy>
  <cp:revision>58</cp:revision>
  <dcterms:created xsi:type="dcterms:W3CDTF">2023-03-12T12:47:16Z</dcterms:created>
  <dcterms:modified xsi:type="dcterms:W3CDTF">2025-08-20T04:59:43Z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2023-03-12T00:00:00Z</vt:filetime>
  </property>
  <property fmtid="{D5CDD505-2E9C-101B-9397-08002B2CF9AE}" pid="3" name="LastSaved">
    <vt:filetime>2023-03-12T00:00:00Z</vt:filetime>
  </property>
</Properties>
</file>